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8D23-C34E-473F-A374-01A8FB1CEDAA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3152-ACAB-4969-BF95-F84E5E41239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565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8D23-C34E-473F-A374-01A8FB1CEDAA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3152-ACAB-4969-BF95-F84E5E41239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88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8D23-C34E-473F-A374-01A8FB1CEDAA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3152-ACAB-4969-BF95-F84E5E41239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80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8D23-C34E-473F-A374-01A8FB1CEDAA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3152-ACAB-4969-BF95-F84E5E41239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982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8D23-C34E-473F-A374-01A8FB1CEDAA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3152-ACAB-4969-BF95-F84E5E41239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14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8D23-C34E-473F-A374-01A8FB1CEDAA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3152-ACAB-4969-BF95-F84E5E41239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13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8D23-C34E-473F-A374-01A8FB1CEDAA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3152-ACAB-4969-BF95-F84E5E41239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5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8D23-C34E-473F-A374-01A8FB1CEDAA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3152-ACAB-4969-BF95-F84E5E41239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939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8D23-C34E-473F-A374-01A8FB1CEDAA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3152-ACAB-4969-BF95-F84E5E41239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1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8D23-C34E-473F-A374-01A8FB1CEDAA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3152-ACAB-4969-BF95-F84E5E41239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81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8D23-C34E-473F-A374-01A8FB1CEDAA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3152-ACAB-4969-BF95-F84E5E41239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670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E8D23-C34E-473F-A374-01A8FB1CEDAA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03152-ACAB-4969-BF95-F84E5E41239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465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iqtra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Propuesta de nueva UCEME</a:t>
            </a:r>
            <a:endParaRPr lang="en-GB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013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HOME – BLOQUE 5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" dirty="0" smtClean="0"/>
              <a:t>CONTACTO</a:t>
            </a:r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16"/>
          <a:stretch/>
        </p:blipFill>
        <p:spPr bwMode="auto">
          <a:xfrm>
            <a:off x="1187624" y="2348881"/>
            <a:ext cx="7219950" cy="1613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1187624" y="3951524"/>
            <a:ext cx="18159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914097423 ext. 30541</a:t>
            </a:r>
          </a:p>
        </p:txBody>
      </p:sp>
      <p:sp>
        <p:nvSpPr>
          <p:cNvPr id="6" name="5 Rectángulo"/>
          <p:cNvSpPr/>
          <p:nvPr/>
        </p:nvSpPr>
        <p:spPr>
          <a:xfrm>
            <a:off x="6098297" y="3951524"/>
            <a:ext cx="22952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info@endocrinologia-madrid.com</a:t>
            </a:r>
          </a:p>
        </p:txBody>
      </p:sp>
      <p:sp>
        <p:nvSpPr>
          <p:cNvPr id="7" name="6 Rectángulo"/>
          <p:cNvSpPr/>
          <p:nvPr/>
        </p:nvSpPr>
        <p:spPr>
          <a:xfrm>
            <a:off x="3583908" y="3966913"/>
            <a:ext cx="20780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400" b="1" dirty="0"/>
              <a:t> </a:t>
            </a:r>
            <a:r>
              <a:rPr lang="es-ES" sz="1400" dirty="0"/>
              <a:t>Calle del Dr. </a:t>
            </a:r>
            <a:r>
              <a:rPr lang="es-ES" sz="1400" dirty="0" err="1"/>
              <a:t>Esquerdo</a:t>
            </a:r>
            <a:r>
              <a:rPr lang="es-ES" sz="1400" dirty="0"/>
              <a:t>, </a:t>
            </a:r>
            <a:r>
              <a:rPr lang="es-ES" sz="1400" dirty="0" smtClean="0"/>
              <a:t>83</a:t>
            </a:r>
          </a:p>
          <a:p>
            <a:pPr algn="ctr"/>
            <a:r>
              <a:rPr lang="es-ES" sz="1400" dirty="0" smtClean="0"/>
              <a:t>28007 </a:t>
            </a:r>
            <a:r>
              <a:rPr lang="es-ES" sz="1400" dirty="0"/>
              <a:t>Madrid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400016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HOME – BLOQUE 6</a:t>
            </a:r>
            <a:br>
              <a:rPr lang="es-ES" dirty="0" smtClean="0"/>
            </a:br>
            <a:r>
              <a:rPr lang="es-ES" dirty="0" smtClean="0"/>
              <a:t>MAPA + FORMULARIO DE CITAS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1700808"/>
            <a:ext cx="10431810" cy="4766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3970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ÁRBOL DE CONTENIDOS</a:t>
            </a:r>
            <a:endParaRPr lang="en-GB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42148"/>
            <a:ext cx="9144000" cy="1731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251520" y="1772816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SOMOS UCEME / ESPECIALIDADES / INNOVACIONES TÉCNICAS / BLOG / CONTACTO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7882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HOME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Carrousel</a:t>
            </a:r>
            <a:r>
              <a:rPr lang="es-ES" dirty="0" smtClean="0"/>
              <a:t> con imágenes y texto:</a:t>
            </a:r>
            <a:endParaRPr lang="es-ES" dirty="0"/>
          </a:p>
          <a:p>
            <a:pPr marL="457200" indent="-457200">
              <a:buAutoNum type="arabicPeriod"/>
            </a:pPr>
            <a:r>
              <a:rPr lang="es-ES" sz="2400" b="1" dirty="0" smtClean="0"/>
              <a:t>UCEME</a:t>
            </a:r>
            <a:endParaRPr lang="es-ES" sz="2400" dirty="0" smtClean="0"/>
          </a:p>
          <a:p>
            <a:pPr marL="0" indent="0">
              <a:buNone/>
            </a:pPr>
            <a:r>
              <a:rPr lang="es-ES" sz="2400" dirty="0" smtClean="0"/>
              <a:t>Unidad </a:t>
            </a:r>
            <a:r>
              <a:rPr lang="es-ES" sz="2400" dirty="0"/>
              <a:t>de Cirugía </a:t>
            </a:r>
            <a:r>
              <a:rPr lang="es-ES" sz="2400" dirty="0" err="1"/>
              <a:t>Endocrinometabólica</a:t>
            </a:r>
            <a:r>
              <a:rPr lang="es-ES" sz="2400" dirty="0"/>
              <a:t> Especializada</a:t>
            </a:r>
            <a:r>
              <a:rPr lang="es-ES" sz="2400" dirty="0" smtClean="0"/>
              <a:t>.</a:t>
            </a:r>
          </a:p>
          <a:p>
            <a:pPr marL="0" indent="0">
              <a:buNone/>
            </a:pPr>
            <a:r>
              <a:rPr lang="es-ES" sz="2400" b="1" dirty="0" smtClean="0"/>
              <a:t>2. INNOVACIONES TÉCNICAS</a:t>
            </a:r>
          </a:p>
          <a:p>
            <a:pPr marL="0" indent="0">
              <a:buNone/>
            </a:pPr>
            <a:r>
              <a:rPr lang="es-ES" sz="2400" dirty="0" smtClean="0"/>
              <a:t>Pioneros en España en Tiroidectomía por Abordaje </a:t>
            </a:r>
            <a:r>
              <a:rPr lang="es-ES" sz="2400" dirty="0" err="1" smtClean="0"/>
              <a:t>Extracervical</a:t>
            </a:r>
            <a:endParaRPr lang="es-ES" sz="2400" dirty="0" smtClean="0"/>
          </a:p>
          <a:p>
            <a:pPr marL="0" indent="0">
              <a:buNone/>
            </a:pPr>
            <a:r>
              <a:rPr lang="es-ES" sz="2400" b="1" dirty="0" smtClean="0"/>
              <a:t>3. CONÓCENOS</a:t>
            </a:r>
          </a:p>
          <a:p>
            <a:pPr marL="0" indent="0">
              <a:buNone/>
            </a:pPr>
            <a:r>
              <a:rPr lang="es-ES" sz="2400" dirty="0"/>
              <a:t>Ofrecemos un trato personalizado en enfermedades de tiroides, paratiroides, glándula suprarrenal y obesidad mórbida.</a:t>
            </a:r>
            <a:endParaRPr lang="es-ES" sz="2400" b="1" dirty="0" smtClean="0"/>
          </a:p>
          <a:p>
            <a:pPr marL="0" indent="0">
              <a:buNone/>
            </a:pPr>
            <a:r>
              <a:rPr lang="es-ES" sz="2400" b="1" dirty="0" smtClean="0"/>
              <a:t>4. PIDE CITA</a:t>
            </a:r>
            <a:r>
              <a:rPr lang="es-ES" sz="2400" b="1" dirty="0"/>
              <a:t/>
            </a:r>
            <a:br>
              <a:rPr lang="es-ES" sz="2400" b="1" dirty="0"/>
            </a:b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1778958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DE HOME-CARROUSEL</a:t>
            </a:r>
            <a:endParaRPr lang="en-GB" dirty="0"/>
          </a:p>
        </p:txBody>
      </p:sp>
      <p:pic>
        <p:nvPicPr>
          <p:cNvPr id="4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" y="1916832"/>
            <a:ext cx="9136628" cy="4399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 rot="20175285">
            <a:off x="3779913" y="3548543"/>
            <a:ext cx="216024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accent2"/>
                </a:solidFill>
              </a:rPr>
              <a:t>CARROUSEL DE IMÁGENES</a:t>
            </a:r>
            <a:endParaRPr lang="en-GB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277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HOME-BLOQUE 2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140969"/>
            <a:ext cx="2674640" cy="1224135"/>
          </a:xfrm>
        </p:spPr>
        <p:txBody>
          <a:bodyPr/>
          <a:lstStyle/>
          <a:p>
            <a:pPr marL="0" indent="0">
              <a:buNone/>
            </a:pPr>
            <a:r>
              <a:rPr lang="en-GB" sz="2800" dirty="0" err="1"/>
              <a:t>Cirugía</a:t>
            </a:r>
            <a:r>
              <a:rPr lang="en-GB" sz="2800" dirty="0"/>
              <a:t> </a:t>
            </a:r>
            <a:r>
              <a:rPr lang="en-GB" sz="2800" dirty="0" err="1"/>
              <a:t>Tiroidea</a:t>
            </a:r>
            <a:endParaRPr lang="en-GB" sz="2800" dirty="0"/>
          </a:p>
          <a:p>
            <a:endParaRPr lang="en-GB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67544" y="11967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ESPECIALIDADES</a:t>
            </a:r>
            <a:endParaRPr lang="en-GB" b="1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3707904" y="3068959"/>
            <a:ext cx="2674640" cy="1224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 err="1"/>
              <a:t>Cirugía</a:t>
            </a:r>
            <a:r>
              <a:rPr lang="en-GB" sz="2800" dirty="0"/>
              <a:t> </a:t>
            </a:r>
            <a:r>
              <a:rPr lang="en-GB" sz="2800" dirty="0" err="1"/>
              <a:t>Paratiroidea</a:t>
            </a:r>
            <a:endParaRPr lang="en-GB" sz="2800" dirty="0"/>
          </a:p>
          <a:p>
            <a:endParaRPr lang="en-GB" dirty="0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6243642" y="2996952"/>
            <a:ext cx="2674640" cy="1368151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5100" dirty="0" err="1"/>
              <a:t>Obesidad</a:t>
            </a:r>
            <a:r>
              <a:rPr lang="en-GB" sz="5100" dirty="0"/>
              <a:t> </a:t>
            </a:r>
            <a:r>
              <a:rPr lang="en-GB" sz="5100" dirty="0" err="1"/>
              <a:t>mórbida</a:t>
            </a:r>
            <a:r>
              <a:rPr lang="en-GB" sz="5100" dirty="0"/>
              <a:t>/ </a:t>
            </a:r>
            <a:r>
              <a:rPr lang="en-GB" sz="5100" dirty="0" err="1"/>
              <a:t>Síndrome</a:t>
            </a:r>
            <a:r>
              <a:rPr lang="en-GB" sz="5100" dirty="0"/>
              <a:t> </a:t>
            </a:r>
            <a:r>
              <a:rPr lang="en-GB" sz="5100" dirty="0" err="1"/>
              <a:t>metabólico</a:t>
            </a:r>
            <a:endParaRPr lang="en-GB" sz="5100" dirty="0"/>
          </a:p>
          <a:p>
            <a:endParaRPr lang="en-GB" dirty="0"/>
          </a:p>
        </p:txBody>
      </p:sp>
      <p:sp>
        <p:nvSpPr>
          <p:cNvPr id="7" name="6 Rectángulo"/>
          <p:cNvSpPr/>
          <p:nvPr/>
        </p:nvSpPr>
        <p:spPr>
          <a:xfrm>
            <a:off x="1696852" y="4797152"/>
            <a:ext cx="30963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err="1"/>
              <a:t>Cirugía</a:t>
            </a:r>
            <a:r>
              <a:rPr lang="en-GB" sz="2800" dirty="0"/>
              <a:t> de </a:t>
            </a:r>
            <a:r>
              <a:rPr lang="en-GB" sz="2800" dirty="0" err="1"/>
              <a:t>Glándulas</a:t>
            </a:r>
            <a:r>
              <a:rPr lang="en-GB" sz="2800" dirty="0"/>
              <a:t> </a:t>
            </a:r>
            <a:r>
              <a:rPr lang="en-GB" sz="2800" dirty="0" err="1"/>
              <a:t>Suprarrenales</a:t>
            </a:r>
            <a:endParaRPr lang="en-GB" sz="2800" dirty="0"/>
          </a:p>
        </p:txBody>
      </p:sp>
      <p:sp>
        <p:nvSpPr>
          <p:cNvPr id="8" name="7 Rectángulo"/>
          <p:cNvSpPr/>
          <p:nvPr/>
        </p:nvSpPr>
        <p:spPr>
          <a:xfrm>
            <a:off x="5652120" y="4814256"/>
            <a:ext cx="22888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err="1"/>
              <a:t>Tiroidectomía</a:t>
            </a:r>
            <a:r>
              <a:rPr lang="en-GB" sz="2800" dirty="0"/>
              <a:t> sin </a:t>
            </a:r>
            <a:r>
              <a:rPr lang="en-GB" sz="2800" dirty="0" err="1"/>
              <a:t>cicatriz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65507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EJEMPLO DE HOME-BLOQUE 2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717" y="1628800"/>
            <a:ext cx="9587433" cy="498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46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HOME – BLOQUE 3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" dirty="0" smtClean="0"/>
              <a:t>TESTIMONIOS</a:t>
            </a:r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r>
              <a:rPr lang="es-ES" dirty="0" smtClean="0"/>
              <a:t>Conoce la experiencia de quiénes han pasado por nuestras manos.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3993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DE HOME – BLOQUE 3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2204864"/>
            <a:ext cx="1032510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3291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HOME – BLOQUE 4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" dirty="0" smtClean="0"/>
              <a:t>BLOG</a:t>
            </a:r>
          </a:p>
          <a:p>
            <a:pPr marL="0" indent="0" algn="ctr">
              <a:buNone/>
            </a:pPr>
            <a:r>
              <a:rPr lang="es-ES" dirty="0" smtClean="0"/>
              <a:t>(que se vean los 3 últimos </a:t>
            </a:r>
            <a:r>
              <a:rPr lang="es-ES" dirty="0" err="1" smtClean="0"/>
              <a:t>posts</a:t>
            </a:r>
            <a:r>
              <a:rPr lang="es-ES" dirty="0" smtClean="0"/>
              <a:t>)</a:t>
            </a:r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02522"/>
            <a:ext cx="8841904" cy="404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80524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147</Words>
  <Application>Microsoft Office PowerPoint</Application>
  <PresentationFormat>Presentación en pantalla (4:3)</PresentationFormat>
  <Paragraphs>37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Propuesta de nueva UCEME</vt:lpstr>
      <vt:lpstr>ÁRBOL DE CONTENIDOS</vt:lpstr>
      <vt:lpstr>HOME</vt:lpstr>
      <vt:lpstr>EJEMPLO DE HOME-CARROUSEL</vt:lpstr>
      <vt:lpstr>HOME-BLOQUE 2</vt:lpstr>
      <vt:lpstr>Presentación de PowerPoint</vt:lpstr>
      <vt:lpstr>HOME – BLOQUE 3</vt:lpstr>
      <vt:lpstr>EJEMPLO DE HOME – BLOQUE 3</vt:lpstr>
      <vt:lpstr>HOME – BLOQUE 4</vt:lpstr>
      <vt:lpstr>HOME – BLOQUE 5</vt:lpstr>
      <vt:lpstr>HOME – BLOQUE 6 MAPA + FORMULARIO DE CITAS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Propuesta de nueva UCEME</dc:title>
  <dc:creator>Carolina Escudero JIménez</dc:creator>
  <cp:lastModifiedBy>Carolina Escudero JIménez</cp:lastModifiedBy>
  <cp:revision>7</cp:revision>
  <dcterms:created xsi:type="dcterms:W3CDTF">2020-03-19T18:43:14Z</dcterms:created>
  <dcterms:modified xsi:type="dcterms:W3CDTF">2020-03-19T19:48:08Z</dcterms:modified>
</cp:coreProperties>
</file>