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14434-C70C-40D2-B7F2-ABD6AA832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D7C54E-F797-40EF-B2A6-FDE0FD6DE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FE2CBB-E912-4195-BF03-44531A5A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BC85-2E31-4D59-A102-F52604CB1C17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37DF44-DE60-4451-ABF9-DF0644B9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BF2D0-E8A6-4081-B7EE-4926D75B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AAEB-8BB9-4682-AE5C-C7813A976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48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9EAD4-2BAD-429A-9ED8-248B8C6C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8A0A98-28B4-4364-A269-A4C745551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73E53C-2165-4D6F-A43A-04A2BC6E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BC85-2E31-4D59-A102-F52604CB1C17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A71F46-323A-4C5A-BEE3-13A304B2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C78B3E-7099-4068-9698-C652059F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AAEB-8BB9-4682-AE5C-C7813A976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222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C9ED02-AED9-47C3-BFFA-D2918B148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CE097-6B3B-4CB3-BF78-7825F211E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E6E2C9-7B31-4B35-ABF1-4755E611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BC85-2E31-4D59-A102-F52604CB1C17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86BC6-C390-4D90-AB9F-7276AEEB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F97866-2B62-4A55-8784-F55A945A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AAEB-8BB9-4682-AE5C-C7813A976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06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33C89-AEE1-47E8-B0ED-6B2E777F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80B560-7AF1-4EAD-901F-938684A04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49283-8AA3-4182-9D41-C160CA67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BC85-2E31-4D59-A102-F52604CB1C17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CB0F91-1239-4694-BCAF-AD95F80C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E48181-95BC-455C-BBF4-64FF487F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AAEB-8BB9-4682-AE5C-C7813A976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62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A7E92-42EA-40B1-9F0C-8D7D0401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83683F-1EFA-465B-A066-0D4D6E9E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407EDE-A322-486D-9F0C-4EAA5383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BC85-2E31-4D59-A102-F52604CB1C17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AA1E6-F239-4282-94E0-6E647BE6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9DF701-D1EB-4FD6-9638-749CC5B1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AAEB-8BB9-4682-AE5C-C7813A976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1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988CA-87E5-4DB2-83EB-24DE9D98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39144-03D6-4F17-A593-947ED606F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2FDACD-AF20-44C6-A63E-336172DD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8197C7-6952-462A-863C-9D67943D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BC85-2E31-4D59-A102-F52604CB1C17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C908E8-B2D5-4DCF-B838-B6B077E9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E90D92-42C1-4A6B-9D42-938A56CE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AAEB-8BB9-4682-AE5C-C7813A976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173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9166E-A279-4BA2-A8B9-F1119F66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A94DB1-1A8F-4703-8ECB-49BB860BA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E1EEA2-E956-4D1D-8CF0-7479907FF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6BF24B-E1A2-4611-860C-6BAB4CB54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A4BF74-AE0C-4CA2-A8F0-AC5DB6C69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4387EF-C734-4B6E-93C8-0D529780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BC85-2E31-4D59-A102-F52604CB1C17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0C2930-A714-4C4C-84FE-35D12336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8963A2-6FFE-44A2-BD1C-EAA5E6A0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AAEB-8BB9-4682-AE5C-C7813A976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0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02B67-B641-4327-8319-409DC65D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C2C3FA-24C5-42FB-BE38-B583950B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BC85-2E31-4D59-A102-F52604CB1C17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E5A1F8-FB11-4790-A481-2FD87C50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0DF638-FFA6-448F-9941-556FFA1A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AAEB-8BB9-4682-AE5C-C7813A976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40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238EAF-7F45-448A-BFC3-E1B0FB93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BC85-2E31-4D59-A102-F52604CB1C17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EAB64E-3222-4445-8522-A234638D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0DD4BD-0EC5-4CEE-8073-E179A4A0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AAEB-8BB9-4682-AE5C-C7813A976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03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20E8F-B340-4C5D-BF5D-A2DFAF5C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A13ADD-5710-47B3-BC45-9E175CB75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973610-9990-4466-8E61-002055D75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6F60B3-0DD2-47E9-A781-7A398D77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BC85-2E31-4D59-A102-F52604CB1C17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B16509-312B-49F4-9718-15B8128B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939A57-C040-4802-A42D-424C9D0D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AAEB-8BB9-4682-AE5C-C7813A976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1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294A6-969D-4BB9-8306-D4E74A85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1CC6F3-6EDB-4EA1-BD6D-6D8143652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867F19-80D2-4DCB-B7E8-E2E27F886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810F6A-C4FF-44D1-BB9E-270E5FBD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6BC85-2E31-4D59-A102-F52604CB1C17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FDE0F5-AF73-448A-99FE-DBF1004C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16FE68-3039-483C-AC8B-569FF25D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AAEB-8BB9-4682-AE5C-C7813A976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79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B7B30B-0CAB-47AC-BDDB-DEBBD056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834C1C-357A-441E-9592-D30AE16F0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EC4839-B06A-44A0-AB0B-136CC735A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BC85-2E31-4D59-A102-F52604CB1C17}" type="datetimeFigureOut">
              <a:rPr lang="es-ES" smtClean="0"/>
              <a:t>19/02/2020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312A6D-86E9-4DBE-8DE8-B3948EFFA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242B24-C9A1-4A60-A9CF-2B3919126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AAEB-8BB9-4682-AE5C-C7813A976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44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E8A94EA-4510-4364-9DBB-F64F2ED5AD13}"/>
              </a:ext>
            </a:extLst>
          </p:cNvPr>
          <p:cNvSpPr/>
          <p:nvPr/>
        </p:nvSpPr>
        <p:spPr>
          <a:xfrm>
            <a:off x="454269" y="408989"/>
            <a:ext cx="6096000" cy="31682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QUIÉNES SOMOS	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(Inicio actual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Conócenos (con vuestro perfil y foto)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Premios y Reconocimientos)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0872F0-6B7F-46F2-A888-ECE1C5186EC6}"/>
              </a:ext>
            </a:extLst>
          </p:cNvPr>
          <p:cNvSpPr/>
          <p:nvPr/>
        </p:nvSpPr>
        <p:spPr>
          <a:xfrm>
            <a:off x="2570284" y="408989"/>
            <a:ext cx="2375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CARTERA DE SERVICIOS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6282F5-3457-4EEB-9A75-9991AC7195F1}"/>
              </a:ext>
            </a:extLst>
          </p:cNvPr>
          <p:cNvSpPr/>
          <p:nvPr/>
        </p:nvSpPr>
        <p:spPr>
          <a:xfrm>
            <a:off x="454269" y="3429000"/>
            <a:ext cx="10518531" cy="296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ELIMINARÍA: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HOSPITALES (porque según me dijisteis solo os interesa destacar Beata)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Preguntas frecuentes (y lo dejaría como un post más del Blog)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 (los vídeos son demasiado clínicos y los pacientes se “asustan” al ver estas cosas. En cuanto a los Consentimiento en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pdf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¿los tenéis por algún motivo en concreto publicados?)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se pudiera incluir una llamada continua en todas la navegación con “Pide tu cita” como en la web que mando de ejemplo, genial. Lo idóneo </a:t>
            </a:r>
            <a:r>
              <a:rPr lang="es-E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que no sea molesto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E0B0ECB-5FFD-49AD-9E17-B8CFD356E2DC}"/>
              </a:ext>
            </a:extLst>
          </p:cNvPr>
          <p:cNvSpPr/>
          <p:nvPr/>
        </p:nvSpPr>
        <p:spPr>
          <a:xfrm>
            <a:off x="5338393" y="408989"/>
            <a:ext cx="2607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INNOVACIONES TÉCNICAS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A416CD5-1B1A-49CE-913C-D935A78A3A65}"/>
              </a:ext>
            </a:extLst>
          </p:cNvPr>
          <p:cNvSpPr/>
          <p:nvPr/>
        </p:nvSpPr>
        <p:spPr>
          <a:xfrm>
            <a:off x="8233993" y="408989"/>
            <a:ext cx="700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BLOG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C18234-CF7F-4F6A-973A-4AE089227F3F}"/>
              </a:ext>
            </a:extLst>
          </p:cNvPr>
          <p:cNvSpPr/>
          <p:nvPr/>
        </p:nvSpPr>
        <p:spPr>
          <a:xfrm>
            <a:off x="9511809" y="408989"/>
            <a:ext cx="194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CONTACTO Y CITAS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8928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Maeso</dc:creator>
  <cp:lastModifiedBy>Alberto Maeso</cp:lastModifiedBy>
  <cp:revision>1</cp:revision>
  <dcterms:created xsi:type="dcterms:W3CDTF">2020-02-19T17:37:26Z</dcterms:created>
  <dcterms:modified xsi:type="dcterms:W3CDTF">2020-02-19T17:37:54Z</dcterms:modified>
</cp:coreProperties>
</file>