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4CD0-CCEE-4D61-8F4E-85E993CD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97AF6-44A8-4A40-96F9-70C6CD3BD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5481-3809-4741-9E5E-D60BC04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5E6B-A051-42F3-BE5E-CEC0488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81C2-1DE8-4200-9F0F-A5EA61E8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D571-5DDE-45AD-AB51-8EA2467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33E4-D994-4ABF-AFBC-25AB194B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2DFF-FB6C-4F7A-9C04-21034D70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B214-97FB-42D5-976A-6A764A28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D33C-5FB6-4759-8156-1EB5DB9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9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D8B3A-DF36-48DA-859D-5C6639FB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72075-8D07-473E-9574-3C8FBB12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AA00-40E9-4A12-A6CF-F0543849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13ED-E424-4A93-BCEF-E7C41BEF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6C91-F31A-4A18-8138-5E8142E7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3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088-7EEB-46D2-9D2F-EE78E37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796E-DF50-40DD-AB54-EC7FC73B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4975-30BE-40DC-B05E-5FB23E2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8DE6-E1C6-4183-B257-6C957E11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0A93-C439-4D34-AD0A-81B37588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07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AA0B-B1BB-4860-8ED7-1CD9F3D7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4B10-834F-4601-AC71-50B2BEFE0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37A9-6C26-4778-BA11-98E28C1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7EE6-C85D-432A-97C7-5F7BE1D6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F6F6-0D44-4B5A-85A2-62B57D69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9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9566-1BB0-4683-AA44-34028F4E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7D04-1664-4331-A614-2409EE65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E74A-3B50-4801-A8F0-DECB4977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ACA2-487D-4912-9B6F-F6F3508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9A0A-9083-4EDE-B010-AC433CC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782F7-1220-4701-9D63-3C41FF7D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99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78B4-5525-4243-A2CD-4FCACF76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2752-2668-4838-89A3-7229F8B9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E7A4E-78CD-4ECB-A298-578909FC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E5DD9-EAD9-4BBA-91C9-15C2D16B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2982-FA32-433A-9774-FEECBB32E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756F3-300F-4577-A075-614647E1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99E38-6928-4A2F-9C11-6FDA919F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CD6A-E7B0-456A-B48F-071761B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8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73CC-0D3A-417E-AE64-C946F3AF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019D2-9502-48E5-9DF5-7795FA00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D0701-2640-47FF-9445-D708CCC6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48716-B2FC-4AB0-8257-9BFBA62F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18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14C3-2943-4302-A288-FA611E40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24F0B-9232-4AB1-94E2-114C86B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F601-5009-47DA-B015-B1F033FB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3CB4-4F9F-4A68-BC26-63708B5B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3151-937B-4F68-B30D-99AFD8A4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FD00-CE1E-4F51-992F-76A9CE7B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FE52-18EA-4811-885E-15BEC3FB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15C6-78B7-4D98-A68B-CF9847C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3AF10-915B-4DDC-95EB-A4D103AF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18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1213-AC54-4298-B169-20682929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D996F-AAFC-433E-A664-C24E329F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B588-B64B-4814-8006-7731EAA0E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EECB-BCC5-4294-914A-F0124D82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5BDB-C0A4-4681-84C3-E1C906FB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E59D-FA71-4986-B9FE-9B952D80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15A26-828A-4CB9-821B-B568AC10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766E-67D8-4D51-AC4C-6AB6C6D9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5777-EB27-42E4-AD1F-24B1E4669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90BB-D734-4018-98BA-6002595A0FCD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2AAA-24F6-4558-B555-5E2BF2231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643F-7656-4047-8542-02057C644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AF4A-511C-441B-A04B-D2952FACAEF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47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EC9F42-D8FD-45EC-BFBE-CA55B34F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604BA-C2B0-46D8-BC0B-BCD68DFE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5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341B2-1C88-4A6F-A8EC-DB5C1776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D6257-EB01-40C4-8EC0-D467F41BB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5A636-3B6D-4D2B-95C1-C9D496BC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3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9C4C5-29C2-42FC-96F2-967430A9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1EC55-1560-459A-A6B3-50E765DD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A14B3-B20C-4EF2-A21B-C8958A9E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2DB01E-271D-49D2-80B6-9A0B3AE2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37CA9-3F53-47C1-9451-AF615E72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60F22-FA0E-43AB-B595-EE470438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327F4C-D638-4F91-A1BE-446932A3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B2804-2A80-4E39-8305-7CB1533D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ANTONIO</dc:creator>
  <cp:lastModifiedBy>JULIO ANTONIO</cp:lastModifiedBy>
  <cp:revision>6</cp:revision>
  <dcterms:created xsi:type="dcterms:W3CDTF">2022-10-04T15:32:46Z</dcterms:created>
  <dcterms:modified xsi:type="dcterms:W3CDTF">2022-10-04T16:31:07Z</dcterms:modified>
</cp:coreProperties>
</file>