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88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EA191-9D4F-43E4-A460-56D718BECA82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D361D90-A494-47A7-9B57-19ACEC3AAB4F}">
      <dgm:prSet/>
      <dgm:spPr/>
      <dgm:t>
        <a:bodyPr/>
        <a:lstStyle/>
        <a:p>
          <a:r>
            <a:rPr lang="en-US"/>
            <a:t>Task 1 – Bronze Ingestion</a:t>
          </a:r>
        </a:p>
      </dgm:t>
    </dgm:pt>
    <dgm:pt modelId="{8AD1C58F-9DF9-4056-A176-5F1EF2A23BF4}" type="parTrans" cxnId="{FC31FA48-111F-4DEB-885C-BA27BCB662D2}">
      <dgm:prSet/>
      <dgm:spPr/>
      <dgm:t>
        <a:bodyPr/>
        <a:lstStyle/>
        <a:p>
          <a:endParaRPr lang="en-US"/>
        </a:p>
      </dgm:t>
    </dgm:pt>
    <dgm:pt modelId="{0A6613A9-81AF-4B04-99FB-03F19FF94D90}" type="sibTrans" cxnId="{FC31FA48-111F-4DEB-885C-BA27BCB662D2}">
      <dgm:prSet/>
      <dgm:spPr/>
      <dgm:t>
        <a:bodyPr/>
        <a:lstStyle/>
        <a:p>
          <a:endParaRPr lang="en-US"/>
        </a:p>
      </dgm:t>
    </dgm:pt>
    <dgm:pt modelId="{A1C7DC65-F9AF-45C5-AEDD-0503C7AB123C}">
      <dgm:prSet/>
      <dgm:spPr/>
      <dgm:t>
        <a:bodyPr/>
        <a:lstStyle/>
        <a:p>
          <a:r>
            <a:rPr lang="en-US"/>
            <a:t>Selenium + Requests to download PDFs</a:t>
          </a:r>
        </a:p>
      </dgm:t>
    </dgm:pt>
    <dgm:pt modelId="{DAE01407-C212-4F80-ABA5-45E857A0D9DB}" type="parTrans" cxnId="{07C907CC-1F1E-4B93-BA85-648A7278A02D}">
      <dgm:prSet/>
      <dgm:spPr/>
      <dgm:t>
        <a:bodyPr/>
        <a:lstStyle/>
        <a:p>
          <a:endParaRPr lang="en-US"/>
        </a:p>
      </dgm:t>
    </dgm:pt>
    <dgm:pt modelId="{AE9F4D13-768E-4985-980B-46EEF80D67F5}" type="sibTrans" cxnId="{07C907CC-1F1E-4B93-BA85-648A7278A02D}">
      <dgm:prSet/>
      <dgm:spPr/>
      <dgm:t>
        <a:bodyPr/>
        <a:lstStyle/>
        <a:p>
          <a:endParaRPr lang="en-US"/>
        </a:p>
      </dgm:t>
    </dgm:pt>
    <dgm:pt modelId="{8467D4C5-0298-4B4B-9945-D7E52A382731}">
      <dgm:prSet/>
      <dgm:spPr/>
      <dgm:t>
        <a:bodyPr/>
        <a:lstStyle/>
        <a:p>
          <a:r>
            <a:rPr lang="en-US" dirty="0"/>
            <a:t>Store in bronze-zone and log metadata</a:t>
          </a:r>
        </a:p>
      </dgm:t>
    </dgm:pt>
    <dgm:pt modelId="{6B3A1831-C275-449E-B1F6-8376E7D34E5A}" type="parTrans" cxnId="{6FA8A3B9-63E9-456D-A47F-6D4B5416C4B8}">
      <dgm:prSet/>
      <dgm:spPr/>
      <dgm:t>
        <a:bodyPr/>
        <a:lstStyle/>
        <a:p>
          <a:endParaRPr lang="en-US"/>
        </a:p>
      </dgm:t>
    </dgm:pt>
    <dgm:pt modelId="{89FCD6F8-5BCB-43B8-A6AE-3A063D9C1DB4}" type="sibTrans" cxnId="{6FA8A3B9-63E9-456D-A47F-6D4B5416C4B8}">
      <dgm:prSet/>
      <dgm:spPr/>
      <dgm:t>
        <a:bodyPr/>
        <a:lstStyle/>
        <a:p>
          <a:endParaRPr lang="en-US"/>
        </a:p>
      </dgm:t>
    </dgm:pt>
    <dgm:pt modelId="{463064BA-8F1C-404D-A2A2-A6299C1049DB}">
      <dgm:prSet/>
      <dgm:spPr/>
      <dgm:t>
        <a:bodyPr/>
        <a:lstStyle/>
        <a:p>
          <a:r>
            <a:rPr lang="en-US"/>
            <a:t>Task 2 – Silver Transformation</a:t>
          </a:r>
        </a:p>
      </dgm:t>
    </dgm:pt>
    <dgm:pt modelId="{9E5B013A-FC36-49D7-85BC-64031FB0E947}" type="parTrans" cxnId="{649A03EA-2227-4009-B44B-B5066F3D6485}">
      <dgm:prSet/>
      <dgm:spPr/>
      <dgm:t>
        <a:bodyPr/>
        <a:lstStyle/>
        <a:p>
          <a:endParaRPr lang="en-US"/>
        </a:p>
      </dgm:t>
    </dgm:pt>
    <dgm:pt modelId="{0B233B13-C05B-4343-91AF-2C1BF07D6360}" type="sibTrans" cxnId="{649A03EA-2227-4009-B44B-B5066F3D6485}">
      <dgm:prSet/>
      <dgm:spPr/>
      <dgm:t>
        <a:bodyPr/>
        <a:lstStyle/>
        <a:p>
          <a:endParaRPr lang="en-US"/>
        </a:p>
      </dgm:t>
    </dgm:pt>
    <dgm:pt modelId="{003864A5-DB0E-4B8F-A7A6-BD0F26022832}">
      <dgm:prSet/>
      <dgm:spPr/>
      <dgm:t>
        <a:bodyPr/>
        <a:lstStyle/>
        <a:p>
          <a:r>
            <a:rPr lang="en-US"/>
            <a:t>PDF parsing (pdfplumber) &amp; normalization</a:t>
          </a:r>
        </a:p>
      </dgm:t>
    </dgm:pt>
    <dgm:pt modelId="{AAD7D713-242D-4244-8408-D2FBF36215C4}" type="parTrans" cxnId="{83689001-CC03-45EC-B133-35A10C9C0943}">
      <dgm:prSet/>
      <dgm:spPr/>
      <dgm:t>
        <a:bodyPr/>
        <a:lstStyle/>
        <a:p>
          <a:endParaRPr lang="en-US"/>
        </a:p>
      </dgm:t>
    </dgm:pt>
    <dgm:pt modelId="{C60CEC2E-039F-4D78-8520-91E30F47687C}" type="sibTrans" cxnId="{83689001-CC03-45EC-B133-35A10C9C0943}">
      <dgm:prSet/>
      <dgm:spPr/>
      <dgm:t>
        <a:bodyPr/>
        <a:lstStyle/>
        <a:p>
          <a:endParaRPr lang="en-US"/>
        </a:p>
      </dgm:t>
    </dgm:pt>
    <dgm:pt modelId="{E82DD36D-D51D-4987-97F9-20E283C8ED0D}">
      <dgm:prSet/>
      <dgm:spPr/>
      <dgm:t>
        <a:bodyPr/>
        <a:lstStyle/>
        <a:p>
          <a:r>
            <a:rPr lang="en-US"/>
            <a:t>Store tables in silver Parquet</a:t>
          </a:r>
        </a:p>
      </dgm:t>
    </dgm:pt>
    <dgm:pt modelId="{ADC9BEBD-427B-4FBE-90C5-D2A60EA4C9E6}" type="parTrans" cxnId="{0D437FDF-7D4E-401F-AFCA-6B277D5996FE}">
      <dgm:prSet/>
      <dgm:spPr/>
      <dgm:t>
        <a:bodyPr/>
        <a:lstStyle/>
        <a:p>
          <a:endParaRPr lang="en-US"/>
        </a:p>
      </dgm:t>
    </dgm:pt>
    <dgm:pt modelId="{B6DB76E6-DB71-40AD-90AB-3174EB21DAF1}" type="sibTrans" cxnId="{0D437FDF-7D4E-401F-AFCA-6B277D5996FE}">
      <dgm:prSet/>
      <dgm:spPr/>
      <dgm:t>
        <a:bodyPr/>
        <a:lstStyle/>
        <a:p>
          <a:endParaRPr lang="en-US"/>
        </a:p>
      </dgm:t>
    </dgm:pt>
    <dgm:pt modelId="{B37870FB-6727-4EB3-BCA6-874252CC4085}">
      <dgm:prSet/>
      <dgm:spPr/>
      <dgm:t>
        <a:bodyPr/>
        <a:lstStyle/>
        <a:p>
          <a:r>
            <a:rPr lang="en-US"/>
            <a:t>Task 3 – Gold Layer Design</a:t>
          </a:r>
        </a:p>
      </dgm:t>
    </dgm:pt>
    <dgm:pt modelId="{37C9F329-2871-4118-A78D-5B696E2AE592}" type="parTrans" cxnId="{E8AF7BB7-9444-4BA2-8FCF-B288A139F517}">
      <dgm:prSet/>
      <dgm:spPr/>
      <dgm:t>
        <a:bodyPr/>
        <a:lstStyle/>
        <a:p>
          <a:endParaRPr lang="en-US"/>
        </a:p>
      </dgm:t>
    </dgm:pt>
    <dgm:pt modelId="{B76B56AB-C8EF-44B0-93BA-427F6AE57370}" type="sibTrans" cxnId="{E8AF7BB7-9444-4BA2-8FCF-B288A139F517}">
      <dgm:prSet/>
      <dgm:spPr/>
      <dgm:t>
        <a:bodyPr/>
        <a:lstStyle/>
        <a:p>
          <a:endParaRPr lang="en-US"/>
        </a:p>
      </dgm:t>
    </dgm:pt>
    <dgm:pt modelId="{74914734-F259-419D-A0C4-14F96FC648FF}">
      <dgm:prSet/>
      <dgm:spPr/>
      <dgm:t>
        <a:bodyPr/>
        <a:lstStyle/>
        <a:p>
          <a:r>
            <a:rPr lang="en-US"/>
            <a:t>Rule-based normalization</a:t>
          </a:r>
        </a:p>
      </dgm:t>
    </dgm:pt>
    <dgm:pt modelId="{36C8F015-C947-4963-B2B2-2B2BAFE27201}" type="parTrans" cxnId="{D9FD574B-582D-4B43-897B-1795F6B769C6}">
      <dgm:prSet/>
      <dgm:spPr/>
      <dgm:t>
        <a:bodyPr/>
        <a:lstStyle/>
        <a:p>
          <a:endParaRPr lang="en-US"/>
        </a:p>
      </dgm:t>
    </dgm:pt>
    <dgm:pt modelId="{E0B55E88-6BF5-4A9F-8FB8-B2AE05608CE0}" type="sibTrans" cxnId="{D9FD574B-582D-4B43-897B-1795F6B769C6}">
      <dgm:prSet/>
      <dgm:spPr/>
      <dgm:t>
        <a:bodyPr/>
        <a:lstStyle/>
        <a:p>
          <a:endParaRPr lang="en-US"/>
        </a:p>
      </dgm:t>
    </dgm:pt>
    <dgm:pt modelId="{89D2FC02-2A15-460E-88CE-D5871D14943B}">
      <dgm:prSet/>
      <dgm:spPr/>
      <dgm:t>
        <a:bodyPr/>
        <a:lstStyle/>
        <a:p>
          <a:r>
            <a:rPr lang="en-US"/>
            <a:t>Prepare JSONL &amp; ML-ready tables</a:t>
          </a:r>
        </a:p>
      </dgm:t>
    </dgm:pt>
    <dgm:pt modelId="{1F41540F-2F2A-4A4E-B519-3A28E2120B48}" type="parTrans" cxnId="{EBC0165E-4E68-4A42-8397-6E5ABC7957E5}">
      <dgm:prSet/>
      <dgm:spPr/>
      <dgm:t>
        <a:bodyPr/>
        <a:lstStyle/>
        <a:p>
          <a:endParaRPr lang="en-US"/>
        </a:p>
      </dgm:t>
    </dgm:pt>
    <dgm:pt modelId="{95809AA2-5E97-4E04-ADBB-373DDE4CEEDE}" type="sibTrans" cxnId="{EBC0165E-4E68-4A42-8397-6E5ABC7957E5}">
      <dgm:prSet/>
      <dgm:spPr/>
      <dgm:t>
        <a:bodyPr/>
        <a:lstStyle/>
        <a:p>
          <a:endParaRPr lang="en-US"/>
        </a:p>
      </dgm:t>
    </dgm:pt>
    <dgm:pt modelId="{FB4C9293-5116-4805-9DA7-AD1222693B94}" type="pres">
      <dgm:prSet presAssocID="{2EDEA191-9D4F-43E4-A460-56D718BECA82}" presName="Name0" presStyleCnt="0">
        <dgm:presLayoutVars>
          <dgm:dir/>
          <dgm:animLvl val="lvl"/>
          <dgm:resizeHandles val="exact"/>
        </dgm:presLayoutVars>
      </dgm:prSet>
      <dgm:spPr/>
    </dgm:pt>
    <dgm:pt modelId="{B527DE5D-DE5A-4340-88C6-1B8520342B77}" type="pres">
      <dgm:prSet presAssocID="{9D361D90-A494-47A7-9B57-19ACEC3AAB4F}" presName="linNode" presStyleCnt="0"/>
      <dgm:spPr/>
    </dgm:pt>
    <dgm:pt modelId="{52D6C98E-8717-43B0-AC0B-BB70BFDB7285}" type="pres">
      <dgm:prSet presAssocID="{9D361D90-A494-47A7-9B57-19ACEC3AAB4F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716A8107-AF24-4944-9ECA-9ED358365817}" type="pres">
      <dgm:prSet presAssocID="{9D361D90-A494-47A7-9B57-19ACEC3AAB4F}" presName="descendantText" presStyleLbl="alignAccFollowNode1" presStyleIdx="0" presStyleCnt="3">
        <dgm:presLayoutVars>
          <dgm:bulletEnabled/>
        </dgm:presLayoutVars>
      </dgm:prSet>
      <dgm:spPr/>
    </dgm:pt>
    <dgm:pt modelId="{2B115936-2423-4437-811B-2D963708F051}" type="pres">
      <dgm:prSet presAssocID="{0A6613A9-81AF-4B04-99FB-03F19FF94D90}" presName="sp" presStyleCnt="0"/>
      <dgm:spPr/>
    </dgm:pt>
    <dgm:pt modelId="{6B465577-5EB4-415A-AA11-D69F0DCA3082}" type="pres">
      <dgm:prSet presAssocID="{463064BA-8F1C-404D-A2A2-A6299C1049DB}" presName="linNode" presStyleCnt="0"/>
      <dgm:spPr/>
    </dgm:pt>
    <dgm:pt modelId="{BE0B904C-5B74-4337-BF0A-375B1ACC9236}" type="pres">
      <dgm:prSet presAssocID="{463064BA-8F1C-404D-A2A2-A6299C1049DB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D6E000B2-EF0B-4F6A-8126-5B7F48495F75}" type="pres">
      <dgm:prSet presAssocID="{463064BA-8F1C-404D-A2A2-A6299C1049DB}" presName="descendantText" presStyleLbl="alignAccFollowNode1" presStyleIdx="1" presStyleCnt="3">
        <dgm:presLayoutVars>
          <dgm:bulletEnabled/>
        </dgm:presLayoutVars>
      </dgm:prSet>
      <dgm:spPr/>
    </dgm:pt>
    <dgm:pt modelId="{9A31FC39-F0E4-422F-A263-ADEE06257649}" type="pres">
      <dgm:prSet presAssocID="{0B233B13-C05B-4343-91AF-2C1BF07D6360}" presName="sp" presStyleCnt="0"/>
      <dgm:spPr/>
    </dgm:pt>
    <dgm:pt modelId="{851BA854-5A0D-49E7-980B-AF7CEB350924}" type="pres">
      <dgm:prSet presAssocID="{B37870FB-6727-4EB3-BCA6-874252CC4085}" presName="linNode" presStyleCnt="0"/>
      <dgm:spPr/>
    </dgm:pt>
    <dgm:pt modelId="{7F9FF66F-42DF-4458-B9AB-DE064162AC76}" type="pres">
      <dgm:prSet presAssocID="{B37870FB-6727-4EB3-BCA6-874252CC4085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AE8CA851-BC99-43F7-A2EC-02D34B1F4858}" type="pres">
      <dgm:prSet presAssocID="{B37870FB-6727-4EB3-BCA6-874252CC4085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83689001-CC03-45EC-B133-35A10C9C0943}" srcId="{463064BA-8F1C-404D-A2A2-A6299C1049DB}" destId="{003864A5-DB0E-4B8F-A7A6-BD0F26022832}" srcOrd="0" destOrd="0" parTransId="{AAD7D713-242D-4244-8408-D2FBF36215C4}" sibTransId="{C60CEC2E-039F-4D78-8520-91E30F47687C}"/>
    <dgm:cxn modelId="{2BE79607-5149-49E5-8F0F-8A199B33D550}" type="presOf" srcId="{463064BA-8F1C-404D-A2A2-A6299C1049DB}" destId="{BE0B904C-5B74-4337-BF0A-375B1ACC9236}" srcOrd="0" destOrd="0" presId="urn:microsoft.com/office/officeart/2016/7/layout/VerticalSolidActionList"/>
    <dgm:cxn modelId="{8D7FB708-5EDB-48F9-9799-AC468CED41B5}" type="presOf" srcId="{E82DD36D-D51D-4987-97F9-20E283C8ED0D}" destId="{D6E000B2-EF0B-4F6A-8126-5B7F48495F75}" srcOrd="0" destOrd="1" presId="urn:microsoft.com/office/officeart/2016/7/layout/VerticalSolidActionList"/>
    <dgm:cxn modelId="{211C762F-4A1D-4B4A-9309-534803423E0D}" type="presOf" srcId="{B37870FB-6727-4EB3-BCA6-874252CC4085}" destId="{7F9FF66F-42DF-4458-B9AB-DE064162AC76}" srcOrd="0" destOrd="0" presId="urn:microsoft.com/office/officeart/2016/7/layout/VerticalSolidActionList"/>
    <dgm:cxn modelId="{EBC0165E-4E68-4A42-8397-6E5ABC7957E5}" srcId="{B37870FB-6727-4EB3-BCA6-874252CC4085}" destId="{89D2FC02-2A15-460E-88CE-D5871D14943B}" srcOrd="1" destOrd="0" parTransId="{1F41540F-2F2A-4A4E-B519-3A28E2120B48}" sibTransId="{95809AA2-5E97-4E04-ADBB-373DDE4CEEDE}"/>
    <dgm:cxn modelId="{89397667-069A-41B6-8CEB-6197F11C80B1}" type="presOf" srcId="{74914734-F259-419D-A0C4-14F96FC648FF}" destId="{AE8CA851-BC99-43F7-A2EC-02D34B1F4858}" srcOrd="0" destOrd="0" presId="urn:microsoft.com/office/officeart/2016/7/layout/VerticalSolidActionList"/>
    <dgm:cxn modelId="{FC31FA48-111F-4DEB-885C-BA27BCB662D2}" srcId="{2EDEA191-9D4F-43E4-A460-56D718BECA82}" destId="{9D361D90-A494-47A7-9B57-19ACEC3AAB4F}" srcOrd="0" destOrd="0" parTransId="{8AD1C58F-9DF9-4056-A176-5F1EF2A23BF4}" sibTransId="{0A6613A9-81AF-4B04-99FB-03F19FF94D90}"/>
    <dgm:cxn modelId="{D9FD574B-582D-4B43-897B-1795F6B769C6}" srcId="{B37870FB-6727-4EB3-BCA6-874252CC4085}" destId="{74914734-F259-419D-A0C4-14F96FC648FF}" srcOrd="0" destOrd="0" parTransId="{36C8F015-C947-4963-B2B2-2B2BAFE27201}" sibTransId="{E0B55E88-6BF5-4A9F-8FB8-B2AE05608CE0}"/>
    <dgm:cxn modelId="{714F8489-BA9D-4A18-BE28-E54AF7A2C291}" type="presOf" srcId="{8467D4C5-0298-4B4B-9945-D7E52A382731}" destId="{716A8107-AF24-4944-9ECA-9ED358365817}" srcOrd="0" destOrd="1" presId="urn:microsoft.com/office/officeart/2016/7/layout/VerticalSolidActionList"/>
    <dgm:cxn modelId="{264A158B-6E46-40EC-8A0C-77F8E507996E}" type="presOf" srcId="{A1C7DC65-F9AF-45C5-AEDD-0503C7AB123C}" destId="{716A8107-AF24-4944-9ECA-9ED358365817}" srcOrd="0" destOrd="0" presId="urn:microsoft.com/office/officeart/2016/7/layout/VerticalSolidActionList"/>
    <dgm:cxn modelId="{42DDFBA6-9044-454C-A128-22EE9C402E40}" type="presOf" srcId="{2EDEA191-9D4F-43E4-A460-56D718BECA82}" destId="{FB4C9293-5116-4805-9DA7-AD1222693B94}" srcOrd="0" destOrd="0" presId="urn:microsoft.com/office/officeart/2016/7/layout/VerticalSolidActionList"/>
    <dgm:cxn modelId="{227AE8B5-3C27-4011-BED0-3B68E7D07572}" type="presOf" srcId="{003864A5-DB0E-4B8F-A7A6-BD0F26022832}" destId="{D6E000B2-EF0B-4F6A-8126-5B7F48495F75}" srcOrd="0" destOrd="0" presId="urn:microsoft.com/office/officeart/2016/7/layout/VerticalSolidActionList"/>
    <dgm:cxn modelId="{E8AF7BB7-9444-4BA2-8FCF-B288A139F517}" srcId="{2EDEA191-9D4F-43E4-A460-56D718BECA82}" destId="{B37870FB-6727-4EB3-BCA6-874252CC4085}" srcOrd="2" destOrd="0" parTransId="{37C9F329-2871-4118-A78D-5B696E2AE592}" sibTransId="{B76B56AB-C8EF-44B0-93BA-427F6AE57370}"/>
    <dgm:cxn modelId="{6FA8A3B9-63E9-456D-A47F-6D4B5416C4B8}" srcId="{9D361D90-A494-47A7-9B57-19ACEC3AAB4F}" destId="{8467D4C5-0298-4B4B-9945-D7E52A382731}" srcOrd="1" destOrd="0" parTransId="{6B3A1831-C275-449E-B1F6-8376E7D34E5A}" sibTransId="{89FCD6F8-5BCB-43B8-A6AE-3A063D9C1DB4}"/>
    <dgm:cxn modelId="{E24AC9C0-8931-46FE-9AB0-9C10FEC61A48}" type="presOf" srcId="{89D2FC02-2A15-460E-88CE-D5871D14943B}" destId="{AE8CA851-BC99-43F7-A2EC-02D34B1F4858}" srcOrd="0" destOrd="1" presId="urn:microsoft.com/office/officeart/2016/7/layout/VerticalSolidActionList"/>
    <dgm:cxn modelId="{07C907CC-1F1E-4B93-BA85-648A7278A02D}" srcId="{9D361D90-A494-47A7-9B57-19ACEC3AAB4F}" destId="{A1C7DC65-F9AF-45C5-AEDD-0503C7AB123C}" srcOrd="0" destOrd="0" parTransId="{DAE01407-C212-4F80-ABA5-45E857A0D9DB}" sibTransId="{AE9F4D13-768E-4985-980B-46EEF80D67F5}"/>
    <dgm:cxn modelId="{0D437FDF-7D4E-401F-AFCA-6B277D5996FE}" srcId="{463064BA-8F1C-404D-A2A2-A6299C1049DB}" destId="{E82DD36D-D51D-4987-97F9-20E283C8ED0D}" srcOrd="1" destOrd="0" parTransId="{ADC9BEBD-427B-4FBE-90C5-D2A60EA4C9E6}" sibTransId="{B6DB76E6-DB71-40AD-90AB-3174EB21DAF1}"/>
    <dgm:cxn modelId="{404938E2-D818-4E5E-99D8-E296749260A8}" type="presOf" srcId="{9D361D90-A494-47A7-9B57-19ACEC3AAB4F}" destId="{52D6C98E-8717-43B0-AC0B-BB70BFDB7285}" srcOrd="0" destOrd="0" presId="urn:microsoft.com/office/officeart/2016/7/layout/VerticalSolidActionList"/>
    <dgm:cxn modelId="{649A03EA-2227-4009-B44B-B5066F3D6485}" srcId="{2EDEA191-9D4F-43E4-A460-56D718BECA82}" destId="{463064BA-8F1C-404D-A2A2-A6299C1049DB}" srcOrd="1" destOrd="0" parTransId="{9E5B013A-FC36-49D7-85BC-64031FB0E947}" sibTransId="{0B233B13-C05B-4343-91AF-2C1BF07D6360}"/>
    <dgm:cxn modelId="{7FF689B8-E9F5-4920-B254-0E7362A4067A}" type="presParOf" srcId="{FB4C9293-5116-4805-9DA7-AD1222693B94}" destId="{B527DE5D-DE5A-4340-88C6-1B8520342B77}" srcOrd="0" destOrd="0" presId="urn:microsoft.com/office/officeart/2016/7/layout/VerticalSolidActionList"/>
    <dgm:cxn modelId="{896F4629-25F1-4653-A3A1-2B01C16CBE0B}" type="presParOf" srcId="{B527DE5D-DE5A-4340-88C6-1B8520342B77}" destId="{52D6C98E-8717-43B0-AC0B-BB70BFDB7285}" srcOrd="0" destOrd="0" presId="urn:microsoft.com/office/officeart/2016/7/layout/VerticalSolidActionList"/>
    <dgm:cxn modelId="{C6C3282E-0FF5-41AE-83F8-C105B47AAE33}" type="presParOf" srcId="{B527DE5D-DE5A-4340-88C6-1B8520342B77}" destId="{716A8107-AF24-4944-9ECA-9ED358365817}" srcOrd="1" destOrd="0" presId="urn:microsoft.com/office/officeart/2016/7/layout/VerticalSolidActionList"/>
    <dgm:cxn modelId="{9B1E1C0E-81C8-4EFE-BCCC-9866CF2A55E8}" type="presParOf" srcId="{FB4C9293-5116-4805-9DA7-AD1222693B94}" destId="{2B115936-2423-4437-811B-2D963708F051}" srcOrd="1" destOrd="0" presId="urn:microsoft.com/office/officeart/2016/7/layout/VerticalSolidActionList"/>
    <dgm:cxn modelId="{E19AB5DC-DD85-436B-9557-6DECA310E651}" type="presParOf" srcId="{FB4C9293-5116-4805-9DA7-AD1222693B94}" destId="{6B465577-5EB4-415A-AA11-D69F0DCA3082}" srcOrd="2" destOrd="0" presId="urn:microsoft.com/office/officeart/2016/7/layout/VerticalSolidActionList"/>
    <dgm:cxn modelId="{135F28BE-F28E-4E00-9F6E-78C395709AB9}" type="presParOf" srcId="{6B465577-5EB4-415A-AA11-D69F0DCA3082}" destId="{BE0B904C-5B74-4337-BF0A-375B1ACC9236}" srcOrd="0" destOrd="0" presId="urn:microsoft.com/office/officeart/2016/7/layout/VerticalSolidActionList"/>
    <dgm:cxn modelId="{6713C604-81D5-4C8A-944C-5CA2845BD5F7}" type="presParOf" srcId="{6B465577-5EB4-415A-AA11-D69F0DCA3082}" destId="{D6E000B2-EF0B-4F6A-8126-5B7F48495F75}" srcOrd="1" destOrd="0" presId="urn:microsoft.com/office/officeart/2016/7/layout/VerticalSolidActionList"/>
    <dgm:cxn modelId="{E9E19C10-B6E9-48C2-83AC-4906D09A7377}" type="presParOf" srcId="{FB4C9293-5116-4805-9DA7-AD1222693B94}" destId="{9A31FC39-F0E4-422F-A263-ADEE06257649}" srcOrd="3" destOrd="0" presId="urn:microsoft.com/office/officeart/2016/7/layout/VerticalSolidActionList"/>
    <dgm:cxn modelId="{DB02E894-9B85-4C08-B750-6407E05D8FC8}" type="presParOf" srcId="{FB4C9293-5116-4805-9DA7-AD1222693B94}" destId="{851BA854-5A0D-49E7-980B-AF7CEB350924}" srcOrd="4" destOrd="0" presId="urn:microsoft.com/office/officeart/2016/7/layout/VerticalSolidActionList"/>
    <dgm:cxn modelId="{2F8566D7-10E5-4B59-9E06-F0BCA20F66BD}" type="presParOf" srcId="{851BA854-5A0D-49E7-980B-AF7CEB350924}" destId="{7F9FF66F-42DF-4458-B9AB-DE064162AC76}" srcOrd="0" destOrd="0" presId="urn:microsoft.com/office/officeart/2016/7/layout/VerticalSolidActionList"/>
    <dgm:cxn modelId="{52036ADD-0D4C-4673-A49D-3BF7DBF2B096}" type="presParOf" srcId="{851BA854-5A0D-49E7-980B-AF7CEB350924}" destId="{AE8CA851-BC99-43F7-A2EC-02D34B1F4858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2AC9D2-9A8D-4E2D-879A-92C32B4BF2C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DC8ED95-6B66-4A73-BDCD-627917749582}">
      <dgm:prSet/>
      <dgm:spPr/>
      <dgm:t>
        <a:bodyPr/>
        <a:lstStyle/>
        <a:p>
          <a:r>
            <a:rPr lang="en-US"/>
            <a:t>Selenium, Requests</a:t>
          </a:r>
        </a:p>
      </dgm:t>
    </dgm:pt>
    <dgm:pt modelId="{2B02DCF9-1143-4A54-AD45-527EAADA3D69}" type="parTrans" cxnId="{85BAB20F-BA8B-455C-BFF8-AB324C58AD96}">
      <dgm:prSet/>
      <dgm:spPr/>
      <dgm:t>
        <a:bodyPr/>
        <a:lstStyle/>
        <a:p>
          <a:endParaRPr lang="en-US"/>
        </a:p>
      </dgm:t>
    </dgm:pt>
    <dgm:pt modelId="{D0E8A36C-F969-41BB-8B73-6D35125E716C}" type="sibTrans" cxnId="{85BAB20F-BA8B-455C-BFF8-AB324C58AD96}">
      <dgm:prSet/>
      <dgm:spPr/>
      <dgm:t>
        <a:bodyPr/>
        <a:lstStyle/>
        <a:p>
          <a:endParaRPr lang="en-US"/>
        </a:p>
      </dgm:t>
    </dgm:pt>
    <dgm:pt modelId="{9D7AD3FC-5DA9-49EA-80CD-1A93216FA739}">
      <dgm:prSet/>
      <dgm:spPr/>
      <dgm:t>
        <a:bodyPr/>
        <a:lstStyle/>
        <a:p>
          <a:r>
            <a:rPr lang="en-US" dirty="0" err="1"/>
            <a:t>pdfplumber</a:t>
          </a:r>
          <a:endParaRPr lang="en-US" dirty="0"/>
        </a:p>
      </dgm:t>
    </dgm:pt>
    <dgm:pt modelId="{00943416-4B54-4010-B7C1-39FC78A3FBA0}" type="parTrans" cxnId="{DE34D068-F019-4D54-9DC1-F1AEDFBEDB5F}">
      <dgm:prSet/>
      <dgm:spPr/>
      <dgm:t>
        <a:bodyPr/>
        <a:lstStyle/>
        <a:p>
          <a:endParaRPr lang="en-US"/>
        </a:p>
      </dgm:t>
    </dgm:pt>
    <dgm:pt modelId="{6184510C-C517-4698-9255-D97D8E32ACF0}" type="sibTrans" cxnId="{DE34D068-F019-4D54-9DC1-F1AEDFBEDB5F}">
      <dgm:prSet/>
      <dgm:spPr/>
      <dgm:t>
        <a:bodyPr/>
        <a:lstStyle/>
        <a:p>
          <a:endParaRPr lang="en-US"/>
        </a:p>
      </dgm:t>
    </dgm:pt>
    <dgm:pt modelId="{D1698930-B442-484D-A77C-789E83CBDA47}">
      <dgm:prSet/>
      <dgm:spPr/>
      <dgm:t>
        <a:bodyPr/>
        <a:lstStyle/>
        <a:p>
          <a:r>
            <a:rPr lang="en-US"/>
            <a:t>pandas, pyarrow</a:t>
          </a:r>
        </a:p>
      </dgm:t>
    </dgm:pt>
    <dgm:pt modelId="{4069B793-BE4B-4775-8342-DB48564245D9}" type="parTrans" cxnId="{636581B3-0506-4DD5-B31C-536265422A68}">
      <dgm:prSet/>
      <dgm:spPr/>
      <dgm:t>
        <a:bodyPr/>
        <a:lstStyle/>
        <a:p>
          <a:endParaRPr lang="en-US"/>
        </a:p>
      </dgm:t>
    </dgm:pt>
    <dgm:pt modelId="{35BB07F4-3C06-4240-9058-FE04DBE990C0}" type="sibTrans" cxnId="{636581B3-0506-4DD5-B31C-536265422A68}">
      <dgm:prSet/>
      <dgm:spPr/>
      <dgm:t>
        <a:bodyPr/>
        <a:lstStyle/>
        <a:p>
          <a:endParaRPr lang="en-US"/>
        </a:p>
      </dgm:t>
    </dgm:pt>
    <dgm:pt modelId="{701D196E-2DF0-4F0E-87AB-0F72C3BDEFB2}">
      <dgm:prSet/>
      <dgm:spPr/>
      <dgm:t>
        <a:bodyPr/>
        <a:lstStyle/>
        <a:p>
          <a:r>
            <a:rPr lang="en-US"/>
            <a:t>Azure Data Factory</a:t>
          </a:r>
        </a:p>
      </dgm:t>
    </dgm:pt>
    <dgm:pt modelId="{CABA744A-CF7A-4119-ABBB-A27148A32DE2}" type="parTrans" cxnId="{F0319FEF-84EA-4137-9029-29B7363605F0}">
      <dgm:prSet/>
      <dgm:spPr/>
      <dgm:t>
        <a:bodyPr/>
        <a:lstStyle/>
        <a:p>
          <a:endParaRPr lang="en-US"/>
        </a:p>
      </dgm:t>
    </dgm:pt>
    <dgm:pt modelId="{E7E07DDD-6BB1-4471-90C9-DA79021E166D}" type="sibTrans" cxnId="{F0319FEF-84EA-4137-9029-29B7363605F0}">
      <dgm:prSet/>
      <dgm:spPr/>
      <dgm:t>
        <a:bodyPr/>
        <a:lstStyle/>
        <a:p>
          <a:endParaRPr lang="en-US"/>
        </a:p>
      </dgm:t>
    </dgm:pt>
    <dgm:pt modelId="{2B01F69A-186A-4BC7-9870-367E858F9FF7}">
      <dgm:prSet/>
      <dgm:spPr/>
      <dgm:t>
        <a:bodyPr/>
        <a:lstStyle/>
        <a:p>
          <a:r>
            <a:rPr lang="en-US"/>
            <a:t>Azure Databricks</a:t>
          </a:r>
        </a:p>
      </dgm:t>
    </dgm:pt>
    <dgm:pt modelId="{FBE61DF4-53DA-41A4-BAE1-B71D6EA0E1C0}" type="parTrans" cxnId="{8B573449-71DD-4DD8-921E-BC158E9C7896}">
      <dgm:prSet/>
      <dgm:spPr/>
      <dgm:t>
        <a:bodyPr/>
        <a:lstStyle/>
        <a:p>
          <a:endParaRPr lang="en-US"/>
        </a:p>
      </dgm:t>
    </dgm:pt>
    <dgm:pt modelId="{F233148C-9E79-4546-A504-D78BD137EE3D}" type="sibTrans" cxnId="{8B573449-71DD-4DD8-921E-BC158E9C7896}">
      <dgm:prSet/>
      <dgm:spPr/>
      <dgm:t>
        <a:bodyPr/>
        <a:lstStyle/>
        <a:p>
          <a:endParaRPr lang="en-US"/>
        </a:p>
      </dgm:t>
    </dgm:pt>
    <dgm:pt modelId="{E8139A2C-7430-4A3F-952B-C18F0C253676}">
      <dgm:prSet/>
      <dgm:spPr/>
      <dgm:t>
        <a:bodyPr/>
        <a:lstStyle/>
        <a:p>
          <a:r>
            <a:rPr lang="en-US"/>
            <a:t>Azure Key Vault</a:t>
          </a:r>
        </a:p>
      </dgm:t>
    </dgm:pt>
    <dgm:pt modelId="{21D483E7-EE24-40D1-98E2-5532A001C779}" type="parTrans" cxnId="{11B329CC-8855-46BE-A1A9-B91E0C177C6C}">
      <dgm:prSet/>
      <dgm:spPr/>
      <dgm:t>
        <a:bodyPr/>
        <a:lstStyle/>
        <a:p>
          <a:endParaRPr lang="en-US"/>
        </a:p>
      </dgm:t>
    </dgm:pt>
    <dgm:pt modelId="{5CC421C0-38F4-4F97-B96C-0AF4199A5FC7}" type="sibTrans" cxnId="{11B329CC-8855-46BE-A1A9-B91E0C177C6C}">
      <dgm:prSet/>
      <dgm:spPr/>
      <dgm:t>
        <a:bodyPr/>
        <a:lstStyle/>
        <a:p>
          <a:endParaRPr lang="en-US"/>
        </a:p>
      </dgm:t>
    </dgm:pt>
    <dgm:pt modelId="{D2782C25-549D-4D21-8152-B26988721532}">
      <dgm:prSet/>
      <dgm:spPr/>
      <dgm:t>
        <a:bodyPr/>
        <a:lstStyle/>
        <a:p>
          <a:r>
            <a:rPr lang="en-US"/>
            <a:t>Azure Blob Storage / ADLS Gen2</a:t>
          </a:r>
        </a:p>
      </dgm:t>
    </dgm:pt>
    <dgm:pt modelId="{D860C601-B077-4454-8E43-9DE3541A9E93}" type="parTrans" cxnId="{621FB0B8-819E-43E3-8D57-5B841EA8B708}">
      <dgm:prSet/>
      <dgm:spPr/>
      <dgm:t>
        <a:bodyPr/>
        <a:lstStyle/>
        <a:p>
          <a:endParaRPr lang="en-US"/>
        </a:p>
      </dgm:t>
    </dgm:pt>
    <dgm:pt modelId="{3A08C733-4FCB-4868-B08B-E438902D177C}" type="sibTrans" cxnId="{621FB0B8-819E-43E3-8D57-5B841EA8B708}">
      <dgm:prSet/>
      <dgm:spPr/>
      <dgm:t>
        <a:bodyPr/>
        <a:lstStyle/>
        <a:p>
          <a:endParaRPr lang="en-US"/>
        </a:p>
      </dgm:t>
    </dgm:pt>
    <dgm:pt modelId="{4A236529-7195-4707-8176-6E787958EC34}" type="pres">
      <dgm:prSet presAssocID="{CC2AC9D2-9A8D-4E2D-879A-92C32B4BF2CD}" presName="linear" presStyleCnt="0">
        <dgm:presLayoutVars>
          <dgm:animLvl val="lvl"/>
          <dgm:resizeHandles val="exact"/>
        </dgm:presLayoutVars>
      </dgm:prSet>
      <dgm:spPr/>
    </dgm:pt>
    <dgm:pt modelId="{720FE4F6-9A60-4CEB-ACEA-1BF94A03195E}" type="pres">
      <dgm:prSet presAssocID="{9DC8ED95-6B66-4A73-BDCD-627917749582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1DD63BA5-90E3-43D5-8A3E-46F86A20B28A}" type="pres">
      <dgm:prSet presAssocID="{D0E8A36C-F969-41BB-8B73-6D35125E716C}" presName="spacer" presStyleCnt="0"/>
      <dgm:spPr/>
    </dgm:pt>
    <dgm:pt modelId="{0A3A3F59-F38C-443F-9738-47E251197827}" type="pres">
      <dgm:prSet presAssocID="{9D7AD3FC-5DA9-49EA-80CD-1A93216FA739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3D122CC-710F-4DFF-8DE8-139D39135EF0}" type="pres">
      <dgm:prSet presAssocID="{6184510C-C517-4698-9255-D97D8E32ACF0}" presName="spacer" presStyleCnt="0"/>
      <dgm:spPr/>
    </dgm:pt>
    <dgm:pt modelId="{1B7DC716-CA53-4F3E-A4CA-E8FDB8093460}" type="pres">
      <dgm:prSet presAssocID="{D1698930-B442-484D-A77C-789E83CBDA47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27E2F38-EFFF-4881-B6FD-3398539E9C0D}" type="pres">
      <dgm:prSet presAssocID="{35BB07F4-3C06-4240-9058-FE04DBE990C0}" presName="spacer" presStyleCnt="0"/>
      <dgm:spPr/>
    </dgm:pt>
    <dgm:pt modelId="{59194A6D-F2FA-4A85-840D-4E044385E460}" type="pres">
      <dgm:prSet presAssocID="{701D196E-2DF0-4F0E-87AB-0F72C3BDEFB2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6E60CCD-0001-401E-BCE3-694C3A3499FC}" type="pres">
      <dgm:prSet presAssocID="{E7E07DDD-6BB1-4471-90C9-DA79021E166D}" presName="spacer" presStyleCnt="0"/>
      <dgm:spPr/>
    </dgm:pt>
    <dgm:pt modelId="{0CE9CD26-268D-42D2-A1A1-613021D134FE}" type="pres">
      <dgm:prSet presAssocID="{2B01F69A-186A-4BC7-9870-367E858F9FF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9B98B52-1DCB-42C5-B751-3646E5CBA28A}" type="pres">
      <dgm:prSet presAssocID="{F233148C-9E79-4546-A504-D78BD137EE3D}" presName="spacer" presStyleCnt="0"/>
      <dgm:spPr/>
    </dgm:pt>
    <dgm:pt modelId="{488840AB-FBBA-4BD9-AEB2-1E2CA38BB29F}" type="pres">
      <dgm:prSet presAssocID="{E8139A2C-7430-4A3F-952B-C18F0C25367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39D7A143-AC90-4BB2-888A-EF177CA571EF}" type="pres">
      <dgm:prSet presAssocID="{5CC421C0-38F4-4F97-B96C-0AF4199A5FC7}" presName="spacer" presStyleCnt="0"/>
      <dgm:spPr/>
    </dgm:pt>
    <dgm:pt modelId="{BE34907A-C1A2-4526-B674-A0454280FDFF}" type="pres">
      <dgm:prSet presAssocID="{D2782C25-549D-4D21-8152-B26988721532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2FDF9007-35E4-466E-A801-A0CEF7BD6EDB}" type="presOf" srcId="{CC2AC9D2-9A8D-4E2D-879A-92C32B4BF2CD}" destId="{4A236529-7195-4707-8176-6E787958EC34}" srcOrd="0" destOrd="0" presId="urn:microsoft.com/office/officeart/2005/8/layout/vList2"/>
    <dgm:cxn modelId="{85BAB20F-BA8B-455C-BFF8-AB324C58AD96}" srcId="{CC2AC9D2-9A8D-4E2D-879A-92C32B4BF2CD}" destId="{9DC8ED95-6B66-4A73-BDCD-627917749582}" srcOrd="0" destOrd="0" parTransId="{2B02DCF9-1143-4A54-AD45-527EAADA3D69}" sibTransId="{D0E8A36C-F969-41BB-8B73-6D35125E716C}"/>
    <dgm:cxn modelId="{893BBE32-2201-4F47-9804-25A1DC43AAB0}" type="presOf" srcId="{D2782C25-549D-4D21-8152-B26988721532}" destId="{BE34907A-C1A2-4526-B674-A0454280FDFF}" srcOrd="0" destOrd="0" presId="urn:microsoft.com/office/officeart/2005/8/layout/vList2"/>
    <dgm:cxn modelId="{61B3C261-0DBC-4C5E-B96F-B3E2BCD77025}" type="presOf" srcId="{E8139A2C-7430-4A3F-952B-C18F0C253676}" destId="{488840AB-FBBA-4BD9-AEB2-1E2CA38BB29F}" srcOrd="0" destOrd="0" presId="urn:microsoft.com/office/officeart/2005/8/layout/vList2"/>
    <dgm:cxn modelId="{DE34D068-F019-4D54-9DC1-F1AEDFBEDB5F}" srcId="{CC2AC9D2-9A8D-4E2D-879A-92C32B4BF2CD}" destId="{9D7AD3FC-5DA9-49EA-80CD-1A93216FA739}" srcOrd="1" destOrd="0" parTransId="{00943416-4B54-4010-B7C1-39FC78A3FBA0}" sibTransId="{6184510C-C517-4698-9255-D97D8E32ACF0}"/>
    <dgm:cxn modelId="{8B573449-71DD-4DD8-921E-BC158E9C7896}" srcId="{CC2AC9D2-9A8D-4E2D-879A-92C32B4BF2CD}" destId="{2B01F69A-186A-4BC7-9870-367E858F9FF7}" srcOrd="4" destOrd="0" parTransId="{FBE61DF4-53DA-41A4-BAE1-B71D6EA0E1C0}" sibTransId="{F233148C-9E79-4546-A504-D78BD137EE3D}"/>
    <dgm:cxn modelId="{8A3E5355-D4DE-4567-A76F-C447687749F0}" type="presOf" srcId="{9D7AD3FC-5DA9-49EA-80CD-1A93216FA739}" destId="{0A3A3F59-F38C-443F-9738-47E251197827}" srcOrd="0" destOrd="0" presId="urn:microsoft.com/office/officeart/2005/8/layout/vList2"/>
    <dgm:cxn modelId="{DCA5517A-92C6-48AD-B0A8-7AB4E81FF6E2}" type="presOf" srcId="{D1698930-B442-484D-A77C-789E83CBDA47}" destId="{1B7DC716-CA53-4F3E-A4CA-E8FDB8093460}" srcOrd="0" destOrd="0" presId="urn:microsoft.com/office/officeart/2005/8/layout/vList2"/>
    <dgm:cxn modelId="{636581B3-0506-4DD5-B31C-536265422A68}" srcId="{CC2AC9D2-9A8D-4E2D-879A-92C32B4BF2CD}" destId="{D1698930-B442-484D-A77C-789E83CBDA47}" srcOrd="2" destOrd="0" parTransId="{4069B793-BE4B-4775-8342-DB48564245D9}" sibTransId="{35BB07F4-3C06-4240-9058-FE04DBE990C0}"/>
    <dgm:cxn modelId="{3AD891B4-9F68-484F-9C75-2F1FD52710B1}" type="presOf" srcId="{2B01F69A-186A-4BC7-9870-367E858F9FF7}" destId="{0CE9CD26-268D-42D2-A1A1-613021D134FE}" srcOrd="0" destOrd="0" presId="urn:microsoft.com/office/officeart/2005/8/layout/vList2"/>
    <dgm:cxn modelId="{621FB0B8-819E-43E3-8D57-5B841EA8B708}" srcId="{CC2AC9D2-9A8D-4E2D-879A-92C32B4BF2CD}" destId="{D2782C25-549D-4D21-8152-B26988721532}" srcOrd="6" destOrd="0" parTransId="{D860C601-B077-4454-8E43-9DE3541A9E93}" sibTransId="{3A08C733-4FCB-4868-B08B-E438902D177C}"/>
    <dgm:cxn modelId="{11B329CC-8855-46BE-A1A9-B91E0C177C6C}" srcId="{CC2AC9D2-9A8D-4E2D-879A-92C32B4BF2CD}" destId="{E8139A2C-7430-4A3F-952B-C18F0C253676}" srcOrd="5" destOrd="0" parTransId="{21D483E7-EE24-40D1-98E2-5532A001C779}" sibTransId="{5CC421C0-38F4-4F97-B96C-0AF4199A5FC7}"/>
    <dgm:cxn modelId="{E87A5DD1-2BC6-448B-9E97-7CA00D38BBCB}" type="presOf" srcId="{9DC8ED95-6B66-4A73-BDCD-627917749582}" destId="{720FE4F6-9A60-4CEB-ACEA-1BF94A03195E}" srcOrd="0" destOrd="0" presId="urn:microsoft.com/office/officeart/2005/8/layout/vList2"/>
    <dgm:cxn modelId="{458DB8D5-E87B-4F85-95AE-036A35F8FD47}" type="presOf" srcId="{701D196E-2DF0-4F0E-87AB-0F72C3BDEFB2}" destId="{59194A6D-F2FA-4A85-840D-4E044385E460}" srcOrd="0" destOrd="0" presId="urn:microsoft.com/office/officeart/2005/8/layout/vList2"/>
    <dgm:cxn modelId="{F0319FEF-84EA-4137-9029-29B7363605F0}" srcId="{CC2AC9D2-9A8D-4E2D-879A-92C32B4BF2CD}" destId="{701D196E-2DF0-4F0E-87AB-0F72C3BDEFB2}" srcOrd="3" destOrd="0" parTransId="{CABA744A-CF7A-4119-ABBB-A27148A32DE2}" sibTransId="{E7E07DDD-6BB1-4471-90C9-DA79021E166D}"/>
    <dgm:cxn modelId="{AC68D958-9EAD-4568-8FE2-45B2EB75DDB4}" type="presParOf" srcId="{4A236529-7195-4707-8176-6E787958EC34}" destId="{720FE4F6-9A60-4CEB-ACEA-1BF94A03195E}" srcOrd="0" destOrd="0" presId="urn:microsoft.com/office/officeart/2005/8/layout/vList2"/>
    <dgm:cxn modelId="{23188328-E3BF-4383-9BCE-63A51FC0BC52}" type="presParOf" srcId="{4A236529-7195-4707-8176-6E787958EC34}" destId="{1DD63BA5-90E3-43D5-8A3E-46F86A20B28A}" srcOrd="1" destOrd="0" presId="urn:microsoft.com/office/officeart/2005/8/layout/vList2"/>
    <dgm:cxn modelId="{B437AF9E-5E6F-412D-AC5B-834A1A8C940C}" type="presParOf" srcId="{4A236529-7195-4707-8176-6E787958EC34}" destId="{0A3A3F59-F38C-443F-9738-47E251197827}" srcOrd="2" destOrd="0" presId="urn:microsoft.com/office/officeart/2005/8/layout/vList2"/>
    <dgm:cxn modelId="{4670295A-AD4C-4593-8C4F-DDC8FCF4B548}" type="presParOf" srcId="{4A236529-7195-4707-8176-6E787958EC34}" destId="{63D122CC-710F-4DFF-8DE8-139D39135EF0}" srcOrd="3" destOrd="0" presId="urn:microsoft.com/office/officeart/2005/8/layout/vList2"/>
    <dgm:cxn modelId="{933F7233-E28F-46A1-8B5C-50FB93C8A7F7}" type="presParOf" srcId="{4A236529-7195-4707-8176-6E787958EC34}" destId="{1B7DC716-CA53-4F3E-A4CA-E8FDB8093460}" srcOrd="4" destOrd="0" presId="urn:microsoft.com/office/officeart/2005/8/layout/vList2"/>
    <dgm:cxn modelId="{A1A32126-D6E8-41A1-94B7-740707C0F269}" type="presParOf" srcId="{4A236529-7195-4707-8176-6E787958EC34}" destId="{627E2F38-EFFF-4881-B6FD-3398539E9C0D}" srcOrd="5" destOrd="0" presId="urn:microsoft.com/office/officeart/2005/8/layout/vList2"/>
    <dgm:cxn modelId="{5122BB0C-4524-4C3B-8827-A4AAFE78D413}" type="presParOf" srcId="{4A236529-7195-4707-8176-6E787958EC34}" destId="{59194A6D-F2FA-4A85-840D-4E044385E460}" srcOrd="6" destOrd="0" presId="urn:microsoft.com/office/officeart/2005/8/layout/vList2"/>
    <dgm:cxn modelId="{4ABFD199-A177-4E3F-BA98-AE1D7662A68E}" type="presParOf" srcId="{4A236529-7195-4707-8176-6E787958EC34}" destId="{76E60CCD-0001-401E-BCE3-694C3A3499FC}" srcOrd="7" destOrd="0" presId="urn:microsoft.com/office/officeart/2005/8/layout/vList2"/>
    <dgm:cxn modelId="{FA978498-41E6-4055-AD69-F7BCC21D75B3}" type="presParOf" srcId="{4A236529-7195-4707-8176-6E787958EC34}" destId="{0CE9CD26-268D-42D2-A1A1-613021D134FE}" srcOrd="8" destOrd="0" presId="urn:microsoft.com/office/officeart/2005/8/layout/vList2"/>
    <dgm:cxn modelId="{0A144186-09A4-4433-BE34-4F0D549A1685}" type="presParOf" srcId="{4A236529-7195-4707-8176-6E787958EC34}" destId="{39B98B52-1DCB-42C5-B751-3646E5CBA28A}" srcOrd="9" destOrd="0" presId="urn:microsoft.com/office/officeart/2005/8/layout/vList2"/>
    <dgm:cxn modelId="{3EB6C8A7-B6DE-48B2-942D-7A50FC823CD2}" type="presParOf" srcId="{4A236529-7195-4707-8176-6E787958EC34}" destId="{488840AB-FBBA-4BD9-AEB2-1E2CA38BB29F}" srcOrd="10" destOrd="0" presId="urn:microsoft.com/office/officeart/2005/8/layout/vList2"/>
    <dgm:cxn modelId="{4EA8B818-2F7A-4391-979D-B32C8E63A844}" type="presParOf" srcId="{4A236529-7195-4707-8176-6E787958EC34}" destId="{39D7A143-AC90-4BB2-888A-EF177CA571EF}" srcOrd="11" destOrd="0" presId="urn:microsoft.com/office/officeart/2005/8/layout/vList2"/>
    <dgm:cxn modelId="{CB581924-299A-48C7-8FBB-D24B9B7E0141}" type="presParOf" srcId="{4A236529-7195-4707-8176-6E787958EC34}" destId="{BE34907A-C1A2-4526-B674-A0454280FDF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2A47D0-693E-4B8E-B831-D1CE1A94421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2DFCC57-C914-433D-99E9-59CBD135E225}">
      <dgm:prSet/>
      <dgm:spPr/>
      <dgm:t>
        <a:bodyPr/>
        <a:lstStyle/>
        <a:p>
          <a:r>
            <a:rPr lang="en-US"/>
            <a:t>Use Azure Cognitive OCR for scanned tables</a:t>
          </a:r>
        </a:p>
      </dgm:t>
    </dgm:pt>
    <dgm:pt modelId="{FDF5E2EC-CAA7-4B71-B52F-5271FF44C3AF}" type="parTrans" cxnId="{AE13D15C-0A32-49CD-B61B-1F98ED40AE87}">
      <dgm:prSet/>
      <dgm:spPr/>
      <dgm:t>
        <a:bodyPr/>
        <a:lstStyle/>
        <a:p>
          <a:endParaRPr lang="en-US"/>
        </a:p>
      </dgm:t>
    </dgm:pt>
    <dgm:pt modelId="{F21A1553-06B4-4F93-A86E-40737FE8CA1D}" type="sibTrans" cxnId="{AE13D15C-0A32-49CD-B61B-1F98ED40AE87}">
      <dgm:prSet/>
      <dgm:spPr/>
      <dgm:t>
        <a:bodyPr/>
        <a:lstStyle/>
        <a:p>
          <a:endParaRPr lang="en-US"/>
        </a:p>
      </dgm:t>
    </dgm:pt>
    <dgm:pt modelId="{E1DF0A28-B840-408D-B7C7-6E210194795D}">
      <dgm:prSet/>
      <dgm:spPr/>
      <dgm:t>
        <a:bodyPr/>
        <a:lstStyle/>
        <a:p>
          <a:r>
            <a:rPr lang="es-ES"/>
            <a:t>I</a:t>
          </a:r>
          <a:r>
            <a:rPr lang="en-US"/>
            <a:t>ncorporate LLM for merged-cell parsing</a:t>
          </a:r>
        </a:p>
      </dgm:t>
    </dgm:pt>
    <dgm:pt modelId="{EBF2E487-09B7-4207-8BD8-F69872637D5F}" type="parTrans" cxnId="{6E94552B-5EF5-4B93-9277-5621DA641EB1}">
      <dgm:prSet/>
      <dgm:spPr/>
      <dgm:t>
        <a:bodyPr/>
        <a:lstStyle/>
        <a:p>
          <a:endParaRPr lang="en-US"/>
        </a:p>
      </dgm:t>
    </dgm:pt>
    <dgm:pt modelId="{8FECF5DC-DEB5-4F68-9F2D-2B1419FC1FED}" type="sibTrans" cxnId="{6E94552B-5EF5-4B93-9277-5621DA641EB1}">
      <dgm:prSet/>
      <dgm:spPr/>
      <dgm:t>
        <a:bodyPr/>
        <a:lstStyle/>
        <a:p>
          <a:endParaRPr lang="en-US"/>
        </a:p>
      </dgm:t>
    </dgm:pt>
    <dgm:pt modelId="{0325F2B1-445C-4B24-A0C9-88AEF6E05F2C}">
      <dgm:prSet/>
      <dgm:spPr/>
      <dgm:t>
        <a:bodyPr/>
        <a:lstStyle/>
        <a:p>
          <a:r>
            <a:rPr lang="en-US"/>
            <a:t>Automate CI/CD via Azure DevOps pipelines</a:t>
          </a:r>
        </a:p>
      </dgm:t>
    </dgm:pt>
    <dgm:pt modelId="{6E93895E-B4B2-4423-8923-AF0307FAF83E}" type="parTrans" cxnId="{9EA5E266-8245-4DDE-8EBC-EAB8604CC132}">
      <dgm:prSet/>
      <dgm:spPr/>
      <dgm:t>
        <a:bodyPr/>
        <a:lstStyle/>
        <a:p>
          <a:endParaRPr lang="en-US"/>
        </a:p>
      </dgm:t>
    </dgm:pt>
    <dgm:pt modelId="{8B6FF98D-1B5B-41EE-A49D-648BE0DC6427}" type="sibTrans" cxnId="{9EA5E266-8245-4DDE-8EBC-EAB8604CC132}">
      <dgm:prSet/>
      <dgm:spPr/>
      <dgm:t>
        <a:bodyPr/>
        <a:lstStyle/>
        <a:p>
          <a:endParaRPr lang="en-US"/>
        </a:p>
      </dgm:t>
    </dgm:pt>
    <dgm:pt modelId="{4E654316-2923-4938-9013-17C915115762}">
      <dgm:prSet/>
      <dgm:spPr/>
      <dgm:t>
        <a:bodyPr/>
        <a:lstStyle/>
        <a:p>
          <a:r>
            <a:rPr lang="en-US"/>
            <a:t>Implement data quality checks with DLT</a:t>
          </a:r>
        </a:p>
      </dgm:t>
    </dgm:pt>
    <dgm:pt modelId="{56F38FD6-6B0E-4084-8A83-56B241B59101}" type="parTrans" cxnId="{CB6AB35D-63FD-464B-8981-45EF7F5024C1}">
      <dgm:prSet/>
      <dgm:spPr/>
      <dgm:t>
        <a:bodyPr/>
        <a:lstStyle/>
        <a:p>
          <a:endParaRPr lang="en-US"/>
        </a:p>
      </dgm:t>
    </dgm:pt>
    <dgm:pt modelId="{CB9C68EE-08BE-4FFB-AEDB-F5B406E51FA2}" type="sibTrans" cxnId="{CB6AB35D-63FD-464B-8981-45EF7F5024C1}">
      <dgm:prSet/>
      <dgm:spPr/>
      <dgm:t>
        <a:bodyPr/>
        <a:lstStyle/>
        <a:p>
          <a:endParaRPr lang="en-US"/>
        </a:p>
      </dgm:t>
    </dgm:pt>
    <dgm:pt modelId="{15CB3EA2-37FF-4C17-A396-C5D7B98D797A}">
      <dgm:prSet/>
      <dgm:spPr/>
      <dgm:t>
        <a:bodyPr/>
        <a:lstStyle/>
        <a:p>
          <a:r>
            <a:rPr lang="en-US"/>
            <a:t>Add multi-language support for captions</a:t>
          </a:r>
        </a:p>
      </dgm:t>
    </dgm:pt>
    <dgm:pt modelId="{A0C77D8E-DA52-4EA7-99CC-6F343CC32061}" type="parTrans" cxnId="{991440EE-FBCC-4566-9BC1-E8366BDB6728}">
      <dgm:prSet/>
      <dgm:spPr/>
      <dgm:t>
        <a:bodyPr/>
        <a:lstStyle/>
        <a:p>
          <a:endParaRPr lang="en-US"/>
        </a:p>
      </dgm:t>
    </dgm:pt>
    <dgm:pt modelId="{1F33E3B2-D942-4A2B-A8D2-BD58F81E71B5}" type="sibTrans" cxnId="{991440EE-FBCC-4566-9BC1-E8366BDB6728}">
      <dgm:prSet/>
      <dgm:spPr/>
      <dgm:t>
        <a:bodyPr/>
        <a:lstStyle/>
        <a:p>
          <a:endParaRPr lang="en-US"/>
        </a:p>
      </dgm:t>
    </dgm:pt>
    <dgm:pt modelId="{0AA10E38-8F6B-4FFA-A30E-E49166987826}">
      <dgm:prSet/>
      <dgm:spPr/>
      <dgm:t>
        <a:bodyPr/>
        <a:lstStyle/>
        <a:p>
          <a:r>
            <a:rPr lang="es-ES"/>
            <a:t>Use unity catalog from databricks</a:t>
          </a:r>
          <a:endParaRPr lang="en-US"/>
        </a:p>
      </dgm:t>
    </dgm:pt>
    <dgm:pt modelId="{FAF790FC-410C-4D36-8517-76CC359E8E1D}" type="parTrans" cxnId="{4FCC33E5-F0A4-45EC-80F9-241A34930A36}">
      <dgm:prSet/>
      <dgm:spPr/>
      <dgm:t>
        <a:bodyPr/>
        <a:lstStyle/>
        <a:p>
          <a:endParaRPr lang="en-US"/>
        </a:p>
      </dgm:t>
    </dgm:pt>
    <dgm:pt modelId="{09691B03-DA04-4FE8-83D9-887D4FA86B84}" type="sibTrans" cxnId="{4FCC33E5-F0A4-45EC-80F9-241A34930A36}">
      <dgm:prSet/>
      <dgm:spPr/>
      <dgm:t>
        <a:bodyPr/>
        <a:lstStyle/>
        <a:p>
          <a:endParaRPr lang="en-US"/>
        </a:p>
      </dgm:t>
    </dgm:pt>
    <dgm:pt modelId="{4713AE86-D558-4288-B30F-86E19DEF41AF}" type="pres">
      <dgm:prSet presAssocID="{FB2A47D0-693E-4B8E-B831-D1CE1A94421E}" presName="diagram" presStyleCnt="0">
        <dgm:presLayoutVars>
          <dgm:dir/>
          <dgm:resizeHandles val="exact"/>
        </dgm:presLayoutVars>
      </dgm:prSet>
      <dgm:spPr/>
    </dgm:pt>
    <dgm:pt modelId="{667B56AD-55A2-4600-9963-0D0661873AA3}" type="pres">
      <dgm:prSet presAssocID="{42DFCC57-C914-433D-99E9-59CBD135E225}" presName="node" presStyleLbl="node1" presStyleIdx="0" presStyleCnt="6">
        <dgm:presLayoutVars>
          <dgm:bulletEnabled val="1"/>
        </dgm:presLayoutVars>
      </dgm:prSet>
      <dgm:spPr/>
    </dgm:pt>
    <dgm:pt modelId="{7100CD4E-0A51-4F0A-8DFE-BFF7146217D5}" type="pres">
      <dgm:prSet presAssocID="{F21A1553-06B4-4F93-A86E-40737FE8CA1D}" presName="sibTrans" presStyleCnt="0"/>
      <dgm:spPr/>
    </dgm:pt>
    <dgm:pt modelId="{3AEFB4B9-BF01-4A3E-867F-6BD03D812227}" type="pres">
      <dgm:prSet presAssocID="{E1DF0A28-B840-408D-B7C7-6E210194795D}" presName="node" presStyleLbl="node1" presStyleIdx="1" presStyleCnt="6">
        <dgm:presLayoutVars>
          <dgm:bulletEnabled val="1"/>
        </dgm:presLayoutVars>
      </dgm:prSet>
      <dgm:spPr/>
    </dgm:pt>
    <dgm:pt modelId="{38973317-7DC8-4AF0-8EAA-BF246C017876}" type="pres">
      <dgm:prSet presAssocID="{8FECF5DC-DEB5-4F68-9F2D-2B1419FC1FED}" presName="sibTrans" presStyleCnt="0"/>
      <dgm:spPr/>
    </dgm:pt>
    <dgm:pt modelId="{3527F774-7FFC-4718-91FB-A0ECB27C5EEA}" type="pres">
      <dgm:prSet presAssocID="{0325F2B1-445C-4B24-A0C9-88AEF6E05F2C}" presName="node" presStyleLbl="node1" presStyleIdx="2" presStyleCnt="6">
        <dgm:presLayoutVars>
          <dgm:bulletEnabled val="1"/>
        </dgm:presLayoutVars>
      </dgm:prSet>
      <dgm:spPr/>
    </dgm:pt>
    <dgm:pt modelId="{CDC48107-A9B6-4EFA-80F1-58885D4DA14D}" type="pres">
      <dgm:prSet presAssocID="{8B6FF98D-1B5B-41EE-A49D-648BE0DC6427}" presName="sibTrans" presStyleCnt="0"/>
      <dgm:spPr/>
    </dgm:pt>
    <dgm:pt modelId="{8E2ADDDE-FD99-4AB0-9056-596D34D85382}" type="pres">
      <dgm:prSet presAssocID="{4E654316-2923-4938-9013-17C915115762}" presName="node" presStyleLbl="node1" presStyleIdx="3" presStyleCnt="6">
        <dgm:presLayoutVars>
          <dgm:bulletEnabled val="1"/>
        </dgm:presLayoutVars>
      </dgm:prSet>
      <dgm:spPr/>
    </dgm:pt>
    <dgm:pt modelId="{F22D3863-F31F-47F1-8380-80D72139D07E}" type="pres">
      <dgm:prSet presAssocID="{CB9C68EE-08BE-4FFB-AEDB-F5B406E51FA2}" presName="sibTrans" presStyleCnt="0"/>
      <dgm:spPr/>
    </dgm:pt>
    <dgm:pt modelId="{EC57CEA3-D026-4A5C-8BD6-308DB9D7D452}" type="pres">
      <dgm:prSet presAssocID="{15CB3EA2-37FF-4C17-A396-C5D7B98D797A}" presName="node" presStyleLbl="node1" presStyleIdx="4" presStyleCnt="6">
        <dgm:presLayoutVars>
          <dgm:bulletEnabled val="1"/>
        </dgm:presLayoutVars>
      </dgm:prSet>
      <dgm:spPr/>
    </dgm:pt>
    <dgm:pt modelId="{5AD60724-C681-46A4-99E2-62DFA65954AF}" type="pres">
      <dgm:prSet presAssocID="{1F33E3B2-D942-4A2B-A8D2-BD58F81E71B5}" presName="sibTrans" presStyleCnt="0"/>
      <dgm:spPr/>
    </dgm:pt>
    <dgm:pt modelId="{9D60E9CD-546F-48A2-872D-2D558A84A52D}" type="pres">
      <dgm:prSet presAssocID="{0AA10E38-8F6B-4FFA-A30E-E49166987826}" presName="node" presStyleLbl="node1" presStyleIdx="5" presStyleCnt="6">
        <dgm:presLayoutVars>
          <dgm:bulletEnabled val="1"/>
        </dgm:presLayoutVars>
      </dgm:prSet>
      <dgm:spPr/>
    </dgm:pt>
  </dgm:ptLst>
  <dgm:cxnLst>
    <dgm:cxn modelId="{6E94552B-5EF5-4B93-9277-5621DA641EB1}" srcId="{FB2A47D0-693E-4B8E-B831-D1CE1A94421E}" destId="{E1DF0A28-B840-408D-B7C7-6E210194795D}" srcOrd="1" destOrd="0" parTransId="{EBF2E487-09B7-4207-8BD8-F69872637D5F}" sibTransId="{8FECF5DC-DEB5-4F68-9F2D-2B1419FC1FED}"/>
    <dgm:cxn modelId="{6EF70A39-370B-44B4-AB9F-744933D56242}" type="presOf" srcId="{4E654316-2923-4938-9013-17C915115762}" destId="{8E2ADDDE-FD99-4AB0-9056-596D34D85382}" srcOrd="0" destOrd="0" presId="urn:microsoft.com/office/officeart/2005/8/layout/default"/>
    <dgm:cxn modelId="{AE13D15C-0A32-49CD-B61B-1F98ED40AE87}" srcId="{FB2A47D0-693E-4B8E-B831-D1CE1A94421E}" destId="{42DFCC57-C914-433D-99E9-59CBD135E225}" srcOrd="0" destOrd="0" parTransId="{FDF5E2EC-CAA7-4B71-B52F-5271FF44C3AF}" sibTransId="{F21A1553-06B4-4F93-A86E-40737FE8CA1D}"/>
    <dgm:cxn modelId="{CB6AB35D-63FD-464B-8981-45EF7F5024C1}" srcId="{FB2A47D0-693E-4B8E-B831-D1CE1A94421E}" destId="{4E654316-2923-4938-9013-17C915115762}" srcOrd="3" destOrd="0" parTransId="{56F38FD6-6B0E-4084-8A83-56B241B59101}" sibTransId="{CB9C68EE-08BE-4FFB-AEDB-F5B406E51FA2}"/>
    <dgm:cxn modelId="{9EA5E266-8245-4DDE-8EBC-EAB8604CC132}" srcId="{FB2A47D0-693E-4B8E-B831-D1CE1A94421E}" destId="{0325F2B1-445C-4B24-A0C9-88AEF6E05F2C}" srcOrd="2" destOrd="0" parTransId="{6E93895E-B4B2-4423-8923-AF0307FAF83E}" sibTransId="{8B6FF98D-1B5B-41EE-A49D-648BE0DC6427}"/>
    <dgm:cxn modelId="{15A15D71-9B57-42DF-8D27-CA3070B2C436}" type="presOf" srcId="{E1DF0A28-B840-408D-B7C7-6E210194795D}" destId="{3AEFB4B9-BF01-4A3E-867F-6BD03D812227}" srcOrd="0" destOrd="0" presId="urn:microsoft.com/office/officeart/2005/8/layout/default"/>
    <dgm:cxn modelId="{1DC53DAB-F07D-4959-91E4-243AA54D61A0}" type="presOf" srcId="{0325F2B1-445C-4B24-A0C9-88AEF6E05F2C}" destId="{3527F774-7FFC-4718-91FB-A0ECB27C5EEA}" srcOrd="0" destOrd="0" presId="urn:microsoft.com/office/officeart/2005/8/layout/default"/>
    <dgm:cxn modelId="{52B611AF-AB3A-408C-B38C-9E52DBCF4449}" type="presOf" srcId="{15CB3EA2-37FF-4C17-A396-C5D7B98D797A}" destId="{EC57CEA3-D026-4A5C-8BD6-308DB9D7D452}" srcOrd="0" destOrd="0" presId="urn:microsoft.com/office/officeart/2005/8/layout/default"/>
    <dgm:cxn modelId="{EC824CC7-CDBE-49ED-8290-7CA0CD665F14}" type="presOf" srcId="{0AA10E38-8F6B-4FFA-A30E-E49166987826}" destId="{9D60E9CD-546F-48A2-872D-2D558A84A52D}" srcOrd="0" destOrd="0" presId="urn:microsoft.com/office/officeart/2005/8/layout/default"/>
    <dgm:cxn modelId="{CA3D44D7-4A3C-4974-BD44-E689DF465E3B}" type="presOf" srcId="{42DFCC57-C914-433D-99E9-59CBD135E225}" destId="{667B56AD-55A2-4600-9963-0D0661873AA3}" srcOrd="0" destOrd="0" presId="urn:microsoft.com/office/officeart/2005/8/layout/default"/>
    <dgm:cxn modelId="{4FCC33E5-F0A4-45EC-80F9-241A34930A36}" srcId="{FB2A47D0-693E-4B8E-B831-D1CE1A94421E}" destId="{0AA10E38-8F6B-4FFA-A30E-E49166987826}" srcOrd="5" destOrd="0" parTransId="{FAF790FC-410C-4D36-8517-76CC359E8E1D}" sibTransId="{09691B03-DA04-4FE8-83D9-887D4FA86B84}"/>
    <dgm:cxn modelId="{991440EE-FBCC-4566-9BC1-E8366BDB6728}" srcId="{FB2A47D0-693E-4B8E-B831-D1CE1A94421E}" destId="{15CB3EA2-37FF-4C17-A396-C5D7B98D797A}" srcOrd="4" destOrd="0" parTransId="{A0C77D8E-DA52-4EA7-99CC-6F343CC32061}" sibTransId="{1F33E3B2-D942-4A2B-A8D2-BD58F81E71B5}"/>
    <dgm:cxn modelId="{F78481F5-F224-401D-8066-ECC7BBC2CA0F}" type="presOf" srcId="{FB2A47D0-693E-4B8E-B831-D1CE1A94421E}" destId="{4713AE86-D558-4288-B30F-86E19DEF41AF}" srcOrd="0" destOrd="0" presId="urn:microsoft.com/office/officeart/2005/8/layout/default"/>
    <dgm:cxn modelId="{4CF32B7F-D585-4E62-B047-276D119E5554}" type="presParOf" srcId="{4713AE86-D558-4288-B30F-86E19DEF41AF}" destId="{667B56AD-55A2-4600-9963-0D0661873AA3}" srcOrd="0" destOrd="0" presId="urn:microsoft.com/office/officeart/2005/8/layout/default"/>
    <dgm:cxn modelId="{97F05C52-9163-46C5-BE9D-AD330145031B}" type="presParOf" srcId="{4713AE86-D558-4288-B30F-86E19DEF41AF}" destId="{7100CD4E-0A51-4F0A-8DFE-BFF7146217D5}" srcOrd="1" destOrd="0" presId="urn:microsoft.com/office/officeart/2005/8/layout/default"/>
    <dgm:cxn modelId="{2E0349C8-DCEA-4772-949A-83686B75E2DE}" type="presParOf" srcId="{4713AE86-D558-4288-B30F-86E19DEF41AF}" destId="{3AEFB4B9-BF01-4A3E-867F-6BD03D812227}" srcOrd="2" destOrd="0" presId="urn:microsoft.com/office/officeart/2005/8/layout/default"/>
    <dgm:cxn modelId="{06891106-FEFD-41CE-BDDA-1B422EC2C288}" type="presParOf" srcId="{4713AE86-D558-4288-B30F-86E19DEF41AF}" destId="{38973317-7DC8-4AF0-8EAA-BF246C017876}" srcOrd="3" destOrd="0" presId="urn:microsoft.com/office/officeart/2005/8/layout/default"/>
    <dgm:cxn modelId="{4CD7D05D-A01C-4704-8190-34A9C54B6DB3}" type="presParOf" srcId="{4713AE86-D558-4288-B30F-86E19DEF41AF}" destId="{3527F774-7FFC-4718-91FB-A0ECB27C5EEA}" srcOrd="4" destOrd="0" presId="urn:microsoft.com/office/officeart/2005/8/layout/default"/>
    <dgm:cxn modelId="{C3878FE0-05FA-4C9D-B937-2F2A478D4D30}" type="presParOf" srcId="{4713AE86-D558-4288-B30F-86E19DEF41AF}" destId="{CDC48107-A9B6-4EFA-80F1-58885D4DA14D}" srcOrd="5" destOrd="0" presId="urn:microsoft.com/office/officeart/2005/8/layout/default"/>
    <dgm:cxn modelId="{36062CDB-9EDD-4A64-AE7D-27BFAA0E3480}" type="presParOf" srcId="{4713AE86-D558-4288-B30F-86E19DEF41AF}" destId="{8E2ADDDE-FD99-4AB0-9056-596D34D85382}" srcOrd="6" destOrd="0" presId="urn:microsoft.com/office/officeart/2005/8/layout/default"/>
    <dgm:cxn modelId="{3EFB8769-337F-471E-ABD4-2CACC95D41C2}" type="presParOf" srcId="{4713AE86-D558-4288-B30F-86E19DEF41AF}" destId="{F22D3863-F31F-47F1-8380-80D72139D07E}" srcOrd="7" destOrd="0" presId="urn:microsoft.com/office/officeart/2005/8/layout/default"/>
    <dgm:cxn modelId="{D217E5AC-08CB-49CC-825F-1614C10F66DB}" type="presParOf" srcId="{4713AE86-D558-4288-B30F-86E19DEF41AF}" destId="{EC57CEA3-D026-4A5C-8BD6-308DB9D7D452}" srcOrd="8" destOrd="0" presId="urn:microsoft.com/office/officeart/2005/8/layout/default"/>
    <dgm:cxn modelId="{34D7B643-1A6C-4B7E-B00F-8F7D03E3CE45}" type="presParOf" srcId="{4713AE86-D558-4288-B30F-86E19DEF41AF}" destId="{5AD60724-C681-46A4-99E2-62DFA65954AF}" srcOrd="9" destOrd="0" presId="urn:microsoft.com/office/officeart/2005/8/layout/default"/>
    <dgm:cxn modelId="{B3A65CBA-F89C-4F44-BBBD-F94AEC6A2879}" type="presParOf" srcId="{4713AE86-D558-4288-B30F-86E19DEF41AF}" destId="{9D60E9CD-546F-48A2-872D-2D558A84A52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A8107-AF24-4944-9ECA-9ED358365817}">
      <dsp:nvSpPr>
        <dsp:cNvPr id="0" name=""/>
        <dsp:cNvSpPr/>
      </dsp:nvSpPr>
      <dsp:spPr>
        <a:xfrm>
          <a:off x="1639174" y="1152"/>
          <a:ext cx="6556696" cy="118176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218" tIns="300168" rIns="127218" bIns="30016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Selenium + Requests to download PDFs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Store in bronze-zone and log metadata</a:t>
          </a:r>
        </a:p>
      </dsp:txBody>
      <dsp:txXfrm>
        <a:off x="1639174" y="1152"/>
        <a:ext cx="6556696" cy="1181762"/>
      </dsp:txXfrm>
    </dsp:sp>
    <dsp:sp modelId="{52D6C98E-8717-43B0-AC0B-BB70BFDB7285}">
      <dsp:nvSpPr>
        <dsp:cNvPr id="0" name=""/>
        <dsp:cNvSpPr/>
      </dsp:nvSpPr>
      <dsp:spPr>
        <a:xfrm>
          <a:off x="0" y="1152"/>
          <a:ext cx="1639174" cy="11817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740" tIns="116732" rIns="86740" bIns="11673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Task 1 – Bronze Ingestion</a:t>
          </a:r>
        </a:p>
      </dsp:txBody>
      <dsp:txXfrm>
        <a:off x="0" y="1152"/>
        <a:ext cx="1639174" cy="1181762"/>
      </dsp:txXfrm>
    </dsp:sp>
    <dsp:sp modelId="{D6E000B2-EF0B-4F6A-8126-5B7F48495F75}">
      <dsp:nvSpPr>
        <dsp:cNvPr id="0" name=""/>
        <dsp:cNvSpPr/>
      </dsp:nvSpPr>
      <dsp:spPr>
        <a:xfrm>
          <a:off x="1639174" y="1253821"/>
          <a:ext cx="6556696" cy="118176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218" tIns="300168" rIns="127218" bIns="30016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PDF parsing (pdfplumber) &amp; normalization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Store tables in silver Parquet</a:t>
          </a:r>
        </a:p>
      </dsp:txBody>
      <dsp:txXfrm>
        <a:off x="1639174" y="1253821"/>
        <a:ext cx="6556696" cy="1181762"/>
      </dsp:txXfrm>
    </dsp:sp>
    <dsp:sp modelId="{BE0B904C-5B74-4337-BF0A-375B1ACC9236}">
      <dsp:nvSpPr>
        <dsp:cNvPr id="0" name=""/>
        <dsp:cNvSpPr/>
      </dsp:nvSpPr>
      <dsp:spPr>
        <a:xfrm>
          <a:off x="0" y="1253821"/>
          <a:ext cx="1639174" cy="11817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740" tIns="116732" rIns="86740" bIns="11673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Task 2 – Silver Transformation</a:t>
          </a:r>
        </a:p>
      </dsp:txBody>
      <dsp:txXfrm>
        <a:off x="0" y="1253821"/>
        <a:ext cx="1639174" cy="1181762"/>
      </dsp:txXfrm>
    </dsp:sp>
    <dsp:sp modelId="{AE8CA851-BC99-43F7-A2EC-02D34B1F4858}">
      <dsp:nvSpPr>
        <dsp:cNvPr id="0" name=""/>
        <dsp:cNvSpPr/>
      </dsp:nvSpPr>
      <dsp:spPr>
        <a:xfrm>
          <a:off x="1639174" y="2506489"/>
          <a:ext cx="6556696" cy="118176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218" tIns="300168" rIns="127218" bIns="30016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Rule-based normalization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Prepare JSONL &amp; ML-ready tables</a:t>
          </a:r>
        </a:p>
      </dsp:txBody>
      <dsp:txXfrm>
        <a:off x="1639174" y="2506489"/>
        <a:ext cx="6556696" cy="1181762"/>
      </dsp:txXfrm>
    </dsp:sp>
    <dsp:sp modelId="{7F9FF66F-42DF-4458-B9AB-DE064162AC76}">
      <dsp:nvSpPr>
        <dsp:cNvPr id="0" name=""/>
        <dsp:cNvSpPr/>
      </dsp:nvSpPr>
      <dsp:spPr>
        <a:xfrm>
          <a:off x="0" y="2506489"/>
          <a:ext cx="1639174" cy="11817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740" tIns="116732" rIns="86740" bIns="11673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Task 3 – Gold Layer Design</a:t>
          </a:r>
        </a:p>
      </dsp:txBody>
      <dsp:txXfrm>
        <a:off x="0" y="2506489"/>
        <a:ext cx="1639174" cy="11817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FE4F6-9A60-4CEB-ACEA-1BF94A03195E}">
      <dsp:nvSpPr>
        <dsp:cNvPr id="0" name=""/>
        <dsp:cNvSpPr/>
      </dsp:nvSpPr>
      <dsp:spPr>
        <a:xfrm>
          <a:off x="0" y="179848"/>
          <a:ext cx="5669628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Selenium, Requests</a:t>
          </a:r>
        </a:p>
      </dsp:txBody>
      <dsp:txXfrm>
        <a:off x="37467" y="217315"/>
        <a:ext cx="5594694" cy="692586"/>
      </dsp:txXfrm>
    </dsp:sp>
    <dsp:sp modelId="{0A3A3F59-F38C-443F-9738-47E251197827}">
      <dsp:nvSpPr>
        <dsp:cNvPr id="0" name=""/>
        <dsp:cNvSpPr/>
      </dsp:nvSpPr>
      <dsp:spPr>
        <a:xfrm>
          <a:off x="0" y="1039528"/>
          <a:ext cx="5669628" cy="767520"/>
        </a:xfrm>
        <a:prstGeom prst="roundRect">
          <a:avLst/>
        </a:prstGeom>
        <a:solidFill>
          <a:schemeClr val="accent2">
            <a:hueOff val="780253"/>
            <a:satOff val="-973"/>
            <a:lumOff val="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pdfplumber</a:t>
          </a:r>
          <a:endParaRPr lang="en-US" sz="3200" kern="1200" dirty="0"/>
        </a:p>
      </dsp:txBody>
      <dsp:txXfrm>
        <a:off x="37467" y="1076995"/>
        <a:ext cx="5594694" cy="692586"/>
      </dsp:txXfrm>
    </dsp:sp>
    <dsp:sp modelId="{1B7DC716-CA53-4F3E-A4CA-E8FDB8093460}">
      <dsp:nvSpPr>
        <dsp:cNvPr id="0" name=""/>
        <dsp:cNvSpPr/>
      </dsp:nvSpPr>
      <dsp:spPr>
        <a:xfrm>
          <a:off x="0" y="1899208"/>
          <a:ext cx="5669628" cy="76752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pandas, pyarrow</a:t>
          </a:r>
        </a:p>
      </dsp:txBody>
      <dsp:txXfrm>
        <a:off x="37467" y="1936675"/>
        <a:ext cx="5594694" cy="692586"/>
      </dsp:txXfrm>
    </dsp:sp>
    <dsp:sp modelId="{59194A6D-F2FA-4A85-840D-4E044385E460}">
      <dsp:nvSpPr>
        <dsp:cNvPr id="0" name=""/>
        <dsp:cNvSpPr/>
      </dsp:nvSpPr>
      <dsp:spPr>
        <a:xfrm>
          <a:off x="0" y="2758888"/>
          <a:ext cx="5669628" cy="76752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Azure Data Factory</a:t>
          </a:r>
        </a:p>
      </dsp:txBody>
      <dsp:txXfrm>
        <a:off x="37467" y="2796355"/>
        <a:ext cx="5594694" cy="692586"/>
      </dsp:txXfrm>
    </dsp:sp>
    <dsp:sp modelId="{0CE9CD26-268D-42D2-A1A1-613021D134FE}">
      <dsp:nvSpPr>
        <dsp:cNvPr id="0" name=""/>
        <dsp:cNvSpPr/>
      </dsp:nvSpPr>
      <dsp:spPr>
        <a:xfrm>
          <a:off x="0" y="3618568"/>
          <a:ext cx="5669628" cy="76752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Azure Databricks</a:t>
          </a:r>
        </a:p>
      </dsp:txBody>
      <dsp:txXfrm>
        <a:off x="37467" y="3656035"/>
        <a:ext cx="5594694" cy="692586"/>
      </dsp:txXfrm>
    </dsp:sp>
    <dsp:sp modelId="{488840AB-FBBA-4BD9-AEB2-1E2CA38BB29F}">
      <dsp:nvSpPr>
        <dsp:cNvPr id="0" name=""/>
        <dsp:cNvSpPr/>
      </dsp:nvSpPr>
      <dsp:spPr>
        <a:xfrm>
          <a:off x="0" y="4478248"/>
          <a:ext cx="5669628" cy="767520"/>
        </a:xfrm>
        <a:prstGeom prst="roundRect">
          <a:avLst/>
        </a:prstGeom>
        <a:solidFill>
          <a:schemeClr val="accent2">
            <a:hueOff val="3901266"/>
            <a:satOff val="-4866"/>
            <a:lumOff val="11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Azure Key Vault</a:t>
          </a:r>
        </a:p>
      </dsp:txBody>
      <dsp:txXfrm>
        <a:off x="37467" y="4515715"/>
        <a:ext cx="5594694" cy="692586"/>
      </dsp:txXfrm>
    </dsp:sp>
    <dsp:sp modelId="{BE34907A-C1A2-4526-B674-A0454280FDFF}">
      <dsp:nvSpPr>
        <dsp:cNvPr id="0" name=""/>
        <dsp:cNvSpPr/>
      </dsp:nvSpPr>
      <dsp:spPr>
        <a:xfrm>
          <a:off x="0" y="5337928"/>
          <a:ext cx="5669628" cy="76752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Azure Blob Storage / ADLS Gen2</a:t>
          </a:r>
        </a:p>
      </dsp:txBody>
      <dsp:txXfrm>
        <a:off x="37467" y="5375395"/>
        <a:ext cx="5594694" cy="692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B56AD-55A2-4600-9963-0D0661873AA3}">
      <dsp:nvSpPr>
        <dsp:cNvPr id="0" name=""/>
        <dsp:cNvSpPr/>
      </dsp:nvSpPr>
      <dsp:spPr>
        <a:xfrm>
          <a:off x="0" y="591343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 Azure Cognitive OCR for scanned tables</a:t>
          </a:r>
        </a:p>
      </dsp:txBody>
      <dsp:txXfrm>
        <a:off x="0" y="591343"/>
        <a:ext cx="2571749" cy="1543050"/>
      </dsp:txXfrm>
    </dsp:sp>
    <dsp:sp modelId="{3AEFB4B9-BF01-4A3E-867F-6BD03D812227}">
      <dsp:nvSpPr>
        <dsp:cNvPr id="0" name=""/>
        <dsp:cNvSpPr/>
      </dsp:nvSpPr>
      <dsp:spPr>
        <a:xfrm>
          <a:off x="2828925" y="591343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/>
            <a:t>I</a:t>
          </a:r>
          <a:r>
            <a:rPr lang="en-US" sz="2600" kern="1200"/>
            <a:t>ncorporate LLM for merged-cell parsing</a:t>
          </a:r>
        </a:p>
      </dsp:txBody>
      <dsp:txXfrm>
        <a:off x="2828925" y="591343"/>
        <a:ext cx="2571749" cy="1543050"/>
      </dsp:txXfrm>
    </dsp:sp>
    <dsp:sp modelId="{3527F774-7FFC-4718-91FB-A0ECB27C5EEA}">
      <dsp:nvSpPr>
        <dsp:cNvPr id="0" name=""/>
        <dsp:cNvSpPr/>
      </dsp:nvSpPr>
      <dsp:spPr>
        <a:xfrm>
          <a:off x="5657849" y="591343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Automate CI/CD via Azure DevOps pipelines</a:t>
          </a:r>
        </a:p>
      </dsp:txBody>
      <dsp:txXfrm>
        <a:off x="5657849" y="591343"/>
        <a:ext cx="2571749" cy="1543050"/>
      </dsp:txXfrm>
    </dsp:sp>
    <dsp:sp modelId="{8E2ADDDE-FD99-4AB0-9056-596D34D85382}">
      <dsp:nvSpPr>
        <dsp:cNvPr id="0" name=""/>
        <dsp:cNvSpPr/>
      </dsp:nvSpPr>
      <dsp:spPr>
        <a:xfrm>
          <a:off x="0" y="2391569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Implement data quality checks with DLT</a:t>
          </a:r>
        </a:p>
      </dsp:txBody>
      <dsp:txXfrm>
        <a:off x="0" y="2391569"/>
        <a:ext cx="2571749" cy="1543050"/>
      </dsp:txXfrm>
    </dsp:sp>
    <dsp:sp modelId="{EC57CEA3-D026-4A5C-8BD6-308DB9D7D452}">
      <dsp:nvSpPr>
        <dsp:cNvPr id="0" name=""/>
        <dsp:cNvSpPr/>
      </dsp:nvSpPr>
      <dsp:spPr>
        <a:xfrm>
          <a:off x="2828925" y="2391569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Add multi-language support for captions</a:t>
          </a:r>
        </a:p>
      </dsp:txBody>
      <dsp:txXfrm>
        <a:off x="2828925" y="2391569"/>
        <a:ext cx="2571749" cy="1543050"/>
      </dsp:txXfrm>
    </dsp:sp>
    <dsp:sp modelId="{9D60E9CD-546F-48A2-872D-2D558A84A52D}">
      <dsp:nvSpPr>
        <dsp:cNvPr id="0" name=""/>
        <dsp:cNvSpPr/>
      </dsp:nvSpPr>
      <dsp:spPr>
        <a:xfrm>
          <a:off x="5657849" y="2391569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/>
            <a:t>Use unity catalog from databricks</a:t>
          </a:r>
          <a:endParaRPr lang="en-US" sz="2600" kern="1200"/>
        </a:p>
      </dsp:txBody>
      <dsp:txXfrm>
        <a:off x="5657849" y="2391569"/>
        <a:ext cx="2571749" cy="1543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451381"/>
            <a:ext cx="7884414" cy="4066540"/>
          </a:xfrm>
        </p:spPr>
        <p:txBody>
          <a:bodyPr anchor="b">
            <a:normAutofit/>
          </a:bodyPr>
          <a:lstStyle/>
          <a:p>
            <a:pPr algn="l"/>
            <a:r>
              <a:rPr lang="es-ES" sz="5700" dirty="0"/>
              <a:t>Mineros </a:t>
            </a:r>
            <a:r>
              <a:rPr lang="es-ES" sz="5700" dirty="0" err="1"/>
              <a:t>Financial</a:t>
            </a:r>
            <a:r>
              <a:rPr lang="es-ES" sz="5700" dirty="0"/>
              <a:t> </a:t>
            </a:r>
            <a:r>
              <a:rPr lang="es-ES" sz="5700" dirty="0" err="1"/>
              <a:t>Reports</a:t>
            </a:r>
            <a:r>
              <a:rPr lang="es-ES" sz="5700" dirty="0"/>
              <a:t> Pipeline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49" y="4983276"/>
            <a:ext cx="7884414" cy="1126680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90000"/>
              </a:lnSpc>
            </a:pPr>
            <a:r>
              <a:rPr lang="en-US" dirty="0"/>
              <a:t>Overview of Tasks 1–3 and Architecture</a:t>
            </a:r>
          </a:p>
          <a:p>
            <a:pPr algn="l">
              <a:lnSpc>
                <a:spcPct val="90000"/>
              </a:lnSpc>
            </a:pPr>
            <a:r>
              <a:rPr lang="es-ES" dirty="0"/>
              <a:t>Julian </a:t>
            </a:r>
            <a:r>
              <a:rPr lang="es-ES" dirty="0" err="1"/>
              <a:t>Andres</a:t>
            </a:r>
            <a:r>
              <a:rPr lang="es-ES" dirty="0"/>
              <a:t> Vallejo Londoño</a:t>
            </a:r>
          </a:p>
          <a:p>
            <a:pPr algn="l">
              <a:lnSpc>
                <a:spcPct val="90000"/>
              </a:lnSpc>
            </a:pPr>
            <a:r>
              <a:rPr lang="en-US" dirty="0"/>
              <a:t>August 3, 2025</a:t>
            </a:r>
            <a:endParaRPr lang="es-ES" dirty="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4718595"/>
            <a:ext cx="4057650" cy="18288"/>
          </a:xfrm>
          <a:custGeom>
            <a:avLst/>
            <a:gdLst>
              <a:gd name="connsiteX0" fmla="*/ 0 w 4057650"/>
              <a:gd name="connsiteY0" fmla="*/ 0 h 18288"/>
              <a:gd name="connsiteX1" fmla="*/ 757428 w 4057650"/>
              <a:gd name="connsiteY1" fmla="*/ 0 h 18288"/>
              <a:gd name="connsiteX2" fmla="*/ 1474279 w 4057650"/>
              <a:gd name="connsiteY2" fmla="*/ 0 h 18288"/>
              <a:gd name="connsiteX3" fmla="*/ 2191131 w 4057650"/>
              <a:gd name="connsiteY3" fmla="*/ 0 h 18288"/>
              <a:gd name="connsiteX4" fmla="*/ 2745676 w 4057650"/>
              <a:gd name="connsiteY4" fmla="*/ 0 h 18288"/>
              <a:gd name="connsiteX5" fmla="*/ 3340798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272284 w 4057650"/>
              <a:gd name="connsiteY10" fmla="*/ 18288 h 18288"/>
              <a:gd name="connsiteX11" fmla="*/ 1555432 w 4057650"/>
              <a:gd name="connsiteY11" fmla="*/ 18288 h 18288"/>
              <a:gd name="connsiteX12" fmla="*/ 960310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8288" fill="none" extrusionOk="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150" y="8855"/>
                  <a:pt x="4057759" y="14521"/>
                  <a:pt x="4057650" y="18288"/>
                </a:cubicBezTo>
                <a:cubicBezTo>
                  <a:pt x="3743404" y="40125"/>
                  <a:pt x="3625516" y="-14923"/>
                  <a:pt x="3381375" y="18288"/>
                </a:cubicBezTo>
                <a:cubicBezTo>
                  <a:pt x="3137235" y="51499"/>
                  <a:pt x="2946571" y="1"/>
                  <a:pt x="2826830" y="18288"/>
                </a:cubicBezTo>
                <a:cubicBezTo>
                  <a:pt x="2707090" y="36575"/>
                  <a:pt x="2402756" y="1432"/>
                  <a:pt x="2272284" y="18288"/>
                </a:cubicBezTo>
                <a:cubicBezTo>
                  <a:pt x="2141812" y="35144"/>
                  <a:pt x="1895935" y="18199"/>
                  <a:pt x="1555432" y="18288"/>
                </a:cubicBezTo>
                <a:cubicBezTo>
                  <a:pt x="1214929" y="18377"/>
                  <a:pt x="1103072" y="14503"/>
                  <a:pt x="960310" y="18288"/>
                </a:cubicBezTo>
                <a:cubicBezTo>
                  <a:pt x="817548" y="22073"/>
                  <a:pt x="402272" y="-29359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057650" h="18288" stroke="0" extrusionOk="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752" y="7180"/>
                  <a:pt x="4057819" y="13790"/>
                  <a:pt x="4057650" y="18288"/>
                </a:cubicBezTo>
                <a:cubicBezTo>
                  <a:pt x="3865148" y="-3313"/>
                  <a:pt x="3702543" y="49468"/>
                  <a:pt x="3381375" y="18288"/>
                </a:cubicBezTo>
                <a:cubicBezTo>
                  <a:pt x="3060208" y="-12892"/>
                  <a:pt x="2956571" y="-8678"/>
                  <a:pt x="2826830" y="18288"/>
                </a:cubicBezTo>
                <a:cubicBezTo>
                  <a:pt x="2697089" y="45254"/>
                  <a:pt x="2411031" y="43154"/>
                  <a:pt x="2150555" y="18288"/>
                </a:cubicBezTo>
                <a:cubicBezTo>
                  <a:pt x="1890080" y="-6578"/>
                  <a:pt x="1741827" y="-615"/>
                  <a:pt x="1474280" y="18288"/>
                </a:cubicBezTo>
                <a:cubicBezTo>
                  <a:pt x="1206734" y="37191"/>
                  <a:pt x="998203" y="33335"/>
                  <a:pt x="838581" y="18288"/>
                </a:cubicBezTo>
                <a:cubicBezTo>
                  <a:pt x="678959" y="3241"/>
                  <a:pt x="187101" y="-13212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s-ES" sz="3500">
                <a:solidFill>
                  <a:srgbClr val="FFFFFF"/>
                </a:solidFill>
              </a:rPr>
              <a:t>Approach for Each Task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D10F6B-848E-2BDF-CE8B-288AAE1BE0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2052647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6" y="-2"/>
            <a:ext cx="2601176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994410" y="1947672"/>
            <a:ext cx="4471416" cy="2788920"/>
          </a:xfrm>
        </p:spPr>
        <p:txBody>
          <a:bodyPr anchor="ctr">
            <a:normAutofit/>
          </a:bodyPr>
          <a:lstStyle/>
          <a:p>
            <a:pPr algn="l"/>
            <a:r>
              <a:rPr lang="es-ES" sz="4200">
                <a:solidFill>
                  <a:schemeClr val="bg1"/>
                </a:solidFill>
              </a:rPr>
              <a:t>Tools and Libraries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6BA595-DDC8-3692-55D9-B277617C50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5813921"/>
              </p:ext>
            </p:extLst>
          </p:nvPr>
        </p:nvGraphicFramePr>
        <p:xfrm>
          <a:off x="2845722" y="288758"/>
          <a:ext cx="5669628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 architecture diagram </a:t>
            </a:r>
          </a:p>
        </p:txBody>
      </p:sp>
      <p:pic>
        <p:nvPicPr>
          <p:cNvPr id="3" name="Picture 2" descr="a23d408d-e14b-473c-b073-c10d85c079b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443" y="1902917"/>
            <a:ext cx="6849114" cy="47772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738A7D-9B14-699C-58CB-3BCD687C3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82344"/>
            <a:ext cx="9143997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6086475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9143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45EFA-88E0-EB4B-8985-FE18EED0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5490971"/>
            <a:ext cx="5221554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Pipeline architecture diagram - 00_Extraction_PDF</a:t>
            </a:r>
          </a:p>
        </p:txBody>
      </p:sp>
      <p:pic>
        <p:nvPicPr>
          <p:cNvPr id="4" name="Imagen 3" descr="Interfaz de usuario gráfica, Texto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BDF9E5BB-C000-A99E-67FA-63167C107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01" y="1439757"/>
            <a:ext cx="8495662" cy="24212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117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467F34-A1F3-CB49-3FA3-2CD9FC6B9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82344"/>
            <a:ext cx="9143997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6086475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9143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A9C68-8BED-8813-D135-83F842759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5490971"/>
            <a:ext cx="5221554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Pipeline architecture diagram - 01_Bronze_Silver_Gold</a:t>
            </a:r>
          </a:p>
        </p:txBody>
      </p:sp>
      <p:pic>
        <p:nvPicPr>
          <p:cNvPr id="4" name="Imagen 3" descr="Imagen que contiene 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9C6CEC2C-5878-C919-55A3-0E79C4AC0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81" y="1936968"/>
            <a:ext cx="8604030" cy="15917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664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29184"/>
            <a:ext cx="5170932" cy="1783080"/>
          </a:xfrm>
        </p:spPr>
        <p:txBody>
          <a:bodyPr anchor="b">
            <a:normAutofit/>
          </a:bodyPr>
          <a:lstStyle/>
          <a:p>
            <a:r>
              <a:rPr lang="es-ES" sz="4700"/>
              <a:t>Validation Results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214" y="2395728"/>
            <a:ext cx="3182691" cy="18288"/>
          </a:xfrm>
          <a:custGeom>
            <a:avLst/>
            <a:gdLst>
              <a:gd name="connsiteX0" fmla="*/ 0 w 3182691"/>
              <a:gd name="connsiteY0" fmla="*/ 0 h 18288"/>
              <a:gd name="connsiteX1" fmla="*/ 636538 w 3182691"/>
              <a:gd name="connsiteY1" fmla="*/ 0 h 18288"/>
              <a:gd name="connsiteX2" fmla="*/ 1273076 w 3182691"/>
              <a:gd name="connsiteY2" fmla="*/ 0 h 18288"/>
              <a:gd name="connsiteX3" fmla="*/ 1909615 w 3182691"/>
              <a:gd name="connsiteY3" fmla="*/ 0 h 18288"/>
              <a:gd name="connsiteX4" fmla="*/ 2482499 w 3182691"/>
              <a:gd name="connsiteY4" fmla="*/ 0 h 18288"/>
              <a:gd name="connsiteX5" fmla="*/ 3182691 w 3182691"/>
              <a:gd name="connsiteY5" fmla="*/ 0 h 18288"/>
              <a:gd name="connsiteX6" fmla="*/ 3182691 w 3182691"/>
              <a:gd name="connsiteY6" fmla="*/ 18288 h 18288"/>
              <a:gd name="connsiteX7" fmla="*/ 2609807 w 3182691"/>
              <a:gd name="connsiteY7" fmla="*/ 18288 h 18288"/>
              <a:gd name="connsiteX8" fmla="*/ 2068749 w 3182691"/>
              <a:gd name="connsiteY8" fmla="*/ 18288 h 18288"/>
              <a:gd name="connsiteX9" fmla="*/ 1432211 w 3182691"/>
              <a:gd name="connsiteY9" fmla="*/ 18288 h 18288"/>
              <a:gd name="connsiteX10" fmla="*/ 859327 w 3182691"/>
              <a:gd name="connsiteY10" fmla="*/ 18288 h 18288"/>
              <a:gd name="connsiteX11" fmla="*/ 0 w 3182691"/>
              <a:gd name="connsiteY11" fmla="*/ 18288 h 18288"/>
              <a:gd name="connsiteX12" fmla="*/ 0 w 3182691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1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13406" y="3458"/>
                  <a:pt x="1273076" y="0"/>
                </a:cubicBezTo>
                <a:cubicBezTo>
                  <a:pt x="1532746" y="-3458"/>
                  <a:pt x="1697408" y="-16840"/>
                  <a:pt x="1909615" y="0"/>
                </a:cubicBezTo>
                <a:cubicBezTo>
                  <a:pt x="2121822" y="16840"/>
                  <a:pt x="2213494" y="-18555"/>
                  <a:pt x="2482499" y="0"/>
                </a:cubicBezTo>
                <a:cubicBezTo>
                  <a:pt x="2751504" y="18555"/>
                  <a:pt x="3004132" y="-28750"/>
                  <a:pt x="3182691" y="0"/>
                </a:cubicBezTo>
                <a:cubicBezTo>
                  <a:pt x="3183133" y="4516"/>
                  <a:pt x="3181864" y="12266"/>
                  <a:pt x="3182691" y="18288"/>
                </a:cubicBezTo>
                <a:cubicBezTo>
                  <a:pt x="2947041" y="16687"/>
                  <a:pt x="2875741" y="22937"/>
                  <a:pt x="2609807" y="18288"/>
                </a:cubicBezTo>
                <a:cubicBezTo>
                  <a:pt x="2343873" y="13639"/>
                  <a:pt x="2331203" y="31729"/>
                  <a:pt x="2068749" y="18288"/>
                </a:cubicBezTo>
                <a:cubicBezTo>
                  <a:pt x="1806295" y="4847"/>
                  <a:pt x="1713773" y="47088"/>
                  <a:pt x="1432211" y="18288"/>
                </a:cubicBezTo>
                <a:cubicBezTo>
                  <a:pt x="1150649" y="-10512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1" h="18288" stroke="0" extrusionOk="0">
                <a:moveTo>
                  <a:pt x="0" y="0"/>
                </a:moveTo>
                <a:cubicBezTo>
                  <a:pt x="247695" y="-19360"/>
                  <a:pt x="392581" y="-28596"/>
                  <a:pt x="572884" y="0"/>
                </a:cubicBezTo>
                <a:cubicBezTo>
                  <a:pt x="753187" y="28596"/>
                  <a:pt x="922042" y="4121"/>
                  <a:pt x="1113942" y="0"/>
                </a:cubicBezTo>
                <a:cubicBezTo>
                  <a:pt x="1305842" y="-4121"/>
                  <a:pt x="1501806" y="28092"/>
                  <a:pt x="1686826" y="0"/>
                </a:cubicBezTo>
                <a:cubicBezTo>
                  <a:pt x="1871846" y="-28092"/>
                  <a:pt x="2170181" y="-20672"/>
                  <a:pt x="2323364" y="0"/>
                </a:cubicBezTo>
                <a:cubicBezTo>
                  <a:pt x="2476547" y="20672"/>
                  <a:pt x="2919163" y="6097"/>
                  <a:pt x="3182691" y="0"/>
                </a:cubicBezTo>
                <a:cubicBezTo>
                  <a:pt x="3183268" y="4624"/>
                  <a:pt x="3183510" y="11191"/>
                  <a:pt x="3182691" y="18288"/>
                </a:cubicBezTo>
                <a:cubicBezTo>
                  <a:pt x="3026064" y="-10849"/>
                  <a:pt x="2775005" y="23067"/>
                  <a:pt x="2546153" y="18288"/>
                </a:cubicBezTo>
                <a:cubicBezTo>
                  <a:pt x="2317301" y="13509"/>
                  <a:pt x="2164351" y="-9884"/>
                  <a:pt x="1845961" y="18288"/>
                </a:cubicBezTo>
                <a:cubicBezTo>
                  <a:pt x="1527571" y="46460"/>
                  <a:pt x="1455006" y="5824"/>
                  <a:pt x="1304903" y="18288"/>
                </a:cubicBezTo>
                <a:cubicBezTo>
                  <a:pt x="1154800" y="30752"/>
                  <a:pt x="942107" y="-12056"/>
                  <a:pt x="604711" y="18288"/>
                </a:cubicBezTo>
                <a:cubicBezTo>
                  <a:pt x="267315" y="48632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2706624"/>
            <a:ext cx="5170932" cy="3483864"/>
          </a:xfrm>
        </p:spPr>
        <p:txBody>
          <a:bodyPr>
            <a:normAutofit/>
          </a:bodyPr>
          <a:lstStyle/>
          <a:p>
            <a:endParaRPr lang="en-US" sz="1900" dirty="0"/>
          </a:p>
          <a:p>
            <a:pPr marL="457200" lvl="1" indent="0">
              <a:buNone/>
            </a:pPr>
            <a:r>
              <a:rPr lang="en-US" sz="1900" dirty="0"/>
              <a:t>Bronze: 17 PDFs downloaded, all SHA256 verified</a:t>
            </a:r>
          </a:p>
          <a:p>
            <a:pPr marL="457200" lvl="1" indent="0">
              <a:buNone/>
            </a:pPr>
            <a:endParaRPr lang="en-US" sz="19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5E27086-7803-DCF8-59F1-0F2E756E9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880" y="862483"/>
            <a:ext cx="3010662" cy="236336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E656E8C-0094-AEC7-1BEC-394348E4D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036" y="5250303"/>
            <a:ext cx="6160679" cy="112432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19F76A9-06E5-0E29-7997-F31874AB5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694" y="4088335"/>
            <a:ext cx="7354326" cy="1076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B56F15-F748-8897-2613-3256F1DFF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B54ED-2EB7-6233-144B-19041BA6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anchor="ctr">
            <a:normAutofit/>
          </a:bodyPr>
          <a:lstStyle/>
          <a:p>
            <a:r>
              <a:rPr lang="es-ES" sz="4200"/>
              <a:t>Validation Results</a:t>
            </a:r>
          </a:p>
        </p:txBody>
      </p:sp>
      <p:sp>
        <p:nvSpPr>
          <p:cNvPr id="45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0D6AA-B5E0-203E-C835-5D10CA3EC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721" y="502920"/>
            <a:ext cx="5170932" cy="1463040"/>
          </a:xfrm>
        </p:spPr>
        <p:txBody>
          <a:bodyPr anchor="ctr">
            <a:normAutofit/>
          </a:bodyPr>
          <a:lstStyle/>
          <a:p>
            <a:endParaRPr lang="en-US" sz="1900" dirty="0"/>
          </a:p>
          <a:p>
            <a:pPr marL="457200" lvl="1" indent="0">
              <a:buNone/>
            </a:pPr>
            <a:r>
              <a:rPr lang="en-US" sz="1900" dirty="0"/>
              <a:t>Silver: 50 tables extracted from Q1 2025</a:t>
            </a:r>
          </a:p>
          <a:p>
            <a:pPr marL="457200" lvl="1" indent="0">
              <a:buNone/>
            </a:pPr>
            <a:endParaRPr lang="en-US" sz="1900" dirty="0"/>
          </a:p>
          <a:p>
            <a:pPr marL="457200" lvl="1" indent="0">
              <a:buNone/>
            </a:pPr>
            <a:endParaRPr lang="en-US" sz="19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6D5A577-FAE4-9B93-8D94-1EEDFBD49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25" y="3299987"/>
            <a:ext cx="8411749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63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Improvement Ideas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228CCA-DC2A-C1E7-F648-23290AE006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176</Words>
  <Application>Microsoft Office PowerPoint</Application>
  <PresentationFormat>Presentación en pantalla (4:3)</PresentationFormat>
  <Paragraphs>38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Mineros Financial Reports Pipeline</vt:lpstr>
      <vt:lpstr>Approach for Each Task</vt:lpstr>
      <vt:lpstr>Tools and Libraries</vt:lpstr>
      <vt:lpstr>Solution architecture diagram </vt:lpstr>
      <vt:lpstr>Pipeline architecture diagram - 00_Extraction_PDF</vt:lpstr>
      <vt:lpstr>Pipeline architecture diagram - 01_Bronze_Silver_Gold</vt:lpstr>
      <vt:lpstr>Validation Results</vt:lpstr>
      <vt:lpstr>Validation Results</vt:lpstr>
      <vt:lpstr>Improvement Ideas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JULIAN ANDRES VALLEJO LONDO�O</cp:lastModifiedBy>
  <cp:revision>3</cp:revision>
  <dcterms:created xsi:type="dcterms:W3CDTF">2013-01-27T09:14:16Z</dcterms:created>
  <dcterms:modified xsi:type="dcterms:W3CDTF">2025-08-03T23:38:26Z</dcterms:modified>
  <cp:category/>
</cp:coreProperties>
</file>