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88" r:id="rId5"/>
    <p:sldId id="289" r:id="rId6"/>
    <p:sldId id="272" r:id="rId7"/>
    <p:sldId id="273" r:id="rId8"/>
    <p:sldId id="290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3B054A-2992-4293-98F9-C7CD90AD150C}">
          <p14:sldIdLst>
            <p14:sldId id="288"/>
            <p14:sldId id="289"/>
            <p14:sldId id="272"/>
            <p14:sldId id="273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6C24AF-1EF4-497E-A103-037AE59CF227}" v="2056" dt="2024-11-25T18:00:15.8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4DED5C-C831-4388-8BD4-3792472E05D5}" type="doc">
      <dgm:prSet loTypeId="urn:microsoft.com/office/officeart/2005/8/layout/vList3" loCatId="picture" qsTypeId="urn:microsoft.com/office/officeart/2005/8/quickstyle/simple5" qsCatId="simple" csTypeId="urn:microsoft.com/office/officeart/2005/8/colors/colorful5" csCatId="colorful" phldr="1"/>
      <dgm:spPr/>
    </dgm:pt>
    <dgm:pt modelId="{EB45217D-B56E-4CF7-B0EF-A275FDB47C6D}">
      <dgm:prSet phldrT="[Text]"/>
      <dgm:spPr/>
      <dgm:t>
        <a:bodyPr/>
        <a:lstStyle/>
        <a:p>
          <a:r>
            <a:rPr lang="pt-PT" dirty="0" err="1">
              <a:solidFill>
                <a:schemeClr val="tx1"/>
              </a:solidFill>
            </a:rPr>
            <a:t>Oneview</a:t>
          </a:r>
          <a:r>
            <a:rPr lang="pt-PT" dirty="0">
              <a:solidFill>
                <a:schemeClr val="tx1"/>
              </a:solidFill>
            </a:rPr>
            <a:t> 6.60.07 TLS </a:t>
          </a:r>
          <a:r>
            <a:rPr lang="pt-PT" dirty="0" err="1">
              <a:solidFill>
                <a:schemeClr val="tx1"/>
              </a:solidFill>
            </a:rPr>
            <a:t>on</a:t>
          </a:r>
          <a:r>
            <a:rPr lang="pt-PT" dirty="0">
              <a:solidFill>
                <a:schemeClr val="tx1"/>
              </a:solidFill>
            </a:rPr>
            <a:t> </a:t>
          </a:r>
          <a:r>
            <a:rPr lang="pt-PT" dirty="0" err="1">
              <a:solidFill>
                <a:schemeClr val="tx1"/>
              </a:solidFill>
            </a:rPr>
            <a:t>HyperV</a:t>
          </a:r>
          <a:r>
            <a:rPr lang="pt-PT" dirty="0">
              <a:solidFill>
                <a:schemeClr val="tx1"/>
              </a:solidFill>
            </a:rPr>
            <a:t> – G8 </a:t>
          </a:r>
          <a:r>
            <a:rPr lang="pt-PT" dirty="0" err="1">
              <a:solidFill>
                <a:schemeClr val="tx1"/>
              </a:solidFill>
            </a:rPr>
            <a:t>Host</a:t>
          </a:r>
          <a:endParaRPr lang="pt-PT" dirty="0">
            <a:solidFill>
              <a:schemeClr val="tx1"/>
            </a:solidFill>
          </a:endParaRPr>
        </a:p>
      </dgm:t>
    </dgm:pt>
    <dgm:pt modelId="{2B7A5495-E118-48F7-A32A-FBF306246CE1}" type="parTrans" cxnId="{F12C3612-7FDF-4B94-8B8E-FDF1DA55E60C}">
      <dgm:prSet/>
      <dgm:spPr/>
      <dgm:t>
        <a:bodyPr/>
        <a:lstStyle/>
        <a:p>
          <a:endParaRPr lang="pt-PT"/>
        </a:p>
      </dgm:t>
    </dgm:pt>
    <dgm:pt modelId="{0B3B2339-4BD4-44F3-B57D-0AC4CE592F75}" type="sibTrans" cxnId="{F12C3612-7FDF-4B94-8B8E-FDF1DA55E60C}">
      <dgm:prSet/>
      <dgm:spPr/>
      <dgm:t>
        <a:bodyPr/>
        <a:lstStyle/>
        <a:p>
          <a:endParaRPr lang="pt-PT"/>
        </a:p>
      </dgm:t>
    </dgm:pt>
    <dgm:pt modelId="{D453E4F5-E723-4D7E-9EA1-089F129A04E0}">
      <dgm:prSet phldrT="[Text]"/>
      <dgm:spPr/>
      <dgm:t>
        <a:bodyPr/>
        <a:lstStyle/>
        <a:p>
          <a:r>
            <a:rPr lang="pt-PT" dirty="0" err="1">
              <a:solidFill>
                <a:schemeClr val="tx1"/>
              </a:solidFill>
            </a:rPr>
            <a:t>OneView</a:t>
          </a:r>
          <a:r>
            <a:rPr lang="pt-PT" dirty="0">
              <a:solidFill>
                <a:schemeClr val="tx1"/>
              </a:solidFill>
            </a:rPr>
            <a:t> 9.3 </a:t>
          </a:r>
          <a:r>
            <a:rPr lang="pt-PT" dirty="0" err="1">
              <a:solidFill>
                <a:schemeClr val="tx1"/>
              </a:solidFill>
            </a:rPr>
            <a:t>on</a:t>
          </a:r>
          <a:r>
            <a:rPr lang="pt-PT" dirty="0">
              <a:solidFill>
                <a:schemeClr val="tx1"/>
              </a:solidFill>
            </a:rPr>
            <a:t> </a:t>
          </a:r>
          <a:r>
            <a:rPr lang="pt-PT" dirty="0" err="1">
              <a:solidFill>
                <a:schemeClr val="tx1"/>
              </a:solidFill>
            </a:rPr>
            <a:t>VmWare</a:t>
          </a:r>
          <a:r>
            <a:rPr lang="pt-PT" dirty="0">
              <a:solidFill>
                <a:schemeClr val="tx1"/>
              </a:solidFill>
            </a:rPr>
            <a:t> </a:t>
          </a:r>
        </a:p>
      </dgm:t>
    </dgm:pt>
    <dgm:pt modelId="{46C01413-854F-4529-B720-32918CD186C0}" type="parTrans" cxnId="{1A957740-0C37-4EB9-B2CA-BD4039DC65C2}">
      <dgm:prSet/>
      <dgm:spPr/>
      <dgm:t>
        <a:bodyPr/>
        <a:lstStyle/>
        <a:p>
          <a:endParaRPr lang="pt-PT"/>
        </a:p>
      </dgm:t>
    </dgm:pt>
    <dgm:pt modelId="{4A99DFA5-78C7-481C-8AB8-8EF5320763F1}" type="sibTrans" cxnId="{1A957740-0C37-4EB9-B2CA-BD4039DC65C2}">
      <dgm:prSet/>
      <dgm:spPr/>
      <dgm:t>
        <a:bodyPr/>
        <a:lstStyle/>
        <a:p>
          <a:endParaRPr lang="pt-PT"/>
        </a:p>
      </dgm:t>
    </dgm:pt>
    <dgm:pt modelId="{BBA2ECBF-B909-450A-A842-35E4B5E1BEF2}">
      <dgm:prSet phldrT="[Text]"/>
      <dgm:spPr/>
      <dgm:t>
        <a:bodyPr/>
        <a:lstStyle/>
        <a:p>
          <a:r>
            <a:rPr lang="pt-PT" dirty="0">
              <a:solidFill>
                <a:schemeClr val="tx1"/>
              </a:solidFill>
            </a:rPr>
            <a:t>HPE – </a:t>
          </a:r>
          <a:r>
            <a:rPr lang="pt-PT" dirty="0" err="1">
              <a:solidFill>
                <a:schemeClr val="tx1"/>
              </a:solidFill>
            </a:rPr>
            <a:t>Remote</a:t>
          </a:r>
          <a:r>
            <a:rPr lang="pt-PT" dirty="0">
              <a:solidFill>
                <a:schemeClr val="tx1"/>
              </a:solidFill>
            </a:rPr>
            <a:t> Support – Via DIT proxy –DNS HPE </a:t>
          </a:r>
          <a:r>
            <a:rPr lang="pt-PT" dirty="0" err="1">
              <a:solidFill>
                <a:schemeClr val="tx1"/>
              </a:solidFill>
            </a:rPr>
            <a:t>Midway</a:t>
          </a:r>
          <a:r>
            <a:rPr lang="pt-PT" dirty="0">
              <a:solidFill>
                <a:schemeClr val="tx1"/>
              </a:solidFill>
            </a:rPr>
            <a:t> servers  - (futura ligação via HPE API)</a:t>
          </a:r>
        </a:p>
      </dgm:t>
    </dgm:pt>
    <dgm:pt modelId="{1C334ACF-E40B-4DB6-ABBA-094A9C00697E}" type="parTrans" cxnId="{14842B2D-F563-47C0-829F-5A718C9E8634}">
      <dgm:prSet/>
      <dgm:spPr/>
      <dgm:t>
        <a:bodyPr/>
        <a:lstStyle/>
        <a:p>
          <a:endParaRPr lang="pt-PT"/>
        </a:p>
      </dgm:t>
    </dgm:pt>
    <dgm:pt modelId="{9B25F1AE-CD56-432E-811D-BD1DAFD447B4}" type="sibTrans" cxnId="{14842B2D-F563-47C0-829F-5A718C9E8634}">
      <dgm:prSet/>
      <dgm:spPr/>
      <dgm:t>
        <a:bodyPr/>
        <a:lstStyle/>
        <a:p>
          <a:endParaRPr lang="pt-PT"/>
        </a:p>
      </dgm:t>
    </dgm:pt>
    <dgm:pt modelId="{063A1FBD-ECDF-46CE-9546-1CE18A534883}">
      <dgm:prSet phldrT="[Text]"/>
      <dgm:spPr/>
      <dgm:t>
        <a:bodyPr/>
        <a:lstStyle/>
        <a:p>
          <a:r>
            <a:rPr lang="pt-PT" dirty="0" err="1">
              <a:solidFill>
                <a:schemeClr val="tx1"/>
              </a:solidFill>
            </a:rPr>
            <a:t>Managemt</a:t>
          </a:r>
          <a:r>
            <a:rPr lang="pt-PT" dirty="0">
              <a:solidFill>
                <a:schemeClr val="tx1"/>
              </a:solidFill>
            </a:rPr>
            <a:t> pack SCOM igual a apontar 1ª fase para OV 6.6 -&gt; OV 9.3 </a:t>
          </a:r>
        </a:p>
      </dgm:t>
    </dgm:pt>
    <dgm:pt modelId="{9D407AD1-0436-4DFA-9366-106CEEBF0B39}" type="parTrans" cxnId="{FAC171C2-142C-450D-BFEF-AFFFE24C515F}">
      <dgm:prSet/>
      <dgm:spPr/>
      <dgm:t>
        <a:bodyPr/>
        <a:lstStyle/>
        <a:p>
          <a:endParaRPr lang="pt-PT"/>
        </a:p>
      </dgm:t>
    </dgm:pt>
    <dgm:pt modelId="{16DC206E-B518-41F2-9FD8-3ABE619839FF}" type="sibTrans" cxnId="{FAC171C2-142C-450D-BFEF-AFFFE24C515F}">
      <dgm:prSet/>
      <dgm:spPr/>
      <dgm:t>
        <a:bodyPr/>
        <a:lstStyle/>
        <a:p>
          <a:endParaRPr lang="pt-PT"/>
        </a:p>
      </dgm:t>
    </dgm:pt>
    <dgm:pt modelId="{E4324E56-078D-4F0F-A163-C25C1D166B72}">
      <dgm:prSet phldrT="[Text]"/>
      <dgm:spPr/>
      <dgm:t>
        <a:bodyPr/>
        <a:lstStyle/>
        <a:p>
          <a:r>
            <a:rPr lang="pt-PT" dirty="0">
              <a:solidFill>
                <a:schemeClr val="tx1"/>
              </a:solidFill>
            </a:rPr>
            <a:t>Migração concertada com SPP </a:t>
          </a:r>
          <a:r>
            <a:rPr lang="pt-PT" dirty="0" err="1">
              <a:solidFill>
                <a:schemeClr val="tx1"/>
              </a:solidFill>
            </a:rPr>
            <a:t>MeoIPTV</a:t>
          </a:r>
          <a:r>
            <a:rPr lang="pt-PT" dirty="0">
              <a:solidFill>
                <a:schemeClr val="tx1"/>
              </a:solidFill>
            </a:rPr>
            <a:t> em ciclo de FW </a:t>
          </a:r>
          <a:r>
            <a:rPr lang="pt-PT" dirty="0" err="1">
              <a:solidFill>
                <a:schemeClr val="tx1"/>
              </a:solidFill>
            </a:rPr>
            <a:t>update</a:t>
          </a:r>
          <a:r>
            <a:rPr lang="pt-PT" dirty="0">
              <a:solidFill>
                <a:schemeClr val="tx1"/>
              </a:solidFill>
            </a:rPr>
            <a:t> (</a:t>
          </a:r>
          <a:r>
            <a:rPr lang="pt-PT" dirty="0" err="1">
              <a:solidFill>
                <a:schemeClr val="tx1"/>
              </a:solidFill>
            </a:rPr>
            <a:t>roadmap</a:t>
          </a:r>
          <a:r>
            <a:rPr lang="pt-PT" dirty="0">
              <a:solidFill>
                <a:schemeClr val="tx1"/>
              </a:solidFill>
            </a:rPr>
            <a:t>)</a:t>
          </a:r>
        </a:p>
      </dgm:t>
    </dgm:pt>
    <dgm:pt modelId="{665B3F62-931D-4474-9D2D-736E7C3496A4}" type="parTrans" cxnId="{12DCCDA7-ADCE-4DED-8A15-E44EB6EEBAA8}">
      <dgm:prSet/>
      <dgm:spPr/>
      <dgm:t>
        <a:bodyPr/>
        <a:lstStyle/>
        <a:p>
          <a:endParaRPr lang="pt-PT"/>
        </a:p>
      </dgm:t>
    </dgm:pt>
    <dgm:pt modelId="{B22C5172-C180-40B3-8E0A-600CDEAA741C}" type="sibTrans" cxnId="{12DCCDA7-ADCE-4DED-8A15-E44EB6EEBAA8}">
      <dgm:prSet/>
      <dgm:spPr/>
      <dgm:t>
        <a:bodyPr/>
        <a:lstStyle/>
        <a:p>
          <a:endParaRPr lang="pt-PT"/>
        </a:p>
      </dgm:t>
    </dgm:pt>
    <dgm:pt modelId="{C9126CE0-238B-4C88-B5E0-DE03E042FAD4}">
      <dgm:prSet phldrT="[Text]"/>
      <dgm:spPr/>
      <dgm:t>
        <a:bodyPr/>
        <a:lstStyle/>
        <a:p>
          <a:r>
            <a:rPr lang="pt-PT" dirty="0">
              <a:solidFill>
                <a:schemeClr val="tx1"/>
              </a:solidFill>
            </a:rPr>
            <a:t>Mudar para o novo </a:t>
          </a:r>
          <a:r>
            <a:rPr lang="pt-PT" dirty="0" err="1">
              <a:solidFill>
                <a:schemeClr val="tx1"/>
              </a:solidFill>
            </a:rPr>
            <a:t>dominio</a:t>
          </a:r>
          <a:r>
            <a:rPr lang="pt-PT" dirty="0">
              <a:solidFill>
                <a:schemeClr val="tx1"/>
              </a:solidFill>
            </a:rPr>
            <a:t> nos Upgrades de OS (se </a:t>
          </a:r>
          <a:r>
            <a:rPr lang="pt-PT" dirty="0" err="1">
              <a:solidFill>
                <a:schemeClr val="tx1"/>
              </a:solidFill>
            </a:rPr>
            <a:t>possivél</a:t>
          </a:r>
          <a:r>
            <a:rPr lang="pt-PT" dirty="0">
              <a:solidFill>
                <a:schemeClr val="tx1"/>
              </a:solidFill>
            </a:rPr>
            <a:t>)</a:t>
          </a:r>
        </a:p>
      </dgm:t>
    </dgm:pt>
    <dgm:pt modelId="{09F8D467-E14E-4D77-AFF8-24699B5E9CF7}" type="parTrans" cxnId="{B1DF579E-2DA0-4761-AE14-5B98B34E1D42}">
      <dgm:prSet/>
      <dgm:spPr/>
      <dgm:t>
        <a:bodyPr/>
        <a:lstStyle/>
        <a:p>
          <a:endParaRPr lang="pt-PT"/>
        </a:p>
      </dgm:t>
    </dgm:pt>
    <dgm:pt modelId="{BE5700B0-2AC7-40AB-8156-E0629124BBC8}" type="sibTrans" cxnId="{B1DF579E-2DA0-4761-AE14-5B98B34E1D42}">
      <dgm:prSet/>
      <dgm:spPr/>
      <dgm:t>
        <a:bodyPr/>
        <a:lstStyle/>
        <a:p>
          <a:endParaRPr lang="pt-PT"/>
        </a:p>
      </dgm:t>
    </dgm:pt>
    <dgm:pt modelId="{558B680D-FA58-4F8E-958E-090B742FD9AE}">
      <dgm:prSet phldrT="[Text]"/>
      <dgm:spPr/>
      <dgm:t>
        <a:bodyPr/>
        <a:lstStyle/>
        <a:p>
          <a:r>
            <a:rPr lang="pt-PT">
              <a:solidFill>
                <a:schemeClr val="tx1"/>
              </a:solidFill>
            </a:rPr>
            <a:t>Novos dominios (quando necessário) serão childs do Dominio Pai (ex gema.meotv.local)</a:t>
          </a:r>
        </a:p>
      </dgm:t>
    </dgm:pt>
    <dgm:pt modelId="{4E14DD41-28C4-45A3-9B1E-CB69DC930372}" type="parTrans" cxnId="{7605EDCF-A608-4C55-BFB6-BB32B6044095}">
      <dgm:prSet/>
      <dgm:spPr/>
      <dgm:t>
        <a:bodyPr/>
        <a:lstStyle/>
        <a:p>
          <a:endParaRPr lang="pt-PT"/>
        </a:p>
      </dgm:t>
    </dgm:pt>
    <dgm:pt modelId="{C3330C2B-B87F-4225-8621-4D3A8FCB7E20}" type="sibTrans" cxnId="{7605EDCF-A608-4C55-BFB6-BB32B6044095}">
      <dgm:prSet/>
      <dgm:spPr/>
      <dgm:t>
        <a:bodyPr/>
        <a:lstStyle/>
        <a:p>
          <a:endParaRPr lang="pt-PT"/>
        </a:p>
      </dgm:t>
    </dgm:pt>
    <dgm:pt modelId="{77FBD930-00FB-498E-8E64-8305ECBE12DC}" type="pres">
      <dgm:prSet presAssocID="{A24DED5C-C831-4388-8BD4-3792472E05D5}" presName="linearFlow" presStyleCnt="0">
        <dgm:presLayoutVars>
          <dgm:dir/>
          <dgm:resizeHandles val="exact"/>
        </dgm:presLayoutVars>
      </dgm:prSet>
      <dgm:spPr/>
    </dgm:pt>
    <dgm:pt modelId="{13F6232A-4279-4769-87B3-783BFCCAD263}" type="pres">
      <dgm:prSet presAssocID="{EB45217D-B56E-4CF7-B0EF-A275FDB47C6D}" presName="composite" presStyleCnt="0"/>
      <dgm:spPr/>
    </dgm:pt>
    <dgm:pt modelId="{51036A54-1CFA-4CA4-8080-DA50F9ACB018}" type="pres">
      <dgm:prSet presAssocID="{EB45217D-B56E-4CF7-B0EF-A275FDB47C6D}" presName="imgShp" presStyleLbl="fgImgPlace1" presStyleIdx="0" presStyleCnt="7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ED1CA377-A0F4-494E-AC0D-D2CC066DCA61}" type="pres">
      <dgm:prSet presAssocID="{EB45217D-B56E-4CF7-B0EF-A275FDB47C6D}" presName="txShp" presStyleLbl="node1" presStyleIdx="0" presStyleCnt="7">
        <dgm:presLayoutVars>
          <dgm:bulletEnabled val="1"/>
        </dgm:presLayoutVars>
      </dgm:prSet>
      <dgm:spPr/>
    </dgm:pt>
    <dgm:pt modelId="{8275D8DA-909E-40F2-96E3-B0EF9062B5DD}" type="pres">
      <dgm:prSet presAssocID="{0B3B2339-4BD4-44F3-B57D-0AC4CE592F75}" presName="spacing" presStyleCnt="0"/>
      <dgm:spPr/>
    </dgm:pt>
    <dgm:pt modelId="{21DE68CD-8C89-4790-BA01-473347D09B3E}" type="pres">
      <dgm:prSet presAssocID="{D453E4F5-E723-4D7E-9EA1-089F129A04E0}" presName="composite" presStyleCnt="0"/>
      <dgm:spPr/>
    </dgm:pt>
    <dgm:pt modelId="{4D39E8C8-4A65-40C3-A068-3C65D339484D}" type="pres">
      <dgm:prSet presAssocID="{D453E4F5-E723-4D7E-9EA1-089F129A04E0}" presName="imgShp" presStyleLbl="fgImgPlace1" presStyleIdx="1" presStyleCnt="7"/>
      <dgm:spPr>
        <a:xfrm>
          <a:off x="695317" y="558223"/>
          <a:ext cx="429796" cy="429796"/>
        </a:xfr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F1E6CCC7-DE43-45AC-827C-220C681FCC85}" type="pres">
      <dgm:prSet presAssocID="{D453E4F5-E723-4D7E-9EA1-089F129A04E0}" presName="txShp" presStyleLbl="node1" presStyleIdx="1" presStyleCnt="7">
        <dgm:presLayoutVars>
          <dgm:bulletEnabled val="1"/>
        </dgm:presLayoutVars>
      </dgm:prSet>
      <dgm:spPr/>
    </dgm:pt>
    <dgm:pt modelId="{C0BBE291-8C6D-4E3B-8AF8-A8690F660D26}" type="pres">
      <dgm:prSet presAssocID="{4A99DFA5-78C7-481C-8AB8-8EF5320763F1}" presName="spacing" presStyleCnt="0"/>
      <dgm:spPr/>
    </dgm:pt>
    <dgm:pt modelId="{4517D7B9-D1DB-4E5B-9D0A-586E79DA39AA}" type="pres">
      <dgm:prSet presAssocID="{BBA2ECBF-B909-450A-A842-35E4B5E1BEF2}" presName="composite" presStyleCnt="0"/>
      <dgm:spPr/>
    </dgm:pt>
    <dgm:pt modelId="{80D498BB-3DB3-49FC-97F3-ADDC6AA9EB7C}" type="pres">
      <dgm:prSet presAssocID="{BBA2ECBF-B909-450A-A842-35E4B5E1BEF2}" presName="imgShp" presStyleLbl="fgImgPlace1" presStyleIdx="2" presStyleCnt="7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DE23DD77-3EF5-4D5D-B86E-724323894FCE}" type="pres">
      <dgm:prSet presAssocID="{BBA2ECBF-B909-450A-A842-35E4B5E1BEF2}" presName="txShp" presStyleLbl="node1" presStyleIdx="2" presStyleCnt="7">
        <dgm:presLayoutVars>
          <dgm:bulletEnabled val="1"/>
        </dgm:presLayoutVars>
      </dgm:prSet>
      <dgm:spPr/>
    </dgm:pt>
    <dgm:pt modelId="{A27EF494-86C4-4F5A-8671-4255697C70E1}" type="pres">
      <dgm:prSet presAssocID="{9B25F1AE-CD56-432E-811D-BD1DAFD447B4}" presName="spacing" presStyleCnt="0"/>
      <dgm:spPr/>
    </dgm:pt>
    <dgm:pt modelId="{34637739-504B-4101-B036-31CE287BE5BE}" type="pres">
      <dgm:prSet presAssocID="{063A1FBD-ECDF-46CE-9546-1CE18A534883}" presName="composite" presStyleCnt="0"/>
      <dgm:spPr/>
    </dgm:pt>
    <dgm:pt modelId="{1085A3B4-239A-4724-A968-E256607AD74D}" type="pres">
      <dgm:prSet presAssocID="{063A1FBD-ECDF-46CE-9546-1CE18A534883}" presName="imgShp" presStyleLbl="fgImgPlace1" presStyleIdx="3" presStyleCnt="7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A9EEECC5-7ED8-44FD-B0F7-CFD356268745}" type="pres">
      <dgm:prSet presAssocID="{063A1FBD-ECDF-46CE-9546-1CE18A534883}" presName="txShp" presStyleLbl="node1" presStyleIdx="3" presStyleCnt="7">
        <dgm:presLayoutVars>
          <dgm:bulletEnabled val="1"/>
        </dgm:presLayoutVars>
      </dgm:prSet>
      <dgm:spPr/>
    </dgm:pt>
    <dgm:pt modelId="{56322848-56D5-4745-965D-B34CA9139C94}" type="pres">
      <dgm:prSet presAssocID="{16DC206E-B518-41F2-9FD8-3ABE619839FF}" presName="spacing" presStyleCnt="0"/>
      <dgm:spPr/>
    </dgm:pt>
    <dgm:pt modelId="{8FCAEED1-DAA1-4E1C-B792-59A30922065E}" type="pres">
      <dgm:prSet presAssocID="{E4324E56-078D-4F0F-A163-C25C1D166B72}" presName="composite" presStyleCnt="0"/>
      <dgm:spPr/>
    </dgm:pt>
    <dgm:pt modelId="{B06D5852-3F55-48A3-ABA6-DBFBE2AF7931}" type="pres">
      <dgm:prSet presAssocID="{E4324E56-078D-4F0F-A163-C25C1D166B72}" presName="imgShp" presStyleLbl="fgImgPlace1" presStyleIdx="4" presStyleCnt="7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FC2BF0FC-8A61-44B9-9AD3-C7FD4CAF9540}" type="pres">
      <dgm:prSet presAssocID="{E4324E56-078D-4F0F-A163-C25C1D166B72}" presName="txShp" presStyleLbl="node1" presStyleIdx="4" presStyleCnt="7">
        <dgm:presLayoutVars>
          <dgm:bulletEnabled val="1"/>
        </dgm:presLayoutVars>
      </dgm:prSet>
      <dgm:spPr/>
    </dgm:pt>
    <dgm:pt modelId="{06774440-70DC-414A-B41E-B47EA2B5731C}" type="pres">
      <dgm:prSet presAssocID="{B22C5172-C180-40B3-8E0A-600CDEAA741C}" presName="spacing" presStyleCnt="0"/>
      <dgm:spPr/>
    </dgm:pt>
    <dgm:pt modelId="{8A5A0BAF-527C-45EA-B202-ABCB47DF4D5B}" type="pres">
      <dgm:prSet presAssocID="{C9126CE0-238B-4C88-B5E0-DE03E042FAD4}" presName="composite" presStyleCnt="0"/>
      <dgm:spPr/>
    </dgm:pt>
    <dgm:pt modelId="{5E96661F-FFBB-4EE5-BAD6-8C4C245974BE}" type="pres">
      <dgm:prSet presAssocID="{C9126CE0-238B-4C88-B5E0-DE03E042FAD4}" presName="imgShp" presStyleLbl="fgImgPlace1" presStyleIdx="5" presStyleCnt="7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CE325330-9F95-499C-86AA-2C22CB487E76}" type="pres">
      <dgm:prSet presAssocID="{C9126CE0-238B-4C88-B5E0-DE03E042FAD4}" presName="txShp" presStyleLbl="node1" presStyleIdx="5" presStyleCnt="7">
        <dgm:presLayoutVars>
          <dgm:bulletEnabled val="1"/>
        </dgm:presLayoutVars>
      </dgm:prSet>
      <dgm:spPr/>
    </dgm:pt>
    <dgm:pt modelId="{58B325A5-4EEB-42E0-94D8-AFF188F52C39}" type="pres">
      <dgm:prSet presAssocID="{BE5700B0-2AC7-40AB-8156-E0629124BBC8}" presName="spacing" presStyleCnt="0"/>
      <dgm:spPr/>
    </dgm:pt>
    <dgm:pt modelId="{E905031C-4E56-4818-902C-FFFEB1DEC0BD}" type="pres">
      <dgm:prSet presAssocID="{558B680D-FA58-4F8E-958E-090B742FD9AE}" presName="composite" presStyleCnt="0"/>
      <dgm:spPr/>
    </dgm:pt>
    <dgm:pt modelId="{FA81B614-8CE3-48EF-8E67-337056094D2F}" type="pres">
      <dgm:prSet presAssocID="{558B680D-FA58-4F8E-958E-090B742FD9AE}" presName="imgShp" presStyleLbl="fgImgPlace1" presStyleIdx="6" presStyleCnt="7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F1187E4-4E3D-4A4A-8F1C-660555BC2469}" type="pres">
      <dgm:prSet presAssocID="{558B680D-FA58-4F8E-958E-090B742FD9AE}" presName="txShp" presStyleLbl="node1" presStyleIdx="6" presStyleCnt="7">
        <dgm:presLayoutVars>
          <dgm:bulletEnabled val="1"/>
        </dgm:presLayoutVars>
      </dgm:prSet>
      <dgm:spPr/>
    </dgm:pt>
  </dgm:ptLst>
  <dgm:cxnLst>
    <dgm:cxn modelId="{FF3F7310-C45F-433F-9BF7-E6406F29A07C}" type="presOf" srcId="{A24DED5C-C831-4388-8BD4-3792472E05D5}" destId="{77FBD930-00FB-498E-8E64-8305ECBE12DC}" srcOrd="0" destOrd="0" presId="urn:microsoft.com/office/officeart/2005/8/layout/vList3"/>
    <dgm:cxn modelId="{F12C3612-7FDF-4B94-8B8E-FDF1DA55E60C}" srcId="{A24DED5C-C831-4388-8BD4-3792472E05D5}" destId="{EB45217D-B56E-4CF7-B0EF-A275FDB47C6D}" srcOrd="0" destOrd="0" parTransId="{2B7A5495-E118-48F7-A32A-FBF306246CE1}" sibTransId="{0B3B2339-4BD4-44F3-B57D-0AC4CE592F75}"/>
    <dgm:cxn modelId="{14842B2D-F563-47C0-829F-5A718C9E8634}" srcId="{A24DED5C-C831-4388-8BD4-3792472E05D5}" destId="{BBA2ECBF-B909-450A-A842-35E4B5E1BEF2}" srcOrd="2" destOrd="0" parTransId="{1C334ACF-E40B-4DB6-ABBA-094A9C00697E}" sibTransId="{9B25F1AE-CD56-432E-811D-BD1DAFD447B4}"/>
    <dgm:cxn modelId="{9D93A439-2179-43EF-BA08-EAD73A81EEC2}" type="presOf" srcId="{D453E4F5-E723-4D7E-9EA1-089F129A04E0}" destId="{F1E6CCC7-DE43-45AC-827C-220C681FCC85}" srcOrd="0" destOrd="0" presId="urn:microsoft.com/office/officeart/2005/8/layout/vList3"/>
    <dgm:cxn modelId="{1A957740-0C37-4EB9-B2CA-BD4039DC65C2}" srcId="{A24DED5C-C831-4388-8BD4-3792472E05D5}" destId="{D453E4F5-E723-4D7E-9EA1-089F129A04E0}" srcOrd="1" destOrd="0" parTransId="{46C01413-854F-4529-B720-32918CD186C0}" sibTransId="{4A99DFA5-78C7-481C-8AB8-8EF5320763F1}"/>
    <dgm:cxn modelId="{11FC8153-F206-4DA5-85E2-8B130347B4BF}" type="presOf" srcId="{063A1FBD-ECDF-46CE-9546-1CE18A534883}" destId="{A9EEECC5-7ED8-44FD-B0F7-CFD356268745}" srcOrd="0" destOrd="0" presId="urn:microsoft.com/office/officeart/2005/8/layout/vList3"/>
    <dgm:cxn modelId="{2746D579-816B-47B2-B636-110DDC3D02C5}" type="presOf" srcId="{C9126CE0-238B-4C88-B5E0-DE03E042FAD4}" destId="{CE325330-9F95-499C-86AA-2C22CB487E76}" srcOrd="0" destOrd="0" presId="urn:microsoft.com/office/officeart/2005/8/layout/vList3"/>
    <dgm:cxn modelId="{2E1D5789-3F1B-4830-958E-5A50B3869F89}" type="presOf" srcId="{EB45217D-B56E-4CF7-B0EF-A275FDB47C6D}" destId="{ED1CA377-A0F4-494E-AC0D-D2CC066DCA61}" srcOrd="0" destOrd="0" presId="urn:microsoft.com/office/officeart/2005/8/layout/vList3"/>
    <dgm:cxn modelId="{B1DF579E-2DA0-4761-AE14-5B98B34E1D42}" srcId="{A24DED5C-C831-4388-8BD4-3792472E05D5}" destId="{C9126CE0-238B-4C88-B5E0-DE03E042FAD4}" srcOrd="5" destOrd="0" parTransId="{09F8D467-E14E-4D77-AFF8-24699B5E9CF7}" sibTransId="{BE5700B0-2AC7-40AB-8156-E0629124BBC8}"/>
    <dgm:cxn modelId="{C601FC9F-4719-48EB-8617-49CD0D61670C}" type="presOf" srcId="{558B680D-FA58-4F8E-958E-090B742FD9AE}" destId="{3F1187E4-4E3D-4A4A-8F1C-660555BC2469}" srcOrd="0" destOrd="0" presId="urn:microsoft.com/office/officeart/2005/8/layout/vList3"/>
    <dgm:cxn modelId="{12DCCDA7-ADCE-4DED-8A15-E44EB6EEBAA8}" srcId="{A24DED5C-C831-4388-8BD4-3792472E05D5}" destId="{E4324E56-078D-4F0F-A163-C25C1D166B72}" srcOrd="4" destOrd="0" parTransId="{665B3F62-931D-4474-9D2D-736E7C3496A4}" sibTransId="{B22C5172-C180-40B3-8E0A-600CDEAA741C}"/>
    <dgm:cxn modelId="{FAC171C2-142C-450D-BFEF-AFFFE24C515F}" srcId="{A24DED5C-C831-4388-8BD4-3792472E05D5}" destId="{063A1FBD-ECDF-46CE-9546-1CE18A534883}" srcOrd="3" destOrd="0" parTransId="{9D407AD1-0436-4DFA-9366-106CEEBF0B39}" sibTransId="{16DC206E-B518-41F2-9FD8-3ABE619839FF}"/>
    <dgm:cxn modelId="{98E7B8CF-5F26-49C1-B4F6-06DFE9882513}" type="presOf" srcId="{BBA2ECBF-B909-450A-A842-35E4B5E1BEF2}" destId="{DE23DD77-3EF5-4D5D-B86E-724323894FCE}" srcOrd="0" destOrd="0" presId="urn:microsoft.com/office/officeart/2005/8/layout/vList3"/>
    <dgm:cxn modelId="{7605EDCF-A608-4C55-BFB6-BB32B6044095}" srcId="{A24DED5C-C831-4388-8BD4-3792472E05D5}" destId="{558B680D-FA58-4F8E-958E-090B742FD9AE}" srcOrd="6" destOrd="0" parTransId="{4E14DD41-28C4-45A3-9B1E-CB69DC930372}" sibTransId="{C3330C2B-B87F-4225-8621-4D3A8FCB7E20}"/>
    <dgm:cxn modelId="{9815C0EC-4139-4A9A-A186-1F6EB21A0FC3}" type="presOf" srcId="{E4324E56-078D-4F0F-A163-C25C1D166B72}" destId="{FC2BF0FC-8A61-44B9-9AD3-C7FD4CAF9540}" srcOrd="0" destOrd="0" presId="urn:microsoft.com/office/officeart/2005/8/layout/vList3"/>
    <dgm:cxn modelId="{BA5C4899-B04A-40A5-8D1B-B95D0CD8FC7D}" type="presParOf" srcId="{77FBD930-00FB-498E-8E64-8305ECBE12DC}" destId="{13F6232A-4279-4769-87B3-783BFCCAD263}" srcOrd="0" destOrd="0" presId="urn:microsoft.com/office/officeart/2005/8/layout/vList3"/>
    <dgm:cxn modelId="{59E3014C-00C8-4A9D-9E99-044F69C2786B}" type="presParOf" srcId="{13F6232A-4279-4769-87B3-783BFCCAD263}" destId="{51036A54-1CFA-4CA4-8080-DA50F9ACB018}" srcOrd="0" destOrd="0" presId="urn:microsoft.com/office/officeart/2005/8/layout/vList3"/>
    <dgm:cxn modelId="{AD3B857D-F4DE-47CA-A389-45A4016EC086}" type="presParOf" srcId="{13F6232A-4279-4769-87B3-783BFCCAD263}" destId="{ED1CA377-A0F4-494E-AC0D-D2CC066DCA61}" srcOrd="1" destOrd="0" presId="urn:microsoft.com/office/officeart/2005/8/layout/vList3"/>
    <dgm:cxn modelId="{2C8EA0C7-AFE6-4180-BFAD-BFD7BFFF3513}" type="presParOf" srcId="{77FBD930-00FB-498E-8E64-8305ECBE12DC}" destId="{8275D8DA-909E-40F2-96E3-B0EF9062B5DD}" srcOrd="1" destOrd="0" presId="urn:microsoft.com/office/officeart/2005/8/layout/vList3"/>
    <dgm:cxn modelId="{1FFFDDC9-79FA-4001-B972-DE974DC09523}" type="presParOf" srcId="{77FBD930-00FB-498E-8E64-8305ECBE12DC}" destId="{21DE68CD-8C89-4790-BA01-473347D09B3E}" srcOrd="2" destOrd="0" presId="urn:microsoft.com/office/officeart/2005/8/layout/vList3"/>
    <dgm:cxn modelId="{9FC103D7-26E2-4EE9-8529-8FC6A1AC5951}" type="presParOf" srcId="{21DE68CD-8C89-4790-BA01-473347D09B3E}" destId="{4D39E8C8-4A65-40C3-A068-3C65D339484D}" srcOrd="0" destOrd="0" presId="urn:microsoft.com/office/officeart/2005/8/layout/vList3"/>
    <dgm:cxn modelId="{89BDF876-22A1-471B-953F-6BD16713F9E2}" type="presParOf" srcId="{21DE68CD-8C89-4790-BA01-473347D09B3E}" destId="{F1E6CCC7-DE43-45AC-827C-220C681FCC85}" srcOrd="1" destOrd="0" presId="urn:microsoft.com/office/officeart/2005/8/layout/vList3"/>
    <dgm:cxn modelId="{8CA03834-5DE4-4F20-B2A1-275E8E8E5493}" type="presParOf" srcId="{77FBD930-00FB-498E-8E64-8305ECBE12DC}" destId="{C0BBE291-8C6D-4E3B-8AF8-A8690F660D26}" srcOrd="3" destOrd="0" presId="urn:microsoft.com/office/officeart/2005/8/layout/vList3"/>
    <dgm:cxn modelId="{77ADD6FC-9686-4920-9DA1-72BF20B323C7}" type="presParOf" srcId="{77FBD930-00FB-498E-8E64-8305ECBE12DC}" destId="{4517D7B9-D1DB-4E5B-9D0A-586E79DA39AA}" srcOrd="4" destOrd="0" presId="urn:microsoft.com/office/officeart/2005/8/layout/vList3"/>
    <dgm:cxn modelId="{4E752CC3-1C46-44E8-BCB2-91F1BD73D198}" type="presParOf" srcId="{4517D7B9-D1DB-4E5B-9D0A-586E79DA39AA}" destId="{80D498BB-3DB3-49FC-97F3-ADDC6AA9EB7C}" srcOrd="0" destOrd="0" presId="urn:microsoft.com/office/officeart/2005/8/layout/vList3"/>
    <dgm:cxn modelId="{084B4FC5-77F7-4AE9-8B80-030B3C99224F}" type="presParOf" srcId="{4517D7B9-D1DB-4E5B-9D0A-586E79DA39AA}" destId="{DE23DD77-3EF5-4D5D-B86E-724323894FCE}" srcOrd="1" destOrd="0" presId="urn:microsoft.com/office/officeart/2005/8/layout/vList3"/>
    <dgm:cxn modelId="{80C92DAC-40B8-46B7-816B-588D861DE29B}" type="presParOf" srcId="{77FBD930-00FB-498E-8E64-8305ECBE12DC}" destId="{A27EF494-86C4-4F5A-8671-4255697C70E1}" srcOrd="5" destOrd="0" presId="urn:microsoft.com/office/officeart/2005/8/layout/vList3"/>
    <dgm:cxn modelId="{0D89AE23-3CF2-4FD5-BCC4-C6C37F2AE9FD}" type="presParOf" srcId="{77FBD930-00FB-498E-8E64-8305ECBE12DC}" destId="{34637739-504B-4101-B036-31CE287BE5BE}" srcOrd="6" destOrd="0" presId="urn:microsoft.com/office/officeart/2005/8/layout/vList3"/>
    <dgm:cxn modelId="{98FFDB89-86AF-402A-A815-5819230B4E44}" type="presParOf" srcId="{34637739-504B-4101-B036-31CE287BE5BE}" destId="{1085A3B4-239A-4724-A968-E256607AD74D}" srcOrd="0" destOrd="0" presId="urn:microsoft.com/office/officeart/2005/8/layout/vList3"/>
    <dgm:cxn modelId="{0FC4DEB0-1DA3-42EF-88DB-98991C2DCD3F}" type="presParOf" srcId="{34637739-504B-4101-B036-31CE287BE5BE}" destId="{A9EEECC5-7ED8-44FD-B0F7-CFD356268745}" srcOrd="1" destOrd="0" presId="urn:microsoft.com/office/officeart/2005/8/layout/vList3"/>
    <dgm:cxn modelId="{F099BF56-0230-4254-9514-141A99E95CCE}" type="presParOf" srcId="{77FBD930-00FB-498E-8E64-8305ECBE12DC}" destId="{56322848-56D5-4745-965D-B34CA9139C94}" srcOrd="7" destOrd="0" presId="urn:microsoft.com/office/officeart/2005/8/layout/vList3"/>
    <dgm:cxn modelId="{CEA61198-FDAD-432B-BE1C-72E09CDF9062}" type="presParOf" srcId="{77FBD930-00FB-498E-8E64-8305ECBE12DC}" destId="{8FCAEED1-DAA1-4E1C-B792-59A30922065E}" srcOrd="8" destOrd="0" presId="urn:microsoft.com/office/officeart/2005/8/layout/vList3"/>
    <dgm:cxn modelId="{4CA563E6-209A-4487-81AE-DA91A34A2EE9}" type="presParOf" srcId="{8FCAEED1-DAA1-4E1C-B792-59A30922065E}" destId="{B06D5852-3F55-48A3-ABA6-DBFBE2AF7931}" srcOrd="0" destOrd="0" presId="urn:microsoft.com/office/officeart/2005/8/layout/vList3"/>
    <dgm:cxn modelId="{79D87875-D682-4EAD-8651-1E9CAC8802AF}" type="presParOf" srcId="{8FCAEED1-DAA1-4E1C-B792-59A30922065E}" destId="{FC2BF0FC-8A61-44B9-9AD3-C7FD4CAF9540}" srcOrd="1" destOrd="0" presId="urn:microsoft.com/office/officeart/2005/8/layout/vList3"/>
    <dgm:cxn modelId="{7820EB36-EF30-4357-A3F3-B05069B097AE}" type="presParOf" srcId="{77FBD930-00FB-498E-8E64-8305ECBE12DC}" destId="{06774440-70DC-414A-B41E-B47EA2B5731C}" srcOrd="9" destOrd="0" presId="urn:microsoft.com/office/officeart/2005/8/layout/vList3"/>
    <dgm:cxn modelId="{2CC37FD1-B171-44B1-8668-962BCA3153E0}" type="presParOf" srcId="{77FBD930-00FB-498E-8E64-8305ECBE12DC}" destId="{8A5A0BAF-527C-45EA-B202-ABCB47DF4D5B}" srcOrd="10" destOrd="0" presId="urn:microsoft.com/office/officeart/2005/8/layout/vList3"/>
    <dgm:cxn modelId="{71742CB3-125E-49B8-9F1F-B7FCA92A29A2}" type="presParOf" srcId="{8A5A0BAF-527C-45EA-B202-ABCB47DF4D5B}" destId="{5E96661F-FFBB-4EE5-BAD6-8C4C245974BE}" srcOrd="0" destOrd="0" presId="urn:microsoft.com/office/officeart/2005/8/layout/vList3"/>
    <dgm:cxn modelId="{29A79083-CF0D-4E74-A130-964BA6018A25}" type="presParOf" srcId="{8A5A0BAF-527C-45EA-B202-ABCB47DF4D5B}" destId="{CE325330-9F95-499C-86AA-2C22CB487E76}" srcOrd="1" destOrd="0" presId="urn:microsoft.com/office/officeart/2005/8/layout/vList3"/>
    <dgm:cxn modelId="{ADDC28A4-B36E-469E-B1C2-69AA6E5EB08D}" type="presParOf" srcId="{77FBD930-00FB-498E-8E64-8305ECBE12DC}" destId="{58B325A5-4EEB-42E0-94D8-AFF188F52C39}" srcOrd="11" destOrd="0" presId="urn:microsoft.com/office/officeart/2005/8/layout/vList3"/>
    <dgm:cxn modelId="{7C7E29D0-C3AE-4438-A5EC-42600026CA33}" type="presParOf" srcId="{77FBD930-00FB-498E-8E64-8305ECBE12DC}" destId="{E905031C-4E56-4818-902C-FFFEB1DEC0BD}" srcOrd="12" destOrd="0" presId="urn:microsoft.com/office/officeart/2005/8/layout/vList3"/>
    <dgm:cxn modelId="{2EBEF00A-D0E9-4BEC-9215-E0A2718878B0}" type="presParOf" srcId="{E905031C-4E56-4818-902C-FFFEB1DEC0BD}" destId="{FA81B614-8CE3-48EF-8E67-337056094D2F}" srcOrd="0" destOrd="0" presId="urn:microsoft.com/office/officeart/2005/8/layout/vList3"/>
    <dgm:cxn modelId="{49DB6EE3-1B83-46C4-B496-67AF8DEDE6E7}" type="presParOf" srcId="{E905031C-4E56-4818-902C-FFFEB1DEC0BD}" destId="{3F1187E4-4E3D-4A4A-8F1C-660555BC2469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CA377-A0F4-494E-AC0D-D2CC066DCA61}">
      <dsp:nvSpPr>
        <dsp:cNvPr id="0" name=""/>
        <dsp:cNvSpPr/>
      </dsp:nvSpPr>
      <dsp:spPr>
        <a:xfrm rot="10800000">
          <a:off x="1176604" y="3409"/>
          <a:ext cx="4102408" cy="573166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2750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 err="1">
              <a:solidFill>
                <a:schemeClr val="tx1"/>
              </a:solidFill>
            </a:rPr>
            <a:t>Oneview</a:t>
          </a:r>
          <a:r>
            <a:rPr lang="pt-PT" sz="1400" kern="1200" dirty="0">
              <a:solidFill>
                <a:schemeClr val="tx1"/>
              </a:solidFill>
            </a:rPr>
            <a:t> 6.60.07 TLS </a:t>
          </a:r>
          <a:r>
            <a:rPr lang="pt-PT" sz="1400" kern="1200" dirty="0" err="1">
              <a:solidFill>
                <a:schemeClr val="tx1"/>
              </a:solidFill>
            </a:rPr>
            <a:t>on</a:t>
          </a:r>
          <a:r>
            <a:rPr lang="pt-PT" sz="1400" kern="1200" dirty="0">
              <a:solidFill>
                <a:schemeClr val="tx1"/>
              </a:solidFill>
            </a:rPr>
            <a:t> </a:t>
          </a:r>
          <a:r>
            <a:rPr lang="pt-PT" sz="1400" kern="1200" dirty="0" err="1">
              <a:solidFill>
                <a:schemeClr val="tx1"/>
              </a:solidFill>
            </a:rPr>
            <a:t>HyperV</a:t>
          </a:r>
          <a:r>
            <a:rPr lang="pt-PT" sz="1400" kern="1200" dirty="0">
              <a:solidFill>
                <a:schemeClr val="tx1"/>
              </a:solidFill>
            </a:rPr>
            <a:t> – G8 </a:t>
          </a:r>
          <a:r>
            <a:rPr lang="pt-PT" sz="1400" kern="1200" dirty="0" err="1">
              <a:solidFill>
                <a:schemeClr val="tx1"/>
              </a:solidFill>
            </a:rPr>
            <a:t>Host</a:t>
          </a:r>
          <a:endParaRPr lang="pt-PT" sz="1400" kern="1200" dirty="0">
            <a:solidFill>
              <a:schemeClr val="tx1"/>
            </a:solidFill>
          </a:endParaRPr>
        </a:p>
      </dsp:txBody>
      <dsp:txXfrm rot="10800000">
        <a:off x="1319895" y="3409"/>
        <a:ext cx="3959117" cy="573166"/>
      </dsp:txXfrm>
    </dsp:sp>
    <dsp:sp modelId="{51036A54-1CFA-4CA4-8080-DA50F9ACB018}">
      <dsp:nvSpPr>
        <dsp:cNvPr id="0" name=""/>
        <dsp:cNvSpPr/>
      </dsp:nvSpPr>
      <dsp:spPr>
        <a:xfrm>
          <a:off x="890021" y="3409"/>
          <a:ext cx="573166" cy="573166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1E6CCC7-DE43-45AC-827C-220C681FCC85}">
      <dsp:nvSpPr>
        <dsp:cNvPr id="0" name=""/>
        <dsp:cNvSpPr/>
      </dsp:nvSpPr>
      <dsp:spPr>
        <a:xfrm rot="10800000">
          <a:off x="1176604" y="747669"/>
          <a:ext cx="4102408" cy="573166"/>
        </a:xfrm>
        <a:prstGeom prst="homePlate">
          <a:avLst/>
        </a:prstGeom>
        <a:gradFill rotWithShape="0">
          <a:gsLst>
            <a:gs pos="0">
              <a:schemeClr val="accent5">
                <a:hueOff val="302835"/>
                <a:satOff val="4743"/>
                <a:lumOff val="-127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02835"/>
                <a:satOff val="4743"/>
                <a:lumOff val="-127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02835"/>
                <a:satOff val="4743"/>
                <a:lumOff val="-127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2750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 err="1">
              <a:solidFill>
                <a:schemeClr val="tx1"/>
              </a:solidFill>
            </a:rPr>
            <a:t>OneView</a:t>
          </a:r>
          <a:r>
            <a:rPr lang="pt-PT" sz="1400" kern="1200" dirty="0">
              <a:solidFill>
                <a:schemeClr val="tx1"/>
              </a:solidFill>
            </a:rPr>
            <a:t> 9.3 </a:t>
          </a:r>
          <a:r>
            <a:rPr lang="pt-PT" sz="1400" kern="1200" dirty="0" err="1">
              <a:solidFill>
                <a:schemeClr val="tx1"/>
              </a:solidFill>
            </a:rPr>
            <a:t>on</a:t>
          </a:r>
          <a:r>
            <a:rPr lang="pt-PT" sz="1400" kern="1200" dirty="0">
              <a:solidFill>
                <a:schemeClr val="tx1"/>
              </a:solidFill>
            </a:rPr>
            <a:t> </a:t>
          </a:r>
          <a:r>
            <a:rPr lang="pt-PT" sz="1400" kern="1200" dirty="0" err="1">
              <a:solidFill>
                <a:schemeClr val="tx1"/>
              </a:solidFill>
            </a:rPr>
            <a:t>VmWare</a:t>
          </a:r>
          <a:r>
            <a:rPr lang="pt-PT" sz="1400" kern="1200" dirty="0">
              <a:solidFill>
                <a:schemeClr val="tx1"/>
              </a:solidFill>
            </a:rPr>
            <a:t> </a:t>
          </a:r>
        </a:p>
      </dsp:txBody>
      <dsp:txXfrm rot="10800000">
        <a:off x="1319895" y="747669"/>
        <a:ext cx="3959117" cy="573166"/>
      </dsp:txXfrm>
    </dsp:sp>
    <dsp:sp modelId="{4D39E8C8-4A65-40C3-A068-3C65D339484D}">
      <dsp:nvSpPr>
        <dsp:cNvPr id="0" name=""/>
        <dsp:cNvSpPr/>
      </dsp:nvSpPr>
      <dsp:spPr>
        <a:xfrm>
          <a:off x="890021" y="747669"/>
          <a:ext cx="573166" cy="573166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E23DD77-3EF5-4D5D-B86E-724323894FCE}">
      <dsp:nvSpPr>
        <dsp:cNvPr id="0" name=""/>
        <dsp:cNvSpPr/>
      </dsp:nvSpPr>
      <dsp:spPr>
        <a:xfrm rot="10800000">
          <a:off x="1176604" y="1491930"/>
          <a:ext cx="4102408" cy="573166"/>
        </a:xfrm>
        <a:prstGeom prst="homePlate">
          <a:avLst/>
        </a:prstGeom>
        <a:gradFill rotWithShape="0">
          <a:gsLst>
            <a:gs pos="0">
              <a:schemeClr val="accent5">
                <a:hueOff val="605670"/>
                <a:satOff val="9486"/>
                <a:lumOff val="-25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605670"/>
                <a:satOff val="9486"/>
                <a:lumOff val="-25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605670"/>
                <a:satOff val="9486"/>
                <a:lumOff val="-25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2750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>
              <a:solidFill>
                <a:schemeClr val="tx1"/>
              </a:solidFill>
            </a:rPr>
            <a:t>HPE – </a:t>
          </a:r>
          <a:r>
            <a:rPr lang="pt-PT" sz="1400" kern="1200" dirty="0" err="1">
              <a:solidFill>
                <a:schemeClr val="tx1"/>
              </a:solidFill>
            </a:rPr>
            <a:t>Remote</a:t>
          </a:r>
          <a:r>
            <a:rPr lang="pt-PT" sz="1400" kern="1200" dirty="0">
              <a:solidFill>
                <a:schemeClr val="tx1"/>
              </a:solidFill>
            </a:rPr>
            <a:t> Support – Via DIT proxy –DNS HPE </a:t>
          </a:r>
          <a:r>
            <a:rPr lang="pt-PT" sz="1400" kern="1200" dirty="0" err="1">
              <a:solidFill>
                <a:schemeClr val="tx1"/>
              </a:solidFill>
            </a:rPr>
            <a:t>Midway</a:t>
          </a:r>
          <a:r>
            <a:rPr lang="pt-PT" sz="1400" kern="1200" dirty="0">
              <a:solidFill>
                <a:schemeClr val="tx1"/>
              </a:solidFill>
            </a:rPr>
            <a:t> servers  - (futura ligação via HPE API)</a:t>
          </a:r>
        </a:p>
      </dsp:txBody>
      <dsp:txXfrm rot="10800000">
        <a:off x="1319895" y="1491930"/>
        <a:ext cx="3959117" cy="573166"/>
      </dsp:txXfrm>
    </dsp:sp>
    <dsp:sp modelId="{80D498BB-3DB3-49FC-97F3-ADDC6AA9EB7C}">
      <dsp:nvSpPr>
        <dsp:cNvPr id="0" name=""/>
        <dsp:cNvSpPr/>
      </dsp:nvSpPr>
      <dsp:spPr>
        <a:xfrm>
          <a:off x="890021" y="1491930"/>
          <a:ext cx="573166" cy="573166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9EEECC5-7ED8-44FD-B0F7-CFD356268745}">
      <dsp:nvSpPr>
        <dsp:cNvPr id="0" name=""/>
        <dsp:cNvSpPr/>
      </dsp:nvSpPr>
      <dsp:spPr>
        <a:xfrm rot="10800000">
          <a:off x="1176604" y="2236190"/>
          <a:ext cx="4102408" cy="573166"/>
        </a:xfrm>
        <a:prstGeom prst="homePlate">
          <a:avLst/>
        </a:prstGeom>
        <a:gradFill rotWithShape="0">
          <a:gsLst>
            <a:gs pos="0">
              <a:schemeClr val="accent5">
                <a:hueOff val="908504"/>
                <a:satOff val="14228"/>
                <a:lumOff val="-38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908504"/>
                <a:satOff val="14228"/>
                <a:lumOff val="-38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908504"/>
                <a:satOff val="14228"/>
                <a:lumOff val="-38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2750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 err="1">
              <a:solidFill>
                <a:schemeClr val="tx1"/>
              </a:solidFill>
            </a:rPr>
            <a:t>Managemt</a:t>
          </a:r>
          <a:r>
            <a:rPr lang="pt-PT" sz="1400" kern="1200" dirty="0">
              <a:solidFill>
                <a:schemeClr val="tx1"/>
              </a:solidFill>
            </a:rPr>
            <a:t> pack SCOM igual a apontar 1ª fase para OV 6.6 -&gt; OV 9.3 </a:t>
          </a:r>
        </a:p>
      </dsp:txBody>
      <dsp:txXfrm rot="10800000">
        <a:off x="1319895" y="2236190"/>
        <a:ext cx="3959117" cy="573166"/>
      </dsp:txXfrm>
    </dsp:sp>
    <dsp:sp modelId="{1085A3B4-239A-4724-A968-E256607AD74D}">
      <dsp:nvSpPr>
        <dsp:cNvPr id="0" name=""/>
        <dsp:cNvSpPr/>
      </dsp:nvSpPr>
      <dsp:spPr>
        <a:xfrm>
          <a:off x="890021" y="2236190"/>
          <a:ext cx="573166" cy="573166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C2BF0FC-8A61-44B9-9AD3-C7FD4CAF9540}">
      <dsp:nvSpPr>
        <dsp:cNvPr id="0" name=""/>
        <dsp:cNvSpPr/>
      </dsp:nvSpPr>
      <dsp:spPr>
        <a:xfrm rot="10800000">
          <a:off x="1176604" y="2980450"/>
          <a:ext cx="4102408" cy="573166"/>
        </a:xfrm>
        <a:prstGeom prst="homePlate">
          <a:avLst/>
        </a:prstGeom>
        <a:gradFill rotWithShape="0">
          <a:gsLst>
            <a:gs pos="0">
              <a:schemeClr val="accent5">
                <a:hueOff val="1211339"/>
                <a:satOff val="18971"/>
                <a:lumOff val="-50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211339"/>
                <a:satOff val="18971"/>
                <a:lumOff val="-50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211339"/>
                <a:satOff val="18971"/>
                <a:lumOff val="-50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2750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>
              <a:solidFill>
                <a:schemeClr val="tx1"/>
              </a:solidFill>
            </a:rPr>
            <a:t>Migração concertada com SPP </a:t>
          </a:r>
          <a:r>
            <a:rPr lang="pt-PT" sz="1400" kern="1200" dirty="0" err="1">
              <a:solidFill>
                <a:schemeClr val="tx1"/>
              </a:solidFill>
            </a:rPr>
            <a:t>MeoIPTV</a:t>
          </a:r>
          <a:r>
            <a:rPr lang="pt-PT" sz="1400" kern="1200" dirty="0">
              <a:solidFill>
                <a:schemeClr val="tx1"/>
              </a:solidFill>
            </a:rPr>
            <a:t> em ciclo de FW </a:t>
          </a:r>
          <a:r>
            <a:rPr lang="pt-PT" sz="1400" kern="1200" dirty="0" err="1">
              <a:solidFill>
                <a:schemeClr val="tx1"/>
              </a:solidFill>
            </a:rPr>
            <a:t>update</a:t>
          </a:r>
          <a:r>
            <a:rPr lang="pt-PT" sz="1400" kern="1200" dirty="0">
              <a:solidFill>
                <a:schemeClr val="tx1"/>
              </a:solidFill>
            </a:rPr>
            <a:t> (</a:t>
          </a:r>
          <a:r>
            <a:rPr lang="pt-PT" sz="1400" kern="1200" dirty="0" err="1">
              <a:solidFill>
                <a:schemeClr val="tx1"/>
              </a:solidFill>
            </a:rPr>
            <a:t>roadmap</a:t>
          </a:r>
          <a:r>
            <a:rPr lang="pt-PT" sz="1400" kern="1200" dirty="0">
              <a:solidFill>
                <a:schemeClr val="tx1"/>
              </a:solidFill>
            </a:rPr>
            <a:t>)</a:t>
          </a:r>
        </a:p>
      </dsp:txBody>
      <dsp:txXfrm rot="10800000">
        <a:off x="1319895" y="2980450"/>
        <a:ext cx="3959117" cy="573166"/>
      </dsp:txXfrm>
    </dsp:sp>
    <dsp:sp modelId="{B06D5852-3F55-48A3-ABA6-DBFBE2AF7931}">
      <dsp:nvSpPr>
        <dsp:cNvPr id="0" name=""/>
        <dsp:cNvSpPr/>
      </dsp:nvSpPr>
      <dsp:spPr>
        <a:xfrm>
          <a:off x="890021" y="2980450"/>
          <a:ext cx="573166" cy="573166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E325330-9F95-499C-86AA-2C22CB487E76}">
      <dsp:nvSpPr>
        <dsp:cNvPr id="0" name=""/>
        <dsp:cNvSpPr/>
      </dsp:nvSpPr>
      <dsp:spPr>
        <a:xfrm rot="10800000">
          <a:off x="1176604" y="3724711"/>
          <a:ext cx="4102408" cy="573166"/>
        </a:xfrm>
        <a:prstGeom prst="homePlate">
          <a:avLst/>
        </a:prstGeom>
        <a:gradFill rotWithShape="0">
          <a:gsLst>
            <a:gs pos="0">
              <a:schemeClr val="accent5">
                <a:hueOff val="1514174"/>
                <a:satOff val="23714"/>
                <a:lumOff val="-63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514174"/>
                <a:satOff val="23714"/>
                <a:lumOff val="-63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514174"/>
                <a:satOff val="23714"/>
                <a:lumOff val="-63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2750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>
              <a:solidFill>
                <a:schemeClr val="tx1"/>
              </a:solidFill>
            </a:rPr>
            <a:t>Mudar para o novo </a:t>
          </a:r>
          <a:r>
            <a:rPr lang="pt-PT" sz="1400" kern="1200" dirty="0" err="1">
              <a:solidFill>
                <a:schemeClr val="tx1"/>
              </a:solidFill>
            </a:rPr>
            <a:t>dominio</a:t>
          </a:r>
          <a:r>
            <a:rPr lang="pt-PT" sz="1400" kern="1200" dirty="0">
              <a:solidFill>
                <a:schemeClr val="tx1"/>
              </a:solidFill>
            </a:rPr>
            <a:t> nos Upgrades de OS (se </a:t>
          </a:r>
          <a:r>
            <a:rPr lang="pt-PT" sz="1400" kern="1200" dirty="0" err="1">
              <a:solidFill>
                <a:schemeClr val="tx1"/>
              </a:solidFill>
            </a:rPr>
            <a:t>possivél</a:t>
          </a:r>
          <a:r>
            <a:rPr lang="pt-PT" sz="1400" kern="1200" dirty="0">
              <a:solidFill>
                <a:schemeClr val="tx1"/>
              </a:solidFill>
            </a:rPr>
            <a:t>)</a:t>
          </a:r>
        </a:p>
      </dsp:txBody>
      <dsp:txXfrm rot="10800000">
        <a:off x="1319895" y="3724711"/>
        <a:ext cx="3959117" cy="573166"/>
      </dsp:txXfrm>
    </dsp:sp>
    <dsp:sp modelId="{5E96661F-FFBB-4EE5-BAD6-8C4C245974BE}">
      <dsp:nvSpPr>
        <dsp:cNvPr id="0" name=""/>
        <dsp:cNvSpPr/>
      </dsp:nvSpPr>
      <dsp:spPr>
        <a:xfrm>
          <a:off x="890021" y="3724711"/>
          <a:ext cx="573166" cy="573166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F1187E4-4E3D-4A4A-8F1C-660555BC2469}">
      <dsp:nvSpPr>
        <dsp:cNvPr id="0" name=""/>
        <dsp:cNvSpPr/>
      </dsp:nvSpPr>
      <dsp:spPr>
        <a:xfrm rot="10800000">
          <a:off x="1176604" y="4468971"/>
          <a:ext cx="4102408" cy="573166"/>
        </a:xfrm>
        <a:prstGeom prst="homePlate">
          <a:avLst/>
        </a:prstGeom>
        <a:gradFill rotWithShape="0">
          <a:gsLst>
            <a:gs pos="0">
              <a:schemeClr val="accent5">
                <a:hueOff val="1817009"/>
                <a:satOff val="28457"/>
                <a:lumOff val="-76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817009"/>
                <a:satOff val="28457"/>
                <a:lumOff val="-76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817009"/>
                <a:satOff val="28457"/>
                <a:lumOff val="-76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2750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>
              <a:solidFill>
                <a:schemeClr val="tx1"/>
              </a:solidFill>
            </a:rPr>
            <a:t>Novos dominios (quando necessário) serão childs do Dominio Pai (ex gema.meotv.local)</a:t>
          </a:r>
        </a:p>
      </dsp:txBody>
      <dsp:txXfrm rot="10800000">
        <a:off x="1319895" y="4468971"/>
        <a:ext cx="3959117" cy="573166"/>
      </dsp:txXfrm>
    </dsp:sp>
    <dsp:sp modelId="{FA81B614-8CE3-48EF-8E67-337056094D2F}">
      <dsp:nvSpPr>
        <dsp:cNvPr id="0" name=""/>
        <dsp:cNvSpPr/>
      </dsp:nvSpPr>
      <dsp:spPr>
        <a:xfrm>
          <a:off x="890021" y="4468971"/>
          <a:ext cx="573166" cy="573166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Azul Blac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BCA56917-F709-960A-9904-523E32A312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D53F56-84DF-CB21-4134-0C45206F96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63552" y="2372882"/>
            <a:ext cx="9144000" cy="1328572"/>
          </a:xfrm>
        </p:spPr>
        <p:txBody>
          <a:bodyPr anchor="t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ltice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of the presentation</a:t>
            </a:r>
            <a:br>
              <a:rPr lang="en-US"/>
            </a:br>
            <a:r>
              <a:rPr lang="en-US"/>
              <a:t>two lines maximum – Arial bold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CB188-1C98-4CF5-8D18-C1C4C3FB05B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63552" y="3794589"/>
            <a:ext cx="9144000" cy="1074572"/>
          </a:xfrm>
        </p:spPr>
        <p:txBody>
          <a:bodyPr/>
          <a:lstStyle>
            <a:lvl1pPr marL="0" indent="0" algn="l">
              <a:buNone/>
              <a:defRPr sz="4000">
                <a:solidFill>
                  <a:schemeClr val="bg1"/>
                </a:solidFill>
                <a:latin typeface="Altice" pitchFamily="2" charset="0"/>
                <a:cs typeface="Arial" panose="020B0604020202020204" pitchFamily="34" charset="0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Title of the chapter on one </a:t>
            </a:r>
            <a:br>
              <a:rPr lang="en-US"/>
            </a:br>
            <a:r>
              <a:rPr lang="en-US"/>
              <a:t>or two line(s) – Arial bold 30 pt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8093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zul Black 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FC3575-BB64-B78D-13AF-D90599CA28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925A7C-051A-67A0-C54D-A69B71AF4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15947" y="356660"/>
            <a:ext cx="6240693" cy="3152609"/>
          </a:xfrm>
        </p:spPr>
        <p:txBody>
          <a:bodyPr anchor="b">
            <a:noAutofit/>
          </a:bodyPr>
          <a:lstStyle>
            <a:lvl1pPr marL="0" indent="0">
              <a:lnSpc>
                <a:spcPts val="9066"/>
              </a:lnSpc>
              <a:buFont typeface="+mj-lt"/>
              <a:buAutoNum type="arabicPeriod"/>
              <a:defRPr sz="3733" b="1">
                <a:solidFill>
                  <a:schemeClr val="bg1"/>
                </a:solidFill>
              </a:defRPr>
            </a:lvl1pPr>
          </a:lstStyle>
          <a:p>
            <a:br>
              <a:rPr lang="en-US"/>
            </a:br>
            <a:r>
              <a:rPr lang="en-US"/>
              <a:t>Click to edit Master title style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027687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zul Black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low confidence">
            <a:extLst>
              <a:ext uri="{FF2B5EF4-FFF2-40B4-BE49-F238E27FC236}">
                <a16:creationId xmlns:a16="http://schemas.microsoft.com/office/drawing/2014/main" id="{FA0C3BB1-85FB-7E3E-8A53-A63566693B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1B7B258E-46CF-04EC-2E07-7DD83D66A2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7798" y="1988840"/>
            <a:ext cx="4802137" cy="672075"/>
          </a:xfrm>
          <a:prstGeom prst="rect">
            <a:avLst/>
          </a:prstGeom>
        </p:spPr>
        <p:txBody>
          <a:bodyPr/>
          <a:lstStyle>
            <a:lvl1pPr>
              <a:defRPr sz="1867" baseline="0">
                <a:solidFill>
                  <a:schemeClr val="tx2"/>
                </a:solidFill>
                <a:latin typeface="Altice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Synopsis of the chapter on one or two line(s) – Arial 14 pt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27E68BB5-DE86-D745-5A62-1069A8C452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7798" y="3715709"/>
            <a:ext cx="4802137" cy="672075"/>
          </a:xfrm>
          <a:prstGeom prst="rect">
            <a:avLst/>
          </a:prstGeom>
        </p:spPr>
        <p:txBody>
          <a:bodyPr/>
          <a:lstStyle>
            <a:lvl1pPr>
              <a:defRPr sz="1867" baseline="0">
                <a:solidFill>
                  <a:schemeClr val="tx2"/>
                </a:solidFill>
                <a:latin typeface="Altice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Synopsis of the chapter on one or two line(s) – Arial 14 pt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218F2D2C-EA44-1426-66C4-B7652E7876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7798" y="5443901"/>
            <a:ext cx="4802137" cy="672075"/>
          </a:xfrm>
          <a:prstGeom prst="rect">
            <a:avLst/>
          </a:prstGeom>
        </p:spPr>
        <p:txBody>
          <a:bodyPr/>
          <a:lstStyle>
            <a:lvl1pPr>
              <a:defRPr sz="1867" baseline="0">
                <a:solidFill>
                  <a:schemeClr val="tx2"/>
                </a:solidFill>
                <a:latin typeface="Altice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Synopsis of the chapter on one or two line(s) – Arial 14 pt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11B04BBC-CAC1-9F71-8CAE-7CA24CC26A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63068" y="1988840"/>
            <a:ext cx="4802137" cy="672075"/>
          </a:xfrm>
          <a:prstGeom prst="rect">
            <a:avLst/>
          </a:prstGeom>
        </p:spPr>
        <p:txBody>
          <a:bodyPr/>
          <a:lstStyle>
            <a:lvl1pPr>
              <a:defRPr sz="1867" baseline="0">
                <a:solidFill>
                  <a:schemeClr val="tx2"/>
                </a:solidFill>
                <a:latin typeface="Altice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Synopsis of the chapter on one or two line(s) – Arial 14 pt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178ACDE-A4CD-B9E8-AC9A-C09F821DCA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63068" y="3715709"/>
            <a:ext cx="4802137" cy="672075"/>
          </a:xfrm>
          <a:prstGeom prst="rect">
            <a:avLst/>
          </a:prstGeom>
        </p:spPr>
        <p:txBody>
          <a:bodyPr/>
          <a:lstStyle>
            <a:lvl1pPr>
              <a:defRPr sz="1867" baseline="0">
                <a:solidFill>
                  <a:schemeClr val="tx2"/>
                </a:solidFill>
                <a:latin typeface="Altice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Synopsis of the chapter on one or two line(s) – Arial 14 pt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F5CD743E-62BE-E3CE-0ECF-9B284CB684C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63068" y="5443901"/>
            <a:ext cx="4802137" cy="672075"/>
          </a:xfrm>
          <a:prstGeom prst="rect">
            <a:avLst/>
          </a:prstGeom>
        </p:spPr>
        <p:txBody>
          <a:bodyPr/>
          <a:lstStyle>
            <a:lvl1pPr>
              <a:defRPr sz="1867" baseline="0">
                <a:solidFill>
                  <a:schemeClr val="tx2"/>
                </a:solidFill>
                <a:latin typeface="Altice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Synopsis of the chapter on one or two line(s) – Arial 14 pt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EC195C45-5548-90FF-911B-73C648CA73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903979" y="1268760"/>
            <a:ext cx="5223460" cy="672075"/>
          </a:xfrm>
          <a:prstGeom prst="rect">
            <a:avLst/>
          </a:prstGeom>
        </p:spPr>
        <p:txBody>
          <a:bodyPr/>
          <a:lstStyle>
            <a:lvl1pPr marL="457189" indent="-457189">
              <a:lnSpc>
                <a:spcPct val="90000"/>
              </a:lnSpc>
              <a:buClr>
                <a:schemeClr val="accent6"/>
              </a:buClr>
              <a:buFont typeface="+mj-lt"/>
              <a:buAutoNum type="arabicPeriod" startAt="4"/>
              <a:defRPr lang="fr-FR" sz="2400" b="1" kern="1200" baseline="0">
                <a:solidFill>
                  <a:schemeClr val="tx1"/>
                </a:solidFill>
                <a:latin typeface="Altice" pitchFamily="2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fr-FR" err="1"/>
              <a:t>Title</a:t>
            </a:r>
            <a:r>
              <a:rPr lang="fr-FR"/>
              <a:t> of the </a:t>
            </a:r>
            <a:r>
              <a:rPr lang="fr-FR" err="1"/>
              <a:t>chapter</a:t>
            </a:r>
            <a:r>
              <a:rPr lang="fr-FR"/>
              <a:t> on one or </a:t>
            </a:r>
            <a:r>
              <a:rPr lang="fr-FR" err="1"/>
              <a:t>two</a:t>
            </a:r>
            <a:r>
              <a:rPr lang="fr-FR"/>
              <a:t> line(s) – Arial 18 pt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2D5B5037-A610-7979-9FAE-38D6EC18135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3614" y="1268760"/>
            <a:ext cx="5223460" cy="672075"/>
          </a:xfrm>
          <a:prstGeom prst="rect">
            <a:avLst/>
          </a:prstGeom>
        </p:spPr>
        <p:txBody>
          <a:bodyPr/>
          <a:lstStyle>
            <a:lvl1pPr marL="457189" indent="-457189">
              <a:lnSpc>
                <a:spcPct val="90000"/>
              </a:lnSpc>
              <a:buClr>
                <a:schemeClr val="accent6"/>
              </a:buClr>
              <a:buFont typeface="+mj-lt"/>
              <a:buAutoNum type="arabicPeriod"/>
              <a:defRPr lang="fr-FR" sz="2400" b="1" kern="1200" baseline="0">
                <a:solidFill>
                  <a:schemeClr val="tx1"/>
                </a:solidFill>
                <a:latin typeface="Altice" pitchFamily="2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fr-FR" err="1"/>
              <a:t>Title</a:t>
            </a:r>
            <a:r>
              <a:rPr lang="fr-FR"/>
              <a:t> of the </a:t>
            </a:r>
            <a:r>
              <a:rPr lang="fr-FR" err="1"/>
              <a:t>chapter</a:t>
            </a:r>
            <a:r>
              <a:rPr lang="fr-FR"/>
              <a:t> on </a:t>
            </a:r>
            <a:r>
              <a:rPr lang="fr-FR" err="1"/>
              <a:t>oneor</a:t>
            </a:r>
            <a:r>
              <a:rPr lang="fr-FR"/>
              <a:t> </a:t>
            </a:r>
            <a:r>
              <a:rPr lang="fr-FR" err="1"/>
              <a:t>two</a:t>
            </a:r>
            <a:r>
              <a:rPr lang="fr-FR"/>
              <a:t> line(s) – Arial 18 pt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BE5CB51F-49C4-6C60-5587-D3408BBA81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3614" y="2996952"/>
            <a:ext cx="5223460" cy="672075"/>
          </a:xfrm>
          <a:prstGeom prst="rect">
            <a:avLst/>
          </a:prstGeom>
        </p:spPr>
        <p:txBody>
          <a:bodyPr/>
          <a:lstStyle>
            <a:lvl1pPr marL="457189" indent="-457189">
              <a:lnSpc>
                <a:spcPct val="90000"/>
              </a:lnSpc>
              <a:buClr>
                <a:schemeClr val="accent6"/>
              </a:buClr>
              <a:buFont typeface="+mj-lt"/>
              <a:buAutoNum type="arabicPeriod" startAt="2"/>
              <a:defRPr lang="fr-FR" sz="2400" b="1" kern="1200" baseline="0">
                <a:solidFill>
                  <a:schemeClr val="tx1"/>
                </a:solidFill>
                <a:latin typeface="Altice" pitchFamily="2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fr-FR" err="1"/>
              <a:t>Title</a:t>
            </a:r>
            <a:r>
              <a:rPr lang="fr-FR"/>
              <a:t> of the </a:t>
            </a:r>
            <a:r>
              <a:rPr lang="fr-FR" err="1"/>
              <a:t>chapter</a:t>
            </a:r>
            <a:r>
              <a:rPr lang="fr-FR"/>
              <a:t> on one or </a:t>
            </a:r>
            <a:r>
              <a:rPr lang="fr-FR" err="1"/>
              <a:t>two</a:t>
            </a:r>
            <a:r>
              <a:rPr lang="fr-FR"/>
              <a:t> line(s) – Arial 18 pt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0EF9AE0E-794D-57E5-4727-3DA577B540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3614" y="4725144"/>
            <a:ext cx="5223460" cy="672075"/>
          </a:xfrm>
          <a:prstGeom prst="rect">
            <a:avLst/>
          </a:prstGeom>
        </p:spPr>
        <p:txBody>
          <a:bodyPr/>
          <a:lstStyle>
            <a:lvl1pPr marL="457189" indent="-457189">
              <a:lnSpc>
                <a:spcPct val="90000"/>
              </a:lnSpc>
              <a:buClr>
                <a:schemeClr val="accent6"/>
              </a:buClr>
              <a:buFont typeface="+mj-lt"/>
              <a:buAutoNum type="arabicPeriod" startAt="3"/>
              <a:defRPr lang="fr-FR" sz="2400" b="1" kern="1200" baseline="0">
                <a:solidFill>
                  <a:schemeClr val="tx1"/>
                </a:solidFill>
                <a:latin typeface="Altice" pitchFamily="2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fr-FR" err="1"/>
              <a:t>Title</a:t>
            </a:r>
            <a:r>
              <a:rPr lang="fr-FR"/>
              <a:t> of the </a:t>
            </a:r>
            <a:r>
              <a:rPr lang="fr-FR" err="1"/>
              <a:t>chapter</a:t>
            </a:r>
            <a:r>
              <a:rPr lang="fr-FR"/>
              <a:t> on one or </a:t>
            </a:r>
            <a:r>
              <a:rPr lang="fr-FR" err="1"/>
              <a:t>two</a:t>
            </a:r>
            <a:r>
              <a:rPr lang="fr-FR"/>
              <a:t> line(s) – Arial 18 pt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54A75398-5389-01C4-4B87-113FA1D7BC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5113" y="4725144"/>
            <a:ext cx="5223460" cy="672075"/>
          </a:xfrm>
          <a:prstGeom prst="rect">
            <a:avLst/>
          </a:prstGeom>
        </p:spPr>
        <p:txBody>
          <a:bodyPr/>
          <a:lstStyle>
            <a:lvl1pPr marL="457189" indent="-457189">
              <a:lnSpc>
                <a:spcPct val="90000"/>
              </a:lnSpc>
              <a:buClr>
                <a:schemeClr val="accent6"/>
              </a:buClr>
              <a:buFont typeface="+mj-lt"/>
              <a:buAutoNum type="arabicPeriod" startAt="6"/>
              <a:defRPr lang="fr-FR" sz="2400" b="1" kern="1200" baseline="0">
                <a:solidFill>
                  <a:schemeClr val="tx1"/>
                </a:solidFill>
                <a:latin typeface="Altice" pitchFamily="2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fr-FR" err="1"/>
              <a:t>Title</a:t>
            </a:r>
            <a:r>
              <a:rPr lang="fr-FR"/>
              <a:t> of the </a:t>
            </a:r>
            <a:r>
              <a:rPr lang="fr-FR" err="1"/>
              <a:t>chapter</a:t>
            </a:r>
            <a:r>
              <a:rPr lang="fr-FR"/>
              <a:t> on one or </a:t>
            </a:r>
            <a:r>
              <a:rPr lang="fr-FR" err="1"/>
              <a:t>two</a:t>
            </a:r>
            <a:r>
              <a:rPr lang="fr-FR"/>
              <a:t> line(s) – Arial 18 pt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7BB4AD9D-7D4A-069B-9F16-99570BDACE9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5113" y="2996952"/>
            <a:ext cx="5223460" cy="672075"/>
          </a:xfrm>
          <a:prstGeom prst="rect">
            <a:avLst/>
          </a:prstGeom>
        </p:spPr>
        <p:txBody>
          <a:bodyPr/>
          <a:lstStyle>
            <a:lvl1pPr marL="457189" indent="-457189">
              <a:lnSpc>
                <a:spcPct val="90000"/>
              </a:lnSpc>
              <a:buClr>
                <a:schemeClr val="accent6"/>
              </a:buClr>
              <a:buFont typeface="+mj-lt"/>
              <a:buAutoNum type="arabicPeriod" startAt="5"/>
              <a:defRPr lang="fr-FR" sz="2400" b="1" kern="1200" baseline="0">
                <a:solidFill>
                  <a:schemeClr val="tx1"/>
                </a:solidFill>
                <a:latin typeface="Altice" pitchFamily="2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fr-FR" err="1"/>
              <a:t>Title</a:t>
            </a:r>
            <a:r>
              <a:rPr lang="fr-FR"/>
              <a:t> of the </a:t>
            </a:r>
            <a:r>
              <a:rPr lang="fr-FR" err="1"/>
              <a:t>chapter</a:t>
            </a:r>
            <a:r>
              <a:rPr lang="fr-FR"/>
              <a:t> on one or </a:t>
            </a:r>
            <a:r>
              <a:rPr lang="fr-FR" err="1"/>
              <a:t>two</a:t>
            </a:r>
            <a:r>
              <a:rPr lang="fr-FR"/>
              <a:t> line(s) – Arial 18 pt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47457E62-6D36-8FD1-6CF3-7BD438D7A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2616" y="6423191"/>
            <a:ext cx="6505939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ltice" pitchFamily="2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&lt;</a:t>
            </a:r>
            <a:r>
              <a:rPr lang="pt-PT" err="1"/>
              <a:t>Main</a:t>
            </a:r>
            <a:r>
              <a:rPr lang="pt-PT"/>
              <a:t> </a:t>
            </a:r>
            <a:r>
              <a:rPr lang="pt-PT" err="1"/>
              <a:t>Title</a:t>
            </a:r>
            <a:r>
              <a:rPr lang="pt-PT"/>
              <a:t>&gt; | &lt;</a:t>
            </a:r>
            <a:r>
              <a:rPr lang="pt-PT" err="1"/>
              <a:t>Sub-title</a:t>
            </a:r>
            <a:r>
              <a:rPr lang="pt-PT"/>
              <a:t>&gt; | &lt;</a:t>
            </a:r>
            <a:r>
              <a:rPr lang="pt-PT" err="1"/>
              <a:t>Month</a:t>
            </a:r>
            <a:r>
              <a:rPr lang="pt-PT"/>
              <a:t> </a:t>
            </a:r>
            <a:r>
              <a:rPr lang="pt-PT" err="1"/>
              <a:t>Year</a:t>
            </a:r>
            <a:r>
              <a:rPr lang="pt-PT"/>
              <a:t>&gt;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F03E2BC2-4235-510E-3A91-D1A5FD47B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5360" y="6423191"/>
            <a:ext cx="144016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  <a:latin typeface="Altice" pitchFamily="2" charset="0"/>
                <a:cs typeface="Arial" panose="020B0604020202020204" pitchFamily="34" charset="0"/>
              </a:defRPr>
            </a:lvl1pPr>
          </a:lstStyle>
          <a:p>
            <a:fld id="{A4936F48-BEFE-494A-ABEC-2A8B5542671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24" name="Title Placeholder 1">
            <a:extLst>
              <a:ext uri="{FF2B5EF4-FFF2-40B4-BE49-F238E27FC236}">
                <a16:creationId xmlns:a16="http://schemas.microsoft.com/office/drawing/2014/main" id="{B47C84CC-554B-0C71-5C92-2A727A09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9530"/>
            <a:ext cx="10829844" cy="768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057826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zul Black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02870DEC-42BA-B52A-1FD4-D13292C6B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FC6CD7B-B75F-9944-4603-519EAF438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59530"/>
            <a:ext cx="11521280" cy="768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76C4526-96B8-9569-7142-F30A8F80F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2616" y="6423191"/>
            <a:ext cx="6505939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Altice" pitchFamily="2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&lt;</a:t>
            </a:r>
            <a:r>
              <a:rPr lang="pt-PT" err="1"/>
              <a:t>Main</a:t>
            </a:r>
            <a:r>
              <a:rPr lang="pt-PT"/>
              <a:t> </a:t>
            </a:r>
            <a:r>
              <a:rPr lang="pt-PT" err="1"/>
              <a:t>Title</a:t>
            </a:r>
            <a:r>
              <a:rPr lang="pt-PT"/>
              <a:t>&gt; | &lt;</a:t>
            </a:r>
            <a:r>
              <a:rPr lang="pt-PT" err="1"/>
              <a:t>Sub-title</a:t>
            </a:r>
            <a:r>
              <a:rPr lang="pt-PT"/>
              <a:t>&gt; | &lt;</a:t>
            </a:r>
            <a:r>
              <a:rPr lang="pt-PT" err="1"/>
              <a:t>Month</a:t>
            </a:r>
            <a:r>
              <a:rPr lang="pt-PT"/>
              <a:t> </a:t>
            </a:r>
            <a:r>
              <a:rPr lang="pt-PT" err="1"/>
              <a:t>Year</a:t>
            </a:r>
            <a:r>
              <a:rPr lang="pt-PT"/>
              <a:t>&gt;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1EB0D49-B08F-A360-9A2F-C25DE7B33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5360" y="6423191"/>
            <a:ext cx="144016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bg1"/>
                </a:solidFill>
                <a:latin typeface="Altice" pitchFamily="2" charset="0"/>
                <a:cs typeface="Arial" panose="020B0604020202020204" pitchFamily="34" charset="0"/>
              </a:defRPr>
            </a:lvl1pPr>
          </a:lstStyle>
          <a:p>
            <a:fld id="{A4936F48-BEFE-494A-ABEC-2A8B5542671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7FCC22-DDE0-5F03-8390-AE2007054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019217"/>
            <a:ext cx="11521280" cy="529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017961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Azul Black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6B7E2B96-41E2-A52B-7B0B-3DFEBA475D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8F76E2-B83D-1568-2E56-D149D1789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834" y="164638"/>
            <a:ext cx="6986785" cy="786141"/>
          </a:xfrm>
        </p:spPr>
        <p:txBody>
          <a:bodyPr anchor="t">
            <a:normAutofit/>
          </a:bodyPr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C206CB-9833-3D68-6DD8-FBD7E0932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4038600" cy="6356351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4E278-E9CB-55BF-FE63-57DC9389C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77834" y="1115416"/>
            <a:ext cx="6986785" cy="519390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E2A0AFE-5AE3-70A6-09F8-13485179DFA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582616" y="6423191"/>
            <a:ext cx="6505939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Altice" pitchFamily="2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&lt;Main Title&gt; | &lt;Sub-title&gt; | &lt;Month Year&gt;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FA58B5-99AA-C917-37CB-989487823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5360" y="6423191"/>
            <a:ext cx="144016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Altice" pitchFamily="2" charset="0"/>
                <a:cs typeface="Arial" panose="020B0604020202020204" pitchFamily="34" charset="0"/>
              </a:defRPr>
            </a:lvl1pPr>
          </a:lstStyle>
          <a:p>
            <a:fld id="{A4936F48-BEFE-494A-ABEC-2A8B55426711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224897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zul Black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0F80F833-6D1C-561C-4C76-CB8489009C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6CC0C86-D6C7-9C31-9AC2-1CF618B99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0" y="1028734"/>
            <a:ext cx="5593523" cy="508856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BD2B478-0EE2-BBA9-1C48-B25488B2190E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6263117" y="1028734"/>
            <a:ext cx="5593523" cy="508856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595A932-1FA7-89EE-9309-D4908BD8DCC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582616" y="6423191"/>
            <a:ext cx="6505939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Altice" pitchFamily="2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&lt;Main Title&gt; | &lt;Sub-title&gt; | &lt;Month Year&gt;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557B8E8-E149-1AC2-B55D-D0D836B7E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5360" y="6423191"/>
            <a:ext cx="144016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Altice" pitchFamily="2" charset="0"/>
                <a:cs typeface="Arial" panose="020B0604020202020204" pitchFamily="34" charset="0"/>
              </a:defRPr>
            </a:lvl1pPr>
          </a:lstStyle>
          <a:p>
            <a:fld id="{A4936F48-BEFE-494A-ABEC-2A8B5542671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AA9597F-9562-495C-1561-D55B6456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59530"/>
            <a:ext cx="11521280" cy="768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33445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zul Black 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4F88F905-B56C-5826-E5D6-7C9215C1CA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76C4526-96B8-9569-7142-F30A8F80F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2616" y="6423191"/>
            <a:ext cx="6505939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Altice" pitchFamily="2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&lt;</a:t>
            </a:r>
            <a:r>
              <a:rPr lang="pt-PT" err="1"/>
              <a:t>Main</a:t>
            </a:r>
            <a:r>
              <a:rPr lang="pt-PT"/>
              <a:t> </a:t>
            </a:r>
            <a:r>
              <a:rPr lang="pt-PT" err="1"/>
              <a:t>Title</a:t>
            </a:r>
            <a:r>
              <a:rPr lang="pt-PT"/>
              <a:t>&gt; | &lt;</a:t>
            </a:r>
            <a:r>
              <a:rPr lang="pt-PT" err="1"/>
              <a:t>Sub-title</a:t>
            </a:r>
            <a:r>
              <a:rPr lang="pt-PT"/>
              <a:t>&gt; | &lt;</a:t>
            </a:r>
            <a:r>
              <a:rPr lang="pt-PT" err="1"/>
              <a:t>Month</a:t>
            </a:r>
            <a:r>
              <a:rPr lang="pt-PT"/>
              <a:t> </a:t>
            </a:r>
            <a:r>
              <a:rPr lang="pt-PT" err="1"/>
              <a:t>Year</a:t>
            </a:r>
            <a:r>
              <a:rPr lang="pt-PT"/>
              <a:t>&gt;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1EB0D49-B08F-A360-9A2F-C25DE7B33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5360" y="6423191"/>
            <a:ext cx="144016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4936F48-BEFE-494A-ABEC-2A8B55426711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446307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34002-D970-A552-305B-5DD53013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59530"/>
            <a:ext cx="11521280" cy="768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5DB55-B55C-11CE-9588-ACA2CF1A5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360" y="1019217"/>
            <a:ext cx="11521280" cy="529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220A8E-4FA2-8357-1D41-48C28EFAFB90}"/>
              </a:ext>
            </a:extLst>
          </p:cNvPr>
          <p:cNvGrpSpPr/>
          <p:nvPr userDrawn="1"/>
        </p:nvGrpSpPr>
        <p:grpSpPr>
          <a:xfrm>
            <a:off x="-845534" y="1019218"/>
            <a:ext cx="13873767" cy="5578135"/>
            <a:chOff x="-612582" y="764413"/>
            <a:chExt cx="10405325" cy="41836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EC15CA2-78FD-9CA3-B7BE-ED5E82BB57DF}"/>
                </a:ext>
              </a:extLst>
            </p:cNvPr>
            <p:cNvSpPr/>
            <p:nvPr userDrawn="1"/>
          </p:nvSpPr>
          <p:spPr bwMode="gray">
            <a:xfrm>
              <a:off x="9245543" y="3218441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rgbClr val="00AA13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B4CAD3BA-1913-7ACA-6DAB-6F12260FD3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612576" y="1992867"/>
              <a:ext cx="547317" cy="504000"/>
            </a:xfrm>
            <a:prstGeom prst="rect">
              <a:avLst/>
            </a:prstGeom>
            <a:solidFill>
              <a:srgbClr val="FF7F32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200" kern="0">
                  <a:solidFill>
                    <a:srgbClr val="FFFFFF"/>
                  </a:solidFill>
                  <a:cs typeface="Arial" panose="020B0604020202020204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1200" kern="0">
                  <a:solidFill>
                    <a:srgbClr val="FFFFFF"/>
                  </a:solidFill>
                  <a:cs typeface="Arial" panose="020B0604020202020204" pitchFamily="34" charset="0"/>
                </a:rPr>
                <a:t>G 127</a:t>
              </a:r>
            </a:p>
            <a:p>
              <a:pPr eaLnBrk="0" hangingPunct="0">
                <a:defRPr/>
              </a:pPr>
              <a:r>
                <a:rPr lang="en-US" sz="1200" kern="0">
                  <a:solidFill>
                    <a:srgbClr val="FFFFFF"/>
                  </a:solidFill>
                  <a:cs typeface="Arial" panose="020B0604020202020204" pitchFamily="34" charset="0"/>
                </a:rPr>
                <a:t>B 50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AA9AEB02-066D-FE48-C97B-C3D07DA66F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612582" y="2605654"/>
              <a:ext cx="547316" cy="504000"/>
            </a:xfrm>
            <a:prstGeom prst="rect">
              <a:avLst/>
            </a:prstGeom>
            <a:solidFill>
              <a:srgbClr val="FFC72C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200" kern="0">
                  <a:solidFill>
                    <a:srgbClr val="FFFFFF"/>
                  </a:solidFill>
                  <a:cs typeface="Arial" panose="020B0604020202020204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1200" kern="0">
                  <a:solidFill>
                    <a:srgbClr val="FFFFFF"/>
                  </a:solidFill>
                  <a:cs typeface="Arial" panose="020B0604020202020204" pitchFamily="34" charset="0"/>
                </a:rPr>
                <a:t>G 199</a:t>
              </a:r>
            </a:p>
            <a:p>
              <a:pPr eaLnBrk="0" hangingPunct="0">
                <a:defRPr/>
              </a:pPr>
              <a:r>
                <a:rPr lang="en-US" sz="1200" kern="0">
                  <a:solidFill>
                    <a:srgbClr val="FFFFFF"/>
                  </a:solidFill>
                  <a:cs typeface="Arial" panose="020B0604020202020204" pitchFamily="34" charset="0"/>
                </a:rPr>
                <a:t>B 44</a:t>
              </a: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40313652-87B3-D6B0-3CDE-A9C3DC522D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612576" y="3218441"/>
              <a:ext cx="547317" cy="504000"/>
            </a:xfrm>
            <a:prstGeom prst="rect">
              <a:avLst/>
            </a:prstGeom>
            <a:solidFill>
              <a:srgbClr val="00AA13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200" kern="0">
                  <a:solidFill>
                    <a:srgbClr val="FFFFFF"/>
                  </a:solidFill>
                  <a:cs typeface="Arial" panose="020B0604020202020204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1200" kern="0">
                  <a:solidFill>
                    <a:srgbClr val="FFFFFF"/>
                  </a:solidFill>
                  <a:cs typeface="Arial" panose="020B0604020202020204" pitchFamily="34" charset="0"/>
                </a:rPr>
                <a:t>G 170</a:t>
              </a:r>
            </a:p>
            <a:p>
              <a:pPr eaLnBrk="0" hangingPunct="0">
                <a:defRPr/>
              </a:pPr>
              <a:r>
                <a:rPr lang="en-US" sz="1200" kern="0">
                  <a:solidFill>
                    <a:srgbClr val="FFFFFF"/>
                  </a:solidFill>
                  <a:cs typeface="Arial" panose="020B0604020202020204" pitchFamily="34" charset="0"/>
                </a:rPr>
                <a:t>B 19</a:t>
              </a:r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D9776C94-F83D-2ADB-6B4F-B592AC4EF6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612576" y="3831228"/>
              <a:ext cx="547317" cy="504000"/>
            </a:xfrm>
            <a:prstGeom prst="rect">
              <a:avLst/>
            </a:prstGeom>
            <a:solidFill>
              <a:srgbClr val="24D9C3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200" kern="0">
                  <a:solidFill>
                    <a:srgbClr val="FFFFFF"/>
                  </a:solidFill>
                  <a:cs typeface="Arial" panose="020B0604020202020204" pitchFamily="34" charset="0"/>
                </a:rPr>
                <a:t>R 36</a:t>
              </a:r>
            </a:p>
            <a:p>
              <a:pPr eaLnBrk="0" hangingPunct="0">
                <a:defRPr/>
              </a:pPr>
              <a:r>
                <a:rPr lang="en-US" sz="1200" kern="0">
                  <a:solidFill>
                    <a:srgbClr val="FFFFFF"/>
                  </a:solidFill>
                  <a:cs typeface="Arial" panose="020B0604020202020204" pitchFamily="34" charset="0"/>
                </a:rPr>
                <a:t>G 217</a:t>
              </a:r>
            </a:p>
            <a:p>
              <a:pPr eaLnBrk="0" hangingPunct="0">
                <a:defRPr/>
              </a:pPr>
              <a:r>
                <a:rPr lang="en-US" sz="1200" kern="0">
                  <a:solidFill>
                    <a:srgbClr val="FFFFFF"/>
                  </a:solidFill>
                  <a:cs typeface="Arial" panose="020B0604020202020204" pitchFamily="34" charset="0"/>
                </a:rPr>
                <a:t>B 195</a:t>
              </a:r>
            </a:p>
          </p:txBody>
        </p:sp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DA4B1D9C-337C-26F1-B65C-F107DF9D25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612582" y="764413"/>
              <a:ext cx="547317" cy="5040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200" kern="0">
                  <a:solidFill>
                    <a:srgbClr val="FFFFFF"/>
                  </a:solidFill>
                  <a:cs typeface="Arial" panose="020B0604020202020204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1200" kern="0">
                  <a:solidFill>
                    <a:srgbClr val="FFFFFF"/>
                  </a:solidFill>
                  <a:cs typeface="Arial" panose="020B0604020202020204" pitchFamily="34" charset="0"/>
                </a:rPr>
                <a:t>G 0</a:t>
              </a:r>
            </a:p>
            <a:p>
              <a:pPr eaLnBrk="0" hangingPunct="0">
                <a:defRPr/>
              </a:pPr>
              <a:r>
                <a:rPr lang="en-US" sz="1200" kern="0">
                  <a:solidFill>
                    <a:srgbClr val="FFFFFF"/>
                  </a:solidFill>
                  <a:cs typeface="Arial" panose="020B0604020202020204" pitchFamily="34" charset="0"/>
                </a:rPr>
                <a:t>B 0</a:t>
              </a:r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552D1EA9-4FCC-A201-26DF-5059EBC879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612582" y="1380080"/>
              <a:ext cx="547317" cy="504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200" kern="0">
                  <a:solidFill>
                    <a:prstClr val="black"/>
                  </a:solidFill>
                  <a:cs typeface="Arial" panose="020B0604020202020204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1200" kern="0">
                  <a:solidFill>
                    <a:prstClr val="black"/>
                  </a:solidFill>
                  <a:cs typeface="Arial" panose="020B0604020202020204" pitchFamily="34" charset="0"/>
                </a:rPr>
                <a:t>G 255</a:t>
              </a:r>
            </a:p>
            <a:p>
              <a:pPr eaLnBrk="0" hangingPunct="0">
                <a:defRPr/>
              </a:pPr>
              <a:r>
                <a:rPr lang="en-US" sz="1200" kern="0">
                  <a:solidFill>
                    <a:prstClr val="black"/>
                  </a:solidFill>
                  <a:cs typeface="Arial" panose="020B0604020202020204" pitchFamily="34" charset="0"/>
                </a:rPr>
                <a:t>B 255</a:t>
              </a: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BCC92995-E0AC-2F8B-068F-8691CEF03F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612576" y="4444014"/>
              <a:ext cx="547317" cy="504000"/>
            </a:xfrm>
            <a:prstGeom prst="rect">
              <a:avLst/>
            </a:prstGeom>
            <a:solidFill>
              <a:srgbClr val="0084D6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200" kern="0">
                  <a:solidFill>
                    <a:srgbClr val="FFFFFF"/>
                  </a:solidFill>
                  <a:cs typeface="Arial" panose="020B0604020202020204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1200" kern="0">
                  <a:solidFill>
                    <a:srgbClr val="FFFFFF"/>
                  </a:solidFill>
                  <a:cs typeface="Arial" panose="020B0604020202020204" pitchFamily="34" charset="0"/>
                </a:rPr>
                <a:t>G 132</a:t>
              </a:r>
            </a:p>
            <a:p>
              <a:pPr eaLnBrk="0" hangingPunct="0">
                <a:defRPr/>
              </a:pPr>
              <a:r>
                <a:rPr lang="en-US" sz="1200" kern="0">
                  <a:solidFill>
                    <a:srgbClr val="FFFFFF"/>
                  </a:solidFill>
                  <a:cs typeface="Arial" panose="020B0604020202020204" pitchFamily="34" charset="0"/>
                </a:rPr>
                <a:t>B 214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58A165-0769-8EEE-68BB-9E494ADBA3EF}"/>
                </a:ext>
              </a:extLst>
            </p:cNvPr>
            <p:cNvSpPr/>
            <p:nvPr userDrawn="1"/>
          </p:nvSpPr>
          <p:spPr bwMode="gray">
            <a:xfrm>
              <a:off x="9245543" y="444401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rgbClr val="0084D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76FE24-C864-4DBD-CFE9-6B1D83749C15}"/>
                </a:ext>
              </a:extLst>
            </p:cNvPr>
            <p:cNvSpPr/>
            <p:nvPr userDrawn="1"/>
          </p:nvSpPr>
          <p:spPr bwMode="gray">
            <a:xfrm>
              <a:off x="9245543" y="1995196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rgbClr val="FF7F3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A332191-72A3-49EC-3C89-D4852A6352D8}"/>
                </a:ext>
              </a:extLst>
            </p:cNvPr>
            <p:cNvSpPr/>
            <p:nvPr userDrawn="1"/>
          </p:nvSpPr>
          <p:spPr bwMode="gray">
            <a:xfrm>
              <a:off x="9245543" y="1377752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rgbClr val="00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A63786B-2821-D3B8-3E7D-317C1247D6FD}"/>
                </a:ext>
              </a:extLst>
            </p:cNvPr>
            <p:cNvSpPr/>
            <p:nvPr userDrawn="1"/>
          </p:nvSpPr>
          <p:spPr bwMode="gray">
            <a:xfrm>
              <a:off x="9245543" y="2610312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rgbClr val="FFC72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0FCAE5-F76A-47A9-4696-219D5CE7624C}"/>
                </a:ext>
              </a:extLst>
            </p:cNvPr>
            <p:cNvSpPr/>
            <p:nvPr userDrawn="1"/>
          </p:nvSpPr>
          <p:spPr bwMode="gray">
            <a:xfrm>
              <a:off x="9245543" y="3826570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rgbClr val="3CD9C3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81714CF-554D-3A83-FE9D-DE510BDFA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5360" y="6423191"/>
            <a:ext cx="144016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  <a:latin typeface="Altice" pitchFamily="2" charset="0"/>
                <a:cs typeface="Arial" panose="020B0604020202020204" pitchFamily="34" charset="0"/>
              </a:defRPr>
            </a:lvl1pPr>
          </a:lstStyle>
          <a:p>
            <a:fld id="{A4936F48-BEFE-494A-ABEC-2A8B5542671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CE97827C-1E2B-52B7-D6E6-41ACF84BA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19936" y="6414261"/>
            <a:ext cx="6336704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ltice" pitchFamily="2" charset="0"/>
              </a:defRPr>
            </a:lvl1pPr>
          </a:lstStyle>
          <a:p>
            <a:r>
              <a:rPr lang="pt-PT"/>
              <a:t>&lt;Main Title&gt; | &lt;Sub-title&gt; | &lt;Month Year&gt;</a:t>
            </a:r>
          </a:p>
        </p:txBody>
      </p:sp>
    </p:spTree>
    <p:extLst>
      <p:ext uri="{BB962C8B-B14F-4D97-AF65-F5344CB8AC3E}">
        <p14:creationId xmlns:p14="http://schemas.microsoft.com/office/powerpoint/2010/main" val="336879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/>
  <p:hf hd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667" b="1" kern="1200" cap="small" baseline="0">
          <a:solidFill>
            <a:schemeClr val="tx1"/>
          </a:solidFill>
          <a:latin typeface="Altice" pitchFamily="2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70" rtl="0" eaLnBrk="1" latinLnBrk="0" hangingPunct="1">
        <a:lnSpc>
          <a:spcPct val="90000"/>
        </a:lnSpc>
        <a:spcBef>
          <a:spcPts val="1333"/>
        </a:spcBef>
        <a:buClr>
          <a:schemeClr val="tx1">
            <a:lumMod val="50000"/>
            <a:lumOff val="50000"/>
          </a:schemeClr>
        </a:buClr>
        <a:buFont typeface="Wingdings" panose="05000000000000000000" pitchFamily="2" charset="2"/>
        <a:buNone/>
        <a:defRPr sz="2667" b="1" kern="1200">
          <a:solidFill>
            <a:schemeClr val="tx1"/>
          </a:solidFill>
          <a:latin typeface="Altice" pitchFamily="2" charset="0"/>
          <a:ea typeface="+mn-ea"/>
          <a:cs typeface="Arial" panose="020B0604020202020204" pitchFamily="34" charset="0"/>
        </a:defRPr>
      </a:lvl1pPr>
      <a:lvl2pPr marL="304792" indent="-304792" algn="l" defTabSz="1219170" rtl="0" eaLnBrk="1" latinLnBrk="0" hangingPunct="1">
        <a:lnSpc>
          <a:spcPct val="90000"/>
        </a:lnSpc>
        <a:spcBef>
          <a:spcPts val="667"/>
        </a:spcBef>
        <a:buClr>
          <a:schemeClr val="tx1">
            <a:lumMod val="50000"/>
            <a:lumOff val="50000"/>
          </a:schemeClr>
        </a:buClr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Altice" pitchFamily="2" charset="0"/>
          <a:ea typeface="+mn-ea"/>
          <a:cs typeface="Arial" panose="020B0604020202020204" pitchFamily="34" charset="0"/>
        </a:defRPr>
      </a:lvl2pPr>
      <a:lvl3pPr marL="719649" indent="-304792" algn="l" defTabSz="1219170" rtl="0" eaLnBrk="1" latinLnBrk="0" hangingPunct="1">
        <a:lnSpc>
          <a:spcPct val="90000"/>
        </a:lnSpc>
        <a:spcBef>
          <a:spcPts val="667"/>
        </a:spcBef>
        <a:buClr>
          <a:schemeClr val="tx1">
            <a:lumMod val="50000"/>
            <a:lumOff val="50000"/>
          </a:schemeClr>
        </a:buClr>
        <a:buFont typeface="Altice" pitchFamily="2" charset="0"/>
        <a:buChar char="_"/>
        <a:defRPr sz="2133" kern="1200">
          <a:solidFill>
            <a:schemeClr val="tx1"/>
          </a:solidFill>
          <a:latin typeface="Altice" pitchFamily="2" charset="0"/>
          <a:ea typeface="+mn-ea"/>
          <a:cs typeface="Arial" panose="020B0604020202020204" pitchFamily="34" charset="0"/>
        </a:defRPr>
      </a:lvl3pPr>
      <a:lvl4pPr marL="1191654" indent="-304792" algn="l" defTabSz="1219170" rtl="0" eaLnBrk="1" latinLnBrk="0" hangingPunct="1">
        <a:lnSpc>
          <a:spcPct val="90000"/>
        </a:lnSpc>
        <a:spcBef>
          <a:spcPts val="667"/>
        </a:spcBef>
        <a:buClr>
          <a:schemeClr val="tx1">
            <a:lumMod val="50000"/>
            <a:lumOff val="50000"/>
          </a:schemeClr>
        </a:buClr>
        <a:buFont typeface="Altice" pitchFamily="2" charset="0"/>
        <a:buChar char="&gt;"/>
        <a:defRPr sz="1867" kern="1200">
          <a:solidFill>
            <a:schemeClr val="tx1"/>
          </a:solidFill>
          <a:latin typeface="Altice" pitchFamily="2" charset="0"/>
          <a:ea typeface="+mn-ea"/>
          <a:cs typeface="Arial" panose="020B0604020202020204" pitchFamily="34" charset="0"/>
        </a:defRPr>
      </a:lvl4pPr>
      <a:lvl5pPr marL="167424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ltice" pitchFamily="2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sv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A1039-7A5A-B6C1-83DE-E4E30355A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hexagons with gears and dots&#10;&#10;Description automatically generated">
            <a:extLst>
              <a:ext uri="{FF2B5EF4-FFF2-40B4-BE49-F238E27FC236}">
                <a16:creationId xmlns:a16="http://schemas.microsoft.com/office/drawing/2014/main" id="{8FE4F668-3644-3B0F-5A63-1C775151A1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008789" y="-7440"/>
            <a:ext cx="13226492" cy="687090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C9CA091-09ED-F7DD-F622-8F68FD2D9593}"/>
              </a:ext>
            </a:extLst>
          </p:cNvPr>
          <p:cNvGrpSpPr/>
          <p:nvPr/>
        </p:nvGrpSpPr>
        <p:grpSpPr>
          <a:xfrm>
            <a:off x="-422" y="0"/>
            <a:ext cx="12196380" cy="6830616"/>
            <a:chOff x="-317" y="-2322"/>
            <a:chExt cx="9147285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4BA094-0BD3-914C-25BF-18E10936962D}"/>
                </a:ext>
              </a:extLst>
            </p:cNvPr>
            <p:cNvSpPr/>
            <p:nvPr/>
          </p:nvSpPr>
          <p:spPr>
            <a:xfrm>
              <a:off x="-317" y="-2322"/>
              <a:ext cx="1544400" cy="5143097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DBB787-9864-AB61-6692-54D78767FB54}"/>
                </a:ext>
              </a:extLst>
            </p:cNvPr>
            <p:cNvSpPr/>
            <p:nvPr/>
          </p:nvSpPr>
          <p:spPr>
            <a:xfrm>
              <a:off x="1543854" y="-2322"/>
              <a:ext cx="1519200" cy="5143097"/>
            </a:xfrm>
            <a:prstGeom prst="rect">
              <a:avLst/>
            </a:prstGeom>
            <a:solidFill>
              <a:srgbClr val="001A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EBE7D4-0B09-7AB4-7165-EAAA225A3019}"/>
                </a:ext>
              </a:extLst>
            </p:cNvPr>
            <p:cNvSpPr/>
            <p:nvPr/>
          </p:nvSpPr>
          <p:spPr>
            <a:xfrm>
              <a:off x="3062325" y="-2322"/>
              <a:ext cx="1519200" cy="5143097"/>
            </a:xfrm>
            <a:prstGeom prst="rect">
              <a:avLst/>
            </a:prstGeom>
            <a:solidFill>
              <a:srgbClr val="0035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582FA3-7546-31C1-4D77-5206B72033FD}"/>
                </a:ext>
              </a:extLst>
            </p:cNvPr>
            <p:cNvSpPr/>
            <p:nvPr/>
          </p:nvSpPr>
          <p:spPr>
            <a:xfrm>
              <a:off x="4576988" y="-2322"/>
              <a:ext cx="1519200" cy="5143097"/>
            </a:xfrm>
            <a:prstGeom prst="rect">
              <a:avLst/>
            </a:prstGeom>
            <a:solidFill>
              <a:srgbClr val="004F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44D257-0070-C156-77B0-AAAA55326B56}"/>
                </a:ext>
              </a:extLst>
            </p:cNvPr>
            <p:cNvSpPr/>
            <p:nvPr/>
          </p:nvSpPr>
          <p:spPr>
            <a:xfrm>
              <a:off x="6096186" y="-1919"/>
              <a:ext cx="1522800" cy="5143097"/>
            </a:xfrm>
            <a:prstGeom prst="rect">
              <a:avLst/>
            </a:prstGeom>
            <a:solidFill>
              <a:srgbClr val="006AA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F0D728-584C-8592-9818-43611FFB2215}"/>
                </a:ext>
              </a:extLst>
            </p:cNvPr>
            <p:cNvSpPr/>
            <p:nvPr/>
          </p:nvSpPr>
          <p:spPr>
            <a:xfrm>
              <a:off x="7620568" y="-2322"/>
              <a:ext cx="1526400" cy="5143097"/>
            </a:xfrm>
            <a:prstGeom prst="rect">
              <a:avLst/>
            </a:prstGeom>
            <a:solidFill>
              <a:srgbClr val="0084D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</p:grpSp>
      <p:sp>
        <p:nvSpPr>
          <p:cNvPr id="14" name="Title 3">
            <a:extLst>
              <a:ext uri="{FF2B5EF4-FFF2-40B4-BE49-F238E27FC236}">
                <a16:creationId xmlns:a16="http://schemas.microsoft.com/office/drawing/2014/main" id="{FB928B85-C60D-BBEF-7125-9AFFC14AB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3552" y="2372882"/>
            <a:ext cx="9144000" cy="839764"/>
          </a:xfrm>
        </p:spPr>
        <p:txBody>
          <a:bodyPr>
            <a:normAutofit fontScale="90000"/>
          </a:bodyPr>
          <a:lstStyle/>
          <a:p>
            <a:r>
              <a:rPr lang="pt-PT" sz="5333" dirty="0"/>
              <a:t>Virtualização e Orquestração</a:t>
            </a:r>
            <a:endParaRPr lang="pt-PT" sz="5333" b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459BFD-FC24-00D8-C5D2-4F6A5C12CBFA}"/>
              </a:ext>
            </a:extLst>
          </p:cNvPr>
          <p:cNvGrpSpPr/>
          <p:nvPr/>
        </p:nvGrpSpPr>
        <p:grpSpPr>
          <a:xfrm rot="10800000">
            <a:off x="11088555" y="2164633"/>
            <a:ext cx="1997768" cy="1248000"/>
            <a:chOff x="6895373" y="1623475"/>
            <a:chExt cx="1498326" cy="936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F3FF59-64B5-356D-AAEE-CABAAE0F09AF}"/>
                </a:ext>
              </a:extLst>
            </p:cNvPr>
            <p:cNvSpPr/>
            <p:nvPr/>
          </p:nvSpPr>
          <p:spPr>
            <a:xfrm>
              <a:off x="7233954" y="1623475"/>
              <a:ext cx="144000" cy="936000"/>
            </a:xfrm>
            <a:prstGeom prst="rect">
              <a:avLst/>
            </a:prstGeom>
            <a:solidFill>
              <a:schemeClr val="bg1">
                <a:lumMod val="8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27FCAC4-B9F1-C46A-6463-C80444D96576}"/>
                </a:ext>
              </a:extLst>
            </p:cNvPr>
            <p:cNvSpPr/>
            <p:nvPr/>
          </p:nvSpPr>
          <p:spPr>
            <a:xfrm>
              <a:off x="7572535" y="1623475"/>
              <a:ext cx="144000" cy="936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9A0338C-E78F-90FB-DE7A-FD909B4F4CE8}"/>
                </a:ext>
              </a:extLst>
            </p:cNvPr>
            <p:cNvSpPr/>
            <p:nvPr/>
          </p:nvSpPr>
          <p:spPr>
            <a:xfrm>
              <a:off x="7911116" y="1623475"/>
              <a:ext cx="144000" cy="93600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21A5CD-7F18-C019-D7D5-44435CDAD89E}"/>
                </a:ext>
              </a:extLst>
            </p:cNvPr>
            <p:cNvSpPr/>
            <p:nvPr/>
          </p:nvSpPr>
          <p:spPr>
            <a:xfrm>
              <a:off x="6895373" y="1623475"/>
              <a:ext cx="144000" cy="936000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D3171B7-7CDA-6091-F905-B0A80BF94E83}"/>
                </a:ext>
              </a:extLst>
            </p:cNvPr>
            <p:cNvSpPr/>
            <p:nvPr/>
          </p:nvSpPr>
          <p:spPr>
            <a:xfrm>
              <a:off x="8249699" y="1623475"/>
              <a:ext cx="144000" cy="936000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2049319-7F49-6605-A074-02A0FDFEE8DC}"/>
              </a:ext>
            </a:extLst>
          </p:cNvPr>
          <p:cNvGrpSpPr/>
          <p:nvPr/>
        </p:nvGrpSpPr>
        <p:grpSpPr>
          <a:xfrm rot="16200000">
            <a:off x="-573188" y="2459735"/>
            <a:ext cx="1997768" cy="1248000"/>
            <a:chOff x="-449557" y="1635646"/>
            <a:chExt cx="1498326" cy="936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E7E97FA-F880-87FB-E277-82BD64C4D2B5}"/>
                </a:ext>
              </a:extLst>
            </p:cNvPr>
            <p:cNvSpPr/>
            <p:nvPr/>
          </p:nvSpPr>
          <p:spPr>
            <a:xfrm>
              <a:off x="-110976" y="1635646"/>
              <a:ext cx="144000" cy="936000"/>
            </a:xfrm>
            <a:prstGeom prst="rect">
              <a:avLst/>
            </a:prstGeom>
            <a:solidFill>
              <a:schemeClr val="bg1">
                <a:lumMod val="8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D9558CE-AD03-B4CE-6904-FDD1B284FD61}"/>
                </a:ext>
              </a:extLst>
            </p:cNvPr>
            <p:cNvSpPr/>
            <p:nvPr/>
          </p:nvSpPr>
          <p:spPr>
            <a:xfrm>
              <a:off x="227605" y="1635646"/>
              <a:ext cx="144000" cy="936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7EDBDB-9536-AF9E-8381-362672E685B9}"/>
                </a:ext>
              </a:extLst>
            </p:cNvPr>
            <p:cNvSpPr/>
            <p:nvPr/>
          </p:nvSpPr>
          <p:spPr>
            <a:xfrm>
              <a:off x="566186" y="1635646"/>
              <a:ext cx="144000" cy="93600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4A2465-96CC-0759-8E15-5AD7FB07828A}"/>
                </a:ext>
              </a:extLst>
            </p:cNvPr>
            <p:cNvSpPr/>
            <p:nvPr/>
          </p:nvSpPr>
          <p:spPr>
            <a:xfrm>
              <a:off x="-449557" y="1635646"/>
              <a:ext cx="144000" cy="936000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11D7011-D6F9-4EE4-7A3E-7A3ECD9ED283}"/>
                </a:ext>
              </a:extLst>
            </p:cNvPr>
            <p:cNvSpPr/>
            <p:nvPr/>
          </p:nvSpPr>
          <p:spPr>
            <a:xfrm>
              <a:off x="904769" y="1635646"/>
              <a:ext cx="144000" cy="936000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9690887-BF5C-7E89-9B04-2011506ABE1A}"/>
              </a:ext>
            </a:extLst>
          </p:cNvPr>
          <p:cNvSpPr txBox="1"/>
          <p:nvPr/>
        </p:nvSpPr>
        <p:spPr>
          <a:xfrm>
            <a:off x="-528736" y="324666"/>
            <a:ext cx="6336704" cy="189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733" b="1">
                <a:solidFill>
                  <a:schemeClr val="bg2">
                    <a:lumMod val="90000"/>
                    <a:alpha val="6000"/>
                  </a:schemeClr>
                </a:solidFill>
                <a:latin typeface="Altice" pitchFamily="2" charset="0"/>
              </a:rPr>
              <a:t>Serviços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A4DEA3-6BA8-8A90-76AA-6531579D0A06}"/>
              </a:ext>
            </a:extLst>
          </p:cNvPr>
          <p:cNvSpPr txBox="1"/>
          <p:nvPr/>
        </p:nvSpPr>
        <p:spPr>
          <a:xfrm>
            <a:off x="5807968" y="4966543"/>
            <a:ext cx="7200800" cy="189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1733" b="1">
                <a:solidFill>
                  <a:schemeClr val="bg2">
                    <a:lumMod val="90000"/>
                    <a:alpha val="6000"/>
                  </a:schemeClr>
                </a:solidFill>
                <a:latin typeface="Altice" pitchFamily="2" charset="0"/>
              </a:rPr>
              <a:t>Televisão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D8672DB2-60AF-19AA-7E8C-D1052BA2483F}"/>
              </a:ext>
            </a:extLst>
          </p:cNvPr>
          <p:cNvSpPr txBox="1">
            <a:spLocks/>
          </p:cNvSpPr>
          <p:nvPr/>
        </p:nvSpPr>
        <p:spPr>
          <a:xfrm>
            <a:off x="2136555" y="3283365"/>
            <a:ext cx="9144000" cy="8397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small" baseline="0">
                <a:solidFill>
                  <a:schemeClr val="bg1"/>
                </a:solidFill>
                <a:latin typeface="Altice" pitchFamily="2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PT" sz="2667" dirty="0"/>
              <a:t> IPTV C</a:t>
            </a:r>
            <a:r>
              <a:rPr lang="pt-PT" sz="2667" b="0" dirty="0"/>
              <a:t>ORE</a:t>
            </a:r>
            <a:br>
              <a:rPr lang="pt-PT" sz="2667" b="0" dirty="0"/>
            </a:br>
            <a:r>
              <a:rPr lang="pt-PT" sz="2667" b="0" dirty="0"/>
              <a:t>DEO/STV/IOC</a:t>
            </a:r>
            <a:endParaRPr lang="pt-PT" sz="5333" b="0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9DA06B90-CF2D-3882-5BFB-51D8DEF346D3}"/>
              </a:ext>
            </a:extLst>
          </p:cNvPr>
          <p:cNvSpPr txBox="1">
            <a:spLocks/>
          </p:cNvSpPr>
          <p:nvPr/>
        </p:nvSpPr>
        <p:spPr>
          <a:xfrm>
            <a:off x="2063552" y="528131"/>
            <a:ext cx="9144000" cy="8397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small" baseline="0">
                <a:solidFill>
                  <a:schemeClr val="bg1"/>
                </a:solidFill>
                <a:latin typeface="Altice" pitchFamily="2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PT" sz="5333" dirty="0">
                <a:solidFill>
                  <a:srgbClr val="FFC000"/>
                </a:solidFill>
              </a:rPr>
              <a:t>Novo HPE </a:t>
            </a:r>
            <a:r>
              <a:rPr lang="pt-PT" sz="5333" dirty="0" err="1">
                <a:solidFill>
                  <a:srgbClr val="FFC000"/>
                </a:solidFill>
              </a:rPr>
              <a:t>OneView</a:t>
            </a:r>
            <a:r>
              <a:rPr lang="pt-PT" sz="5333" dirty="0">
                <a:solidFill>
                  <a:srgbClr val="FFC000"/>
                </a:solidFill>
              </a:rPr>
              <a:t> 9 + Nomenclatura</a:t>
            </a:r>
            <a:endParaRPr lang="pt-PT" sz="5333" b="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27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CD56CF-8382-FB9A-A28B-0E3E4AA76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4936F48-BEFE-494A-ABEC-2A8B55426711}" type="slidenum">
              <a:rPr lang="pt-PT" smtClean="0"/>
              <a:pPr/>
              <a:t>2</a:t>
            </a:fld>
            <a:endParaRPr lang="pt-PT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886B24F-6AD7-8FC2-FAB3-FE28C4DC1BEA}"/>
              </a:ext>
            </a:extLst>
          </p:cNvPr>
          <p:cNvSpPr txBox="1">
            <a:spLocks/>
          </p:cNvSpPr>
          <p:nvPr/>
        </p:nvSpPr>
        <p:spPr>
          <a:xfrm>
            <a:off x="335360" y="59530"/>
            <a:ext cx="11521280" cy="7680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small" baseline="0">
                <a:solidFill>
                  <a:schemeClr val="tx1"/>
                </a:solidFill>
                <a:latin typeface="Altice" pitchFamily="2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9170"/>
            <a:r>
              <a:rPr lang="pt-PT" sz="2667" dirty="0" err="1">
                <a:solidFill>
                  <a:prstClr val="black"/>
                </a:solidFill>
              </a:rPr>
              <a:t>Oneview</a:t>
            </a:r>
            <a:r>
              <a:rPr lang="pt-PT" sz="2667" dirty="0">
                <a:solidFill>
                  <a:prstClr val="black"/>
                </a:solidFill>
              </a:rPr>
              <a:t> 9.3 – Nova </a:t>
            </a:r>
            <a:r>
              <a:rPr lang="pt-PT" sz="2667" dirty="0" err="1">
                <a:solidFill>
                  <a:prstClr val="black"/>
                </a:solidFill>
              </a:rPr>
              <a:t>apliance</a:t>
            </a:r>
            <a:r>
              <a:rPr lang="pt-PT" sz="2667" dirty="0">
                <a:solidFill>
                  <a:prstClr val="black"/>
                </a:solidFill>
              </a:rPr>
              <a:t>  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DFF45C-FFB4-EEDE-A5B7-DFA166F57F03}"/>
              </a:ext>
            </a:extLst>
          </p:cNvPr>
          <p:cNvGrpSpPr/>
          <p:nvPr/>
        </p:nvGrpSpPr>
        <p:grpSpPr>
          <a:xfrm>
            <a:off x="2850776" y="1462950"/>
            <a:ext cx="2083115" cy="525576"/>
            <a:chOff x="1584653" y="931455"/>
            <a:chExt cx="1168450" cy="411165"/>
          </a:xfrm>
        </p:grpSpPr>
        <p:sp>
          <p:nvSpPr>
            <p:cNvPr id="4" name="Rectangle: Diagonal Corners Rounded 3">
              <a:extLst>
                <a:ext uri="{FF2B5EF4-FFF2-40B4-BE49-F238E27FC236}">
                  <a16:creationId xmlns:a16="http://schemas.microsoft.com/office/drawing/2014/main" id="{F08E5D9A-CE67-F310-0C94-2969551843A9}"/>
                </a:ext>
              </a:extLst>
            </p:cNvPr>
            <p:cNvSpPr/>
            <p:nvPr/>
          </p:nvSpPr>
          <p:spPr>
            <a:xfrm>
              <a:off x="1584653" y="946652"/>
              <a:ext cx="1168450" cy="395968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CCAF57-010E-019E-43FE-674C612FEA32}"/>
                </a:ext>
              </a:extLst>
            </p:cNvPr>
            <p:cNvSpPr txBox="1"/>
            <p:nvPr/>
          </p:nvSpPr>
          <p:spPr>
            <a:xfrm>
              <a:off x="1623565" y="931455"/>
              <a:ext cx="1086767" cy="216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 dirty="0" err="1"/>
                <a:t>OneView</a:t>
              </a:r>
              <a:r>
                <a:rPr lang="pt-PT" sz="1200" dirty="0"/>
                <a:t> 6.6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49198B6-2A74-B584-E6F7-55D94A93E39A}"/>
              </a:ext>
            </a:extLst>
          </p:cNvPr>
          <p:cNvGrpSpPr/>
          <p:nvPr/>
        </p:nvGrpSpPr>
        <p:grpSpPr>
          <a:xfrm>
            <a:off x="1721273" y="2513406"/>
            <a:ext cx="2035703" cy="420341"/>
            <a:chOff x="708353" y="1912082"/>
            <a:chExt cx="1792718" cy="420341"/>
          </a:xfrm>
        </p:grpSpPr>
        <p:sp>
          <p:nvSpPr>
            <p:cNvPr id="6" name="Rectangle: Diagonal Corners Rounded 5">
              <a:extLst>
                <a:ext uri="{FF2B5EF4-FFF2-40B4-BE49-F238E27FC236}">
                  <a16:creationId xmlns:a16="http://schemas.microsoft.com/office/drawing/2014/main" id="{6E218DBB-5297-F13F-01D0-9C5BEED7F8D8}"/>
                </a:ext>
              </a:extLst>
            </p:cNvPr>
            <p:cNvSpPr/>
            <p:nvPr/>
          </p:nvSpPr>
          <p:spPr>
            <a:xfrm>
              <a:off x="708353" y="1919969"/>
              <a:ext cx="1321832" cy="395968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2D08D6-B36F-713C-1B68-808E90DB127D}"/>
                </a:ext>
              </a:extLst>
            </p:cNvPr>
            <p:cNvSpPr txBox="1"/>
            <p:nvPr/>
          </p:nvSpPr>
          <p:spPr>
            <a:xfrm>
              <a:off x="722987" y="1912082"/>
              <a:ext cx="1276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 dirty="0" err="1"/>
                <a:t>OneView</a:t>
              </a:r>
              <a:r>
                <a:rPr lang="pt-PT" sz="1200" dirty="0"/>
                <a:t> 9.3</a:t>
              </a:r>
            </a:p>
          </p:txBody>
        </p:sp>
        <p:pic>
          <p:nvPicPr>
            <p:cNvPr id="18" name="Graphic 17" descr="Server outline">
              <a:extLst>
                <a:ext uri="{FF2B5EF4-FFF2-40B4-BE49-F238E27FC236}">
                  <a16:creationId xmlns:a16="http://schemas.microsoft.com/office/drawing/2014/main" id="{22F19248-89D9-B710-3181-B0A25E224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1985" y="2015614"/>
              <a:ext cx="316809" cy="31680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66B5270-DEDA-82FE-255D-953AA3A15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2640" y="2052719"/>
              <a:ext cx="228431" cy="223120"/>
            </a:xfrm>
            <a:prstGeom prst="rect">
              <a:avLst/>
            </a:prstGeom>
          </p:spPr>
        </p:pic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92C31D-DDDA-B9DD-96A7-7A99D97E72BA}"/>
              </a:ext>
            </a:extLst>
          </p:cNvPr>
          <p:cNvCxnSpPr>
            <a:cxnSpLocks/>
          </p:cNvCxnSpPr>
          <p:nvPr/>
        </p:nvCxnSpPr>
        <p:spPr>
          <a:xfrm flipH="1">
            <a:off x="2374372" y="1868185"/>
            <a:ext cx="1071341" cy="64522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95E1B62-FB99-9C4C-FEFE-A19EF1BD3227}"/>
              </a:ext>
            </a:extLst>
          </p:cNvPr>
          <p:cNvGrpSpPr/>
          <p:nvPr/>
        </p:nvGrpSpPr>
        <p:grpSpPr>
          <a:xfrm>
            <a:off x="1856462" y="1755146"/>
            <a:ext cx="3402832" cy="2586106"/>
            <a:chOff x="2333190" y="563649"/>
            <a:chExt cx="3402832" cy="2586106"/>
          </a:xfrm>
        </p:grpSpPr>
        <p:sp>
          <p:nvSpPr>
            <p:cNvPr id="30" name="Rectangle: Diagonal Corners Rounded 29">
              <a:extLst>
                <a:ext uri="{FF2B5EF4-FFF2-40B4-BE49-F238E27FC236}">
                  <a16:creationId xmlns:a16="http://schemas.microsoft.com/office/drawing/2014/main" id="{496278DF-8A74-E2C6-CE4B-42D3C60841EF}"/>
                </a:ext>
              </a:extLst>
            </p:cNvPr>
            <p:cNvSpPr/>
            <p:nvPr/>
          </p:nvSpPr>
          <p:spPr>
            <a:xfrm>
              <a:off x="2333190" y="2596245"/>
              <a:ext cx="1308717" cy="553510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F02446-1AB8-A650-6FF0-A8E086AF44C1}"/>
                </a:ext>
              </a:extLst>
            </p:cNvPr>
            <p:cNvSpPr txBox="1"/>
            <p:nvPr/>
          </p:nvSpPr>
          <p:spPr>
            <a:xfrm>
              <a:off x="2362016" y="2709983"/>
              <a:ext cx="1276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 dirty="0" err="1"/>
                <a:t>Remote</a:t>
              </a:r>
              <a:r>
                <a:rPr lang="pt-PT" sz="1200" dirty="0"/>
                <a:t> Suport </a:t>
              </a:r>
            </a:p>
          </p:txBody>
        </p:sp>
        <p:pic>
          <p:nvPicPr>
            <p:cNvPr id="34" name="Graphic 33" descr="Server outline">
              <a:extLst>
                <a:ext uri="{FF2B5EF4-FFF2-40B4-BE49-F238E27FC236}">
                  <a16:creationId xmlns:a16="http://schemas.microsoft.com/office/drawing/2014/main" id="{ADB4F3E7-CD03-2909-2405-A76B38619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27016" y="563649"/>
              <a:ext cx="272143" cy="272143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06BD8C7-2DF1-82A6-0CBF-A22022533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62087" y="633703"/>
              <a:ext cx="173935" cy="169891"/>
            </a:xfrm>
            <a:prstGeom prst="rect">
              <a:avLst/>
            </a:prstGeom>
          </p:spPr>
        </p:pic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C3E588E-579B-92C4-9563-46ED7C35047F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2510821" y="2951114"/>
            <a:ext cx="26706" cy="83662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815EE9D-956A-7E41-8E17-2F9FACDE3F15}"/>
              </a:ext>
            </a:extLst>
          </p:cNvPr>
          <p:cNvGrpSpPr/>
          <p:nvPr/>
        </p:nvGrpSpPr>
        <p:grpSpPr>
          <a:xfrm>
            <a:off x="2815744" y="4969127"/>
            <a:ext cx="1321832" cy="461665"/>
            <a:chOff x="3120900" y="2300740"/>
            <a:chExt cx="1321832" cy="461665"/>
          </a:xfrm>
        </p:grpSpPr>
        <p:sp>
          <p:nvSpPr>
            <p:cNvPr id="45" name="Rectangle: Diagonal Corners Rounded 44">
              <a:extLst>
                <a:ext uri="{FF2B5EF4-FFF2-40B4-BE49-F238E27FC236}">
                  <a16:creationId xmlns:a16="http://schemas.microsoft.com/office/drawing/2014/main" id="{91A0AD9B-FD83-5372-6FA0-9C2640B97060}"/>
                </a:ext>
              </a:extLst>
            </p:cNvPr>
            <p:cNvSpPr/>
            <p:nvPr/>
          </p:nvSpPr>
          <p:spPr>
            <a:xfrm>
              <a:off x="3120900" y="2315937"/>
              <a:ext cx="1321832" cy="39596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AF4883-DD2C-EDF5-AB86-EA2182CC2539}"/>
                </a:ext>
              </a:extLst>
            </p:cNvPr>
            <p:cNvSpPr txBox="1"/>
            <p:nvPr/>
          </p:nvSpPr>
          <p:spPr>
            <a:xfrm>
              <a:off x="3120900" y="2300740"/>
              <a:ext cx="12769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 dirty="0" err="1"/>
                <a:t>Remote</a:t>
              </a:r>
              <a:r>
                <a:rPr lang="pt-PT" sz="1200" dirty="0"/>
                <a:t> Suport </a:t>
              </a:r>
            </a:p>
            <a:p>
              <a:pPr algn="ctr"/>
              <a:endParaRPr lang="pt-PT" sz="1200" dirty="0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E4D40A6-6B10-2C71-3671-7F7551083C58}"/>
              </a:ext>
            </a:extLst>
          </p:cNvPr>
          <p:cNvCxnSpPr>
            <a:cxnSpLocks/>
          </p:cNvCxnSpPr>
          <p:nvPr/>
        </p:nvCxnSpPr>
        <p:spPr>
          <a:xfrm>
            <a:off x="3445713" y="1868185"/>
            <a:ext cx="17696" cy="309292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Rectangle: Diagonal Corners Rounded 54">
            <a:extLst>
              <a:ext uri="{FF2B5EF4-FFF2-40B4-BE49-F238E27FC236}">
                <a16:creationId xmlns:a16="http://schemas.microsoft.com/office/drawing/2014/main" id="{FB7C6DDE-12B1-A308-DB26-F36F51AFF737}"/>
              </a:ext>
            </a:extLst>
          </p:cNvPr>
          <p:cNvSpPr/>
          <p:nvPr/>
        </p:nvSpPr>
        <p:spPr>
          <a:xfrm>
            <a:off x="5068353" y="2435216"/>
            <a:ext cx="1321832" cy="395968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F5148E3-3223-873F-07D4-4D7FE30283FA}"/>
              </a:ext>
            </a:extLst>
          </p:cNvPr>
          <p:cNvGrpSpPr/>
          <p:nvPr/>
        </p:nvGrpSpPr>
        <p:grpSpPr>
          <a:xfrm>
            <a:off x="4928526" y="3012941"/>
            <a:ext cx="1778763" cy="397032"/>
            <a:chOff x="3120900" y="2315937"/>
            <a:chExt cx="1778763" cy="397032"/>
          </a:xfrm>
        </p:grpSpPr>
        <p:sp>
          <p:nvSpPr>
            <p:cNvPr id="62" name="Rectangle: Diagonal Corners Rounded 61">
              <a:extLst>
                <a:ext uri="{FF2B5EF4-FFF2-40B4-BE49-F238E27FC236}">
                  <a16:creationId xmlns:a16="http://schemas.microsoft.com/office/drawing/2014/main" id="{4B313F77-F5FD-B592-E141-A02213EE3332}"/>
                </a:ext>
              </a:extLst>
            </p:cNvPr>
            <p:cNvSpPr/>
            <p:nvPr/>
          </p:nvSpPr>
          <p:spPr>
            <a:xfrm>
              <a:off x="3120900" y="2315937"/>
              <a:ext cx="1321832" cy="39596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7D0D1523-A3AE-615A-C770-AB12CB7C3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5728" y="2543078"/>
              <a:ext cx="173935" cy="169891"/>
            </a:xfrm>
            <a:prstGeom prst="rect">
              <a:avLst/>
            </a:prstGeom>
          </p:spPr>
        </p:pic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E768DC2-70FE-5E47-DC8A-EE3EFDD34249}"/>
              </a:ext>
            </a:extLst>
          </p:cNvPr>
          <p:cNvCxnSpPr>
            <a:cxnSpLocks/>
          </p:cNvCxnSpPr>
          <p:nvPr/>
        </p:nvCxnSpPr>
        <p:spPr>
          <a:xfrm>
            <a:off x="3445713" y="1868185"/>
            <a:ext cx="1482813" cy="126805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C22D185-15FF-C4D4-4380-0CDC5E8E4847}"/>
              </a:ext>
            </a:extLst>
          </p:cNvPr>
          <p:cNvCxnSpPr>
            <a:cxnSpLocks/>
          </p:cNvCxnSpPr>
          <p:nvPr/>
        </p:nvCxnSpPr>
        <p:spPr>
          <a:xfrm>
            <a:off x="3445713" y="1868185"/>
            <a:ext cx="1622640" cy="76501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259C28E-3562-29CE-8661-DB3AA1660B80}"/>
              </a:ext>
            </a:extLst>
          </p:cNvPr>
          <p:cNvSpPr txBox="1"/>
          <p:nvPr/>
        </p:nvSpPr>
        <p:spPr>
          <a:xfrm rot="19707170">
            <a:off x="2316690" y="2229861"/>
            <a:ext cx="4780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MIGRA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097B2B0-7486-6FF5-F099-3576BF2AB314}"/>
              </a:ext>
            </a:extLst>
          </p:cNvPr>
          <p:cNvSpPr/>
          <p:nvPr/>
        </p:nvSpPr>
        <p:spPr>
          <a:xfrm>
            <a:off x="1526178" y="1484050"/>
            <a:ext cx="1310368" cy="52056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b="1" dirty="0">
                <a:solidFill>
                  <a:srgbClr val="FF0000"/>
                </a:solidFill>
              </a:rPr>
              <a:t>650 servers</a:t>
            </a:r>
          </a:p>
          <a:p>
            <a:pPr algn="ctr"/>
            <a:r>
              <a:rPr lang="pt-PT" sz="800" b="1" dirty="0">
                <a:solidFill>
                  <a:srgbClr val="FF0000"/>
                </a:solidFill>
              </a:rPr>
              <a:t>Gen8 – Gen9 – Gen10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3089D6F-4F69-624A-9DA1-96A5D8E14689}"/>
              </a:ext>
            </a:extLst>
          </p:cNvPr>
          <p:cNvSpPr/>
          <p:nvPr/>
        </p:nvSpPr>
        <p:spPr>
          <a:xfrm>
            <a:off x="420175" y="2526135"/>
            <a:ext cx="1310368" cy="40761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b="1" dirty="0" err="1">
                <a:solidFill>
                  <a:srgbClr val="FF0000"/>
                </a:solidFill>
              </a:rPr>
              <a:t>All</a:t>
            </a:r>
            <a:r>
              <a:rPr lang="pt-PT" sz="800" b="1" dirty="0">
                <a:solidFill>
                  <a:srgbClr val="FF0000"/>
                </a:solidFill>
              </a:rPr>
              <a:t>  </a:t>
            </a:r>
            <a:r>
              <a:rPr lang="pt-PT" sz="800" b="1" dirty="0" err="1">
                <a:solidFill>
                  <a:srgbClr val="FF0000"/>
                </a:solidFill>
              </a:rPr>
              <a:t>DLs</a:t>
            </a:r>
            <a:r>
              <a:rPr lang="pt-PT" sz="800" b="1" dirty="0">
                <a:solidFill>
                  <a:srgbClr val="FF0000"/>
                </a:solidFill>
              </a:rPr>
              <a:t> G10 – </a:t>
            </a:r>
            <a:r>
              <a:rPr lang="pt-PT" sz="800" b="1" dirty="0" err="1">
                <a:solidFill>
                  <a:srgbClr val="FF0000"/>
                </a:solidFill>
              </a:rPr>
              <a:t>DLs</a:t>
            </a:r>
            <a:r>
              <a:rPr lang="pt-PT" sz="800" b="1" dirty="0">
                <a:solidFill>
                  <a:srgbClr val="FF0000"/>
                </a:solidFill>
              </a:rPr>
              <a:t> G11 </a:t>
            </a:r>
          </a:p>
          <a:p>
            <a:pPr algn="ctr"/>
            <a:endParaRPr lang="pt-PT" sz="800" dirty="0">
              <a:solidFill>
                <a:schemeClr val="tx1"/>
              </a:solidFill>
            </a:endParaRPr>
          </a:p>
          <a:p>
            <a:pPr algn="ctr"/>
            <a:endParaRPr lang="pt-PT" sz="800" dirty="0">
              <a:solidFill>
                <a:schemeClr val="tx1"/>
              </a:solidFill>
            </a:endParaRPr>
          </a:p>
        </p:txBody>
      </p:sp>
      <p:graphicFrame>
        <p:nvGraphicFramePr>
          <p:cNvPr id="83" name="Diagram 82">
            <a:extLst>
              <a:ext uri="{FF2B5EF4-FFF2-40B4-BE49-F238E27FC236}">
                <a16:creationId xmlns:a16="http://schemas.microsoft.com/office/drawing/2014/main" id="{69121D29-638C-C0F5-2461-E19C9B128F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1259577"/>
              </p:ext>
            </p:extLst>
          </p:nvPr>
        </p:nvGraphicFramePr>
        <p:xfrm>
          <a:off x="6824102" y="645734"/>
          <a:ext cx="6169035" cy="5045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2EB2A2-7773-DF39-0681-BC136D7E13B6}"/>
              </a:ext>
            </a:extLst>
          </p:cNvPr>
          <p:cNvCxnSpPr>
            <a:cxnSpLocks/>
          </p:cNvCxnSpPr>
          <p:nvPr/>
        </p:nvCxnSpPr>
        <p:spPr>
          <a:xfrm>
            <a:off x="4092673" y="2004615"/>
            <a:ext cx="44903" cy="189686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7216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E50FD2-7AE3-029B-0372-533BF61C4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4936F48-BEFE-494A-ABEC-2A8B55426711}" type="slidenum">
              <a:rPr lang="pt-PT" smtClean="0"/>
              <a:pPr/>
              <a:t>3</a:t>
            </a:fld>
            <a:endParaRPr lang="pt-PT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D95C828-3BDA-FE29-6B69-8FACADB7C6E7}"/>
              </a:ext>
            </a:extLst>
          </p:cNvPr>
          <p:cNvSpPr txBox="1">
            <a:spLocks/>
          </p:cNvSpPr>
          <p:nvPr/>
        </p:nvSpPr>
        <p:spPr>
          <a:xfrm>
            <a:off x="335360" y="59530"/>
            <a:ext cx="11521280" cy="7680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small" baseline="0">
                <a:solidFill>
                  <a:schemeClr val="tx1"/>
                </a:solidFill>
                <a:latin typeface="Altice" pitchFamily="2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9170"/>
            <a:r>
              <a:rPr lang="pt-PT" sz="2667">
                <a:solidFill>
                  <a:prstClr val="black"/>
                </a:solidFill>
              </a:rPr>
              <a:t>DNS – Novo DNS Domain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06B0ED-B9EC-E5F0-90D4-79153F166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667"/>
            <a:ext cx="12192000" cy="368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33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A85D2-E754-03CC-79BC-69DA5C10F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4936F48-BEFE-494A-ABEC-2A8B55426711}" type="slidenum">
              <a:rPr lang="pt-PT" smtClean="0"/>
              <a:pPr/>
              <a:t>4</a:t>
            </a:fld>
            <a:endParaRPr lang="pt-PT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7AD883-918E-2B95-59D9-E395714C6B21}"/>
              </a:ext>
            </a:extLst>
          </p:cNvPr>
          <p:cNvSpPr txBox="1">
            <a:spLocks/>
          </p:cNvSpPr>
          <p:nvPr/>
        </p:nvSpPr>
        <p:spPr>
          <a:xfrm>
            <a:off x="335360" y="59530"/>
            <a:ext cx="11521280" cy="7680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small" baseline="0">
                <a:solidFill>
                  <a:schemeClr val="tx1"/>
                </a:solidFill>
                <a:latin typeface="Altice" pitchFamily="2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9170"/>
            <a:r>
              <a:rPr lang="pt-PT" sz="2667">
                <a:solidFill>
                  <a:prstClr val="black"/>
                </a:solidFill>
              </a:rPr>
              <a:t>Nova Nomenclatura - Proposta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ED2B64-26D6-C17C-7639-0AD5649CC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0486"/>
            <a:ext cx="12192000" cy="351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23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A2A67-F0AC-29A7-126F-C4FF73DA1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hexagons with gears and dots&#10;&#10;Description automatically generated">
            <a:extLst>
              <a:ext uri="{FF2B5EF4-FFF2-40B4-BE49-F238E27FC236}">
                <a16:creationId xmlns:a16="http://schemas.microsoft.com/office/drawing/2014/main" id="{6ED2E6E2-4903-2A8E-AE31-44E6CF9E53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008789" y="-7440"/>
            <a:ext cx="13226492" cy="687090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D4DB20F-2AE0-F0D5-0695-EA060F4DD265}"/>
              </a:ext>
            </a:extLst>
          </p:cNvPr>
          <p:cNvGrpSpPr/>
          <p:nvPr/>
        </p:nvGrpSpPr>
        <p:grpSpPr>
          <a:xfrm>
            <a:off x="-422" y="0"/>
            <a:ext cx="12196380" cy="6830616"/>
            <a:chOff x="-317" y="-2322"/>
            <a:chExt cx="9147285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73B443-C2F4-F565-5760-40F803F6D4D6}"/>
                </a:ext>
              </a:extLst>
            </p:cNvPr>
            <p:cNvSpPr/>
            <p:nvPr/>
          </p:nvSpPr>
          <p:spPr>
            <a:xfrm>
              <a:off x="-317" y="-2322"/>
              <a:ext cx="1544400" cy="5143097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020146-E5F9-51AB-7551-0FB14D8A9B55}"/>
                </a:ext>
              </a:extLst>
            </p:cNvPr>
            <p:cNvSpPr/>
            <p:nvPr/>
          </p:nvSpPr>
          <p:spPr>
            <a:xfrm>
              <a:off x="1543854" y="-2322"/>
              <a:ext cx="1519200" cy="5143097"/>
            </a:xfrm>
            <a:prstGeom prst="rect">
              <a:avLst/>
            </a:prstGeom>
            <a:solidFill>
              <a:srgbClr val="001A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4A7CCA-29E4-BB0C-7E4A-FBD4532B1EF9}"/>
                </a:ext>
              </a:extLst>
            </p:cNvPr>
            <p:cNvSpPr/>
            <p:nvPr/>
          </p:nvSpPr>
          <p:spPr>
            <a:xfrm>
              <a:off x="3062325" y="-2322"/>
              <a:ext cx="1519200" cy="5143097"/>
            </a:xfrm>
            <a:prstGeom prst="rect">
              <a:avLst/>
            </a:prstGeom>
            <a:solidFill>
              <a:srgbClr val="0035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85A77C-C7BA-D619-797F-64B2CC8270D7}"/>
                </a:ext>
              </a:extLst>
            </p:cNvPr>
            <p:cNvSpPr/>
            <p:nvPr/>
          </p:nvSpPr>
          <p:spPr>
            <a:xfrm>
              <a:off x="4576988" y="-2322"/>
              <a:ext cx="1519200" cy="5143097"/>
            </a:xfrm>
            <a:prstGeom prst="rect">
              <a:avLst/>
            </a:prstGeom>
            <a:solidFill>
              <a:srgbClr val="004F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4D4E5E-4812-6CFA-1F10-E81A5346B595}"/>
                </a:ext>
              </a:extLst>
            </p:cNvPr>
            <p:cNvSpPr/>
            <p:nvPr/>
          </p:nvSpPr>
          <p:spPr>
            <a:xfrm>
              <a:off x="6096186" y="-1919"/>
              <a:ext cx="1522800" cy="5143097"/>
            </a:xfrm>
            <a:prstGeom prst="rect">
              <a:avLst/>
            </a:prstGeom>
            <a:solidFill>
              <a:srgbClr val="006AA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95227D-0172-8BFB-BEC2-41E5F5582CC1}"/>
                </a:ext>
              </a:extLst>
            </p:cNvPr>
            <p:cNvSpPr/>
            <p:nvPr/>
          </p:nvSpPr>
          <p:spPr>
            <a:xfrm>
              <a:off x="7620568" y="-2322"/>
              <a:ext cx="1526400" cy="5143097"/>
            </a:xfrm>
            <a:prstGeom prst="rect">
              <a:avLst/>
            </a:prstGeom>
            <a:solidFill>
              <a:srgbClr val="0084D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</p:grpSp>
      <p:sp>
        <p:nvSpPr>
          <p:cNvPr id="14" name="Title 3">
            <a:extLst>
              <a:ext uri="{FF2B5EF4-FFF2-40B4-BE49-F238E27FC236}">
                <a16:creationId xmlns:a16="http://schemas.microsoft.com/office/drawing/2014/main" id="{08470D28-2375-CD76-856C-20524E233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3552" y="2372882"/>
            <a:ext cx="9144000" cy="839764"/>
          </a:xfrm>
        </p:spPr>
        <p:txBody>
          <a:bodyPr>
            <a:normAutofit fontScale="90000"/>
          </a:bodyPr>
          <a:lstStyle/>
          <a:p>
            <a:r>
              <a:rPr lang="pt-PT" sz="5333"/>
              <a:t>Virtualização e Orquestração</a:t>
            </a:r>
            <a:endParaRPr lang="pt-PT" sz="5333" b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7D1287-69CC-C506-E6BF-A7FE71CB5201}"/>
              </a:ext>
            </a:extLst>
          </p:cNvPr>
          <p:cNvGrpSpPr/>
          <p:nvPr/>
        </p:nvGrpSpPr>
        <p:grpSpPr>
          <a:xfrm rot="10800000">
            <a:off x="11088555" y="2164633"/>
            <a:ext cx="1997768" cy="1248000"/>
            <a:chOff x="6895373" y="1623475"/>
            <a:chExt cx="1498326" cy="936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1723C8E-D8C8-1F79-F99F-4B39484D5E5B}"/>
                </a:ext>
              </a:extLst>
            </p:cNvPr>
            <p:cNvSpPr/>
            <p:nvPr/>
          </p:nvSpPr>
          <p:spPr>
            <a:xfrm>
              <a:off x="7233954" y="1623475"/>
              <a:ext cx="144000" cy="936000"/>
            </a:xfrm>
            <a:prstGeom prst="rect">
              <a:avLst/>
            </a:prstGeom>
            <a:solidFill>
              <a:schemeClr val="bg1">
                <a:lumMod val="8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411DF3-2C88-12F6-2EA5-DAE1E910CE7A}"/>
                </a:ext>
              </a:extLst>
            </p:cNvPr>
            <p:cNvSpPr/>
            <p:nvPr/>
          </p:nvSpPr>
          <p:spPr>
            <a:xfrm>
              <a:off x="7572535" y="1623475"/>
              <a:ext cx="144000" cy="936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D7A9389-B940-ACB3-30A6-B29ED8207420}"/>
                </a:ext>
              </a:extLst>
            </p:cNvPr>
            <p:cNvSpPr/>
            <p:nvPr/>
          </p:nvSpPr>
          <p:spPr>
            <a:xfrm>
              <a:off x="7911116" y="1623475"/>
              <a:ext cx="144000" cy="93600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31D2BE0-9172-D49F-A7AA-E115E9DEFF3E}"/>
                </a:ext>
              </a:extLst>
            </p:cNvPr>
            <p:cNvSpPr/>
            <p:nvPr/>
          </p:nvSpPr>
          <p:spPr>
            <a:xfrm>
              <a:off x="6895373" y="1623475"/>
              <a:ext cx="144000" cy="936000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AA77B00-0DA8-7252-E708-0790C8730585}"/>
                </a:ext>
              </a:extLst>
            </p:cNvPr>
            <p:cNvSpPr/>
            <p:nvPr/>
          </p:nvSpPr>
          <p:spPr>
            <a:xfrm>
              <a:off x="8249699" y="1623475"/>
              <a:ext cx="144000" cy="936000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E4CAEA-8D0E-7A85-AE4C-7ABB47C97BC7}"/>
              </a:ext>
            </a:extLst>
          </p:cNvPr>
          <p:cNvGrpSpPr/>
          <p:nvPr/>
        </p:nvGrpSpPr>
        <p:grpSpPr>
          <a:xfrm rot="16200000">
            <a:off x="-573188" y="2459735"/>
            <a:ext cx="1997768" cy="1248000"/>
            <a:chOff x="-449557" y="1635646"/>
            <a:chExt cx="1498326" cy="936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AF1A65A-BCE1-2E03-EEA2-C66A6354E4BC}"/>
                </a:ext>
              </a:extLst>
            </p:cNvPr>
            <p:cNvSpPr/>
            <p:nvPr/>
          </p:nvSpPr>
          <p:spPr>
            <a:xfrm>
              <a:off x="-110976" y="1635646"/>
              <a:ext cx="144000" cy="936000"/>
            </a:xfrm>
            <a:prstGeom prst="rect">
              <a:avLst/>
            </a:prstGeom>
            <a:solidFill>
              <a:schemeClr val="bg1">
                <a:lumMod val="8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7D64469-7624-1D38-73CD-77592BECC410}"/>
                </a:ext>
              </a:extLst>
            </p:cNvPr>
            <p:cNvSpPr/>
            <p:nvPr/>
          </p:nvSpPr>
          <p:spPr>
            <a:xfrm>
              <a:off x="227605" y="1635646"/>
              <a:ext cx="144000" cy="936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413826-3EF1-AD23-CE5B-9E0A830161DF}"/>
                </a:ext>
              </a:extLst>
            </p:cNvPr>
            <p:cNvSpPr/>
            <p:nvPr/>
          </p:nvSpPr>
          <p:spPr>
            <a:xfrm>
              <a:off x="566186" y="1635646"/>
              <a:ext cx="144000" cy="93600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88FDDAA-84D8-F031-75CC-5DC70304D26F}"/>
                </a:ext>
              </a:extLst>
            </p:cNvPr>
            <p:cNvSpPr/>
            <p:nvPr/>
          </p:nvSpPr>
          <p:spPr>
            <a:xfrm>
              <a:off x="-449557" y="1635646"/>
              <a:ext cx="144000" cy="936000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FF699E-440D-245E-9380-06421CA2412A}"/>
                </a:ext>
              </a:extLst>
            </p:cNvPr>
            <p:cNvSpPr/>
            <p:nvPr/>
          </p:nvSpPr>
          <p:spPr>
            <a:xfrm>
              <a:off x="904769" y="1635646"/>
              <a:ext cx="144000" cy="936000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A884A82-160E-52FF-BE77-779F62848445}"/>
              </a:ext>
            </a:extLst>
          </p:cNvPr>
          <p:cNvSpPr txBox="1"/>
          <p:nvPr/>
        </p:nvSpPr>
        <p:spPr>
          <a:xfrm>
            <a:off x="-528736" y="324666"/>
            <a:ext cx="6336704" cy="189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733" b="1">
                <a:solidFill>
                  <a:schemeClr val="bg2">
                    <a:lumMod val="90000"/>
                    <a:alpha val="6000"/>
                  </a:schemeClr>
                </a:solidFill>
                <a:latin typeface="Altice" pitchFamily="2" charset="0"/>
              </a:rPr>
              <a:t>Serviços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52CD2-E1CB-84CF-3475-2DFFC3EF8E8F}"/>
              </a:ext>
            </a:extLst>
          </p:cNvPr>
          <p:cNvSpPr txBox="1"/>
          <p:nvPr/>
        </p:nvSpPr>
        <p:spPr>
          <a:xfrm>
            <a:off x="5807968" y="4966543"/>
            <a:ext cx="7200800" cy="189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1733" b="1">
                <a:solidFill>
                  <a:schemeClr val="bg2">
                    <a:lumMod val="90000"/>
                    <a:alpha val="6000"/>
                  </a:schemeClr>
                </a:solidFill>
                <a:latin typeface="Altice" pitchFamily="2" charset="0"/>
              </a:rPr>
              <a:t>Televisão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DEEC288C-3F1D-F0D8-C979-FF0E74BFC787}"/>
              </a:ext>
            </a:extLst>
          </p:cNvPr>
          <p:cNvSpPr txBox="1">
            <a:spLocks/>
          </p:cNvSpPr>
          <p:nvPr/>
        </p:nvSpPr>
        <p:spPr>
          <a:xfrm>
            <a:off x="2136555" y="3283365"/>
            <a:ext cx="9144000" cy="8397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small" baseline="0">
                <a:solidFill>
                  <a:schemeClr val="bg1"/>
                </a:solidFill>
                <a:latin typeface="Altice" pitchFamily="2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PT" sz="2667"/>
              <a:t>E</a:t>
            </a:r>
            <a:r>
              <a:rPr lang="pt-PT" sz="2667" b="0"/>
              <a:t>ngenharia de </a:t>
            </a:r>
            <a:r>
              <a:rPr lang="pt-PT" sz="2667"/>
              <a:t>S</a:t>
            </a:r>
            <a:r>
              <a:rPr lang="pt-PT" sz="2667" b="0"/>
              <a:t>erviços </a:t>
            </a:r>
            <a:r>
              <a:rPr lang="pt-PT" sz="2667"/>
              <a:t>C</a:t>
            </a:r>
            <a:r>
              <a:rPr lang="pt-PT" sz="2667" b="0"/>
              <a:t>ORE</a:t>
            </a:r>
            <a:br>
              <a:rPr lang="pt-PT" sz="2667" b="0"/>
            </a:br>
            <a:r>
              <a:rPr lang="pt-PT" sz="2667" b="0"/>
              <a:t>DEO/STV/EPL/ESC</a:t>
            </a:r>
            <a:endParaRPr lang="pt-PT" sz="5333" b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EDCBEC50-DB43-FC68-CCC4-DA315479BB1D}"/>
              </a:ext>
            </a:extLst>
          </p:cNvPr>
          <p:cNvSpPr txBox="1">
            <a:spLocks/>
          </p:cNvSpPr>
          <p:nvPr/>
        </p:nvSpPr>
        <p:spPr>
          <a:xfrm>
            <a:off x="2063552" y="528131"/>
            <a:ext cx="9144000" cy="8397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small" baseline="0">
                <a:solidFill>
                  <a:schemeClr val="bg1"/>
                </a:solidFill>
                <a:latin typeface="Altice" pitchFamily="2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PT" sz="5333">
                <a:solidFill>
                  <a:srgbClr val="FFC000"/>
                </a:solidFill>
              </a:rPr>
              <a:t>Novo dns domain &amp; AD + Nomenclatura</a:t>
            </a:r>
            <a:endParaRPr lang="pt-PT" sz="5333" b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45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2_Azul Black">
  <a:themeElements>
    <a:clrScheme name="Alt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6001C"/>
      </a:accent1>
      <a:accent2>
        <a:srgbClr val="FF7F32"/>
      </a:accent2>
      <a:accent3>
        <a:srgbClr val="FFC72C"/>
      </a:accent3>
      <a:accent4>
        <a:srgbClr val="00B313"/>
      </a:accent4>
      <a:accent5>
        <a:srgbClr val="24D9C3"/>
      </a:accent5>
      <a:accent6>
        <a:srgbClr val="0084D6"/>
      </a:accent6>
      <a:hlink>
        <a:srgbClr val="034A90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rph_Transitions" id="{A14E497C-A014-48FF-979D-CC2229E75D1B}" vid="{2C3ADAC8-26CA-4316-BAEC-BA2C5B85008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47172F9C78C44B916D044B4BC534E0" ma:contentTypeVersion="17" ma:contentTypeDescription="Criar um novo documento." ma:contentTypeScope="" ma:versionID="172b447d0e83babf817f39261bdd6bfc">
  <xsd:schema xmlns:xsd="http://www.w3.org/2001/XMLSchema" xmlns:xs="http://www.w3.org/2001/XMLSchema" xmlns:p="http://schemas.microsoft.com/office/2006/metadata/properties" xmlns:ns2="b8b0492f-a424-4b84-bb6a-bb194efd9924" xmlns:ns3="4a057487-87df-4563-9bf1-3234bede2e8b" targetNamespace="http://schemas.microsoft.com/office/2006/metadata/properties" ma:root="true" ma:fieldsID="7b4e49f7223b3b0847c844049e9012ce" ns2:_="" ns3:_="">
    <xsd:import namespace="b8b0492f-a424-4b84-bb6a-bb194efd9924"/>
    <xsd:import namespace="4a057487-87df-4563-9bf1-3234bede2e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b0492f-a424-4b84-bb6a-bb194efd99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Etiquetas de Imagem" ma:readOnly="false" ma:fieldId="{5cf76f15-5ced-4ddc-b409-7134ff3c332f}" ma:taxonomyMulti="true" ma:sspId="b9b2d589-b1fa-4add-a8cc-36614dd1c2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057487-87df-4563-9bf1-3234bede2e8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dbe52d05-ddf1-47f0-892b-1a1fbcf14bdc}" ma:internalName="TaxCatchAll" ma:showField="CatchAllData" ma:web="4a057487-87df-4563-9bf1-3234bede2e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b0492f-a424-4b84-bb6a-bb194efd9924">
      <Terms xmlns="http://schemas.microsoft.com/office/infopath/2007/PartnerControls"/>
    </lcf76f155ced4ddcb4097134ff3c332f>
    <TaxCatchAll xmlns="4a057487-87df-4563-9bf1-3234bede2e8b" xsi:nil="true"/>
  </documentManagement>
</p:properties>
</file>

<file path=customXml/itemProps1.xml><?xml version="1.0" encoding="utf-8"?>
<ds:datastoreItem xmlns:ds="http://schemas.openxmlformats.org/officeDocument/2006/customXml" ds:itemID="{CF0B396A-FF6E-4372-97EA-32E453D86786}">
  <ds:schemaRefs>
    <ds:schemaRef ds:uri="4a057487-87df-4563-9bf1-3234bede2e8b"/>
    <ds:schemaRef ds:uri="b8b0492f-a424-4b84-bb6a-bb194efd99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670678-C49E-4E12-9113-25C93D7CB9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4CA450-AC93-43AB-82F1-6F99D240D255}">
  <ds:schemaRefs>
    <ds:schemaRef ds:uri="http://schemas.microsoft.com/office/2006/metadata/properties"/>
    <ds:schemaRef ds:uri="http://purl.org/dc/terms/"/>
    <ds:schemaRef ds:uri="4a057487-87df-4563-9bf1-3234bede2e8b"/>
    <ds:schemaRef ds:uri="b8b0492f-a424-4b84-bb6a-bb194efd9924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175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Altice</vt:lpstr>
      <vt:lpstr>Arial</vt:lpstr>
      <vt:lpstr>Calibri</vt:lpstr>
      <vt:lpstr>Wingdings</vt:lpstr>
      <vt:lpstr>2_Azul Black</vt:lpstr>
      <vt:lpstr>Virtualização e Orquestração</vt:lpstr>
      <vt:lpstr>PowerPoint Presentation</vt:lpstr>
      <vt:lpstr>PowerPoint Presentation</vt:lpstr>
      <vt:lpstr>PowerPoint Presentation</vt:lpstr>
      <vt:lpstr>Virtualização e Orquestração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Nuno Fernando Milho Novais</dc:creator>
  <cp:lastModifiedBy>Júlio Augusto de Almeida Marques</cp:lastModifiedBy>
  <cp:revision>7</cp:revision>
  <dcterms:created xsi:type="dcterms:W3CDTF">2024-10-24T08:52:48Z</dcterms:created>
  <dcterms:modified xsi:type="dcterms:W3CDTF">2025-02-12T17:12:14Z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0x0101007047172F9C78C44B916D044B4BC534E0</vt:lpwstr>
  </property>
  <property fmtid="{D5CDD505-2E9C-101B-9397-08002B2CF9AE}" pid="3" name="MediaServiceImageTags">
    <vt:lpwstr/>
  </property>
</Properties>
</file>