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42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A10-FBC9-40F6-A736-EFF7FA4C8DA4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00B4-DDA5-4410-B0CC-09073445CE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45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A10-FBC9-40F6-A736-EFF7FA4C8DA4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00B4-DDA5-4410-B0CC-09073445CE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84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A10-FBC9-40F6-A736-EFF7FA4C8DA4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00B4-DDA5-4410-B0CC-09073445CE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97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A10-FBC9-40F6-A736-EFF7FA4C8DA4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00B4-DDA5-4410-B0CC-09073445CE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20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A10-FBC9-40F6-A736-EFF7FA4C8DA4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00B4-DDA5-4410-B0CC-09073445CE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95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A10-FBC9-40F6-A736-EFF7FA4C8DA4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00B4-DDA5-4410-B0CC-09073445CE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68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A10-FBC9-40F6-A736-EFF7FA4C8DA4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00B4-DDA5-4410-B0CC-09073445CE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19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A10-FBC9-40F6-A736-EFF7FA4C8DA4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00B4-DDA5-4410-B0CC-09073445CE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4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A10-FBC9-40F6-A736-EFF7FA4C8DA4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00B4-DDA5-4410-B0CC-09073445CE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77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A10-FBC9-40F6-A736-EFF7FA4C8DA4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00B4-DDA5-4410-B0CC-09073445CE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77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A10-FBC9-40F6-A736-EFF7FA4C8DA4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00B4-DDA5-4410-B0CC-09073445CE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18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14A10-FBC9-40F6-A736-EFF7FA4C8DA4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700B4-DDA5-4410-B0CC-09073445CE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9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TP-ARM AT91SAM7X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Communications Série</a:t>
            </a:r>
          </a:p>
          <a:p>
            <a:r>
              <a:rPr lang="fr-FR" dirty="0" smtClean="0"/>
              <a:t>Julio A. </a:t>
            </a:r>
            <a:r>
              <a:rPr lang="fr-FR" dirty="0" err="1" smtClean="0"/>
              <a:t>Aguilar</a:t>
            </a:r>
            <a:r>
              <a:rPr lang="fr-FR" dirty="0" smtClean="0"/>
              <a:t> </a:t>
            </a:r>
            <a:r>
              <a:rPr lang="fr-FR" dirty="0" err="1" smtClean="0"/>
              <a:t>Angulo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754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1: 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Transmission de données.</a:t>
            </a:r>
          </a:p>
          <a:p>
            <a:r>
              <a:rPr lang="fr-FR" dirty="0" smtClean="0"/>
              <a:t>Solutions Hardware &amp; software.</a:t>
            </a:r>
          </a:p>
          <a:p>
            <a:r>
              <a:rPr lang="fr-FR" dirty="0" smtClean="0"/>
              <a:t>Qu’est ce que c’est l’U(S)ART ?</a:t>
            </a:r>
          </a:p>
          <a:p>
            <a:r>
              <a:rPr lang="fr-FR" dirty="0" smtClean="0"/>
              <a:t>Avantages? Inconvénients?</a:t>
            </a:r>
          </a:p>
          <a:p>
            <a:r>
              <a:rPr lang="fr-FR" dirty="0" smtClean="0"/>
              <a:t>Paramètres?</a:t>
            </a:r>
          </a:p>
          <a:p>
            <a:r>
              <a:rPr lang="fr-FR" dirty="0" smtClean="0"/>
              <a:t>Structure d’une trame.</a:t>
            </a:r>
          </a:p>
          <a:p>
            <a:r>
              <a:rPr lang="fr-FR" dirty="0" smtClean="0"/>
              <a:t>… configuration hardware - software</a:t>
            </a:r>
          </a:p>
          <a:p>
            <a:r>
              <a:rPr lang="fr-FR" dirty="0" smtClean="0"/>
              <a:t>Exemple </a:t>
            </a:r>
            <a:r>
              <a:rPr lang="fr-FR" dirty="0" err="1" smtClean="0"/>
              <a:t>aplicatif</a:t>
            </a:r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946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64096"/>
          </a:xfrm>
        </p:spPr>
        <p:txBody>
          <a:bodyPr/>
          <a:lstStyle/>
          <a:p>
            <a:r>
              <a:rPr lang="fr-FR" dirty="0" smtClean="0"/>
              <a:t>2: L’ UART dans le SAM-EK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C:\Users\Julito\Desktop\TP_ARM_N1\samEK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543100" y="-742901"/>
            <a:ext cx="6165304" cy="903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4355976" y="692694"/>
            <a:ext cx="1296144" cy="24482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84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2492896"/>
            <a:ext cx="90582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4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FR" dirty="0" smtClean="0"/>
              <a:t>Architecture Interne: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052736"/>
            <a:ext cx="8892480" cy="4525963"/>
          </a:xfrm>
        </p:spPr>
        <p:txBody>
          <a:bodyPr/>
          <a:lstStyle/>
          <a:p>
            <a:r>
              <a:rPr lang="fr-FR" dirty="0" smtClean="0"/>
              <a:t>L’ AT91SAM7X256 possède 2 </a:t>
            </a:r>
            <a:r>
              <a:rPr lang="fr-FR" dirty="0" err="1" smtClean="0"/>
              <a:t>USARTs</a:t>
            </a:r>
            <a:r>
              <a:rPr lang="fr-FR" dirty="0" smtClean="0"/>
              <a:t> ( 0 &amp; 1)</a:t>
            </a:r>
          </a:p>
          <a:p>
            <a:r>
              <a:rPr lang="fr-FR" dirty="0" smtClean="0"/>
              <a:t>Le </a:t>
            </a:r>
            <a:r>
              <a:rPr lang="fr-FR" dirty="0" err="1" smtClean="0"/>
              <a:t>mcu</a:t>
            </a:r>
            <a:r>
              <a:rPr lang="fr-FR" dirty="0" smtClean="0"/>
              <a:t> partage plusieurs périphériques dans une même ligne d’E/S…  (</a:t>
            </a:r>
            <a:r>
              <a:rPr lang="fr-FR" dirty="0" err="1" smtClean="0"/>
              <a:t>peripheral</a:t>
            </a:r>
            <a:r>
              <a:rPr lang="fr-FR" dirty="0" smtClean="0"/>
              <a:t> </a:t>
            </a:r>
            <a:r>
              <a:rPr lang="fr-FR" dirty="0" err="1" smtClean="0"/>
              <a:t>multiplexing</a:t>
            </a:r>
            <a:r>
              <a:rPr lang="fr-FR" dirty="0" smtClean="0"/>
              <a:t>)</a:t>
            </a:r>
          </a:p>
          <a:p>
            <a:r>
              <a:rPr lang="fr-FR" dirty="0" smtClean="0"/>
              <a:t>Pag 32-33… 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24" y="3645024"/>
            <a:ext cx="4358967" cy="288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61956"/>
            <a:ext cx="4320480" cy="399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5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 de l’USART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110" y="1412776"/>
            <a:ext cx="9056889" cy="5256584"/>
          </a:xfrm>
        </p:spPr>
        <p:txBody>
          <a:bodyPr>
            <a:normAutofit fontScale="92500"/>
          </a:bodyPr>
          <a:lstStyle/>
          <a:p>
            <a:r>
              <a:rPr lang="fr-FR" sz="3000" dirty="0" smtClean="0"/>
              <a:t>MODE D’OPERATION </a:t>
            </a:r>
            <a:r>
              <a:rPr lang="fr-FR" sz="2000" dirty="0" smtClean="0"/>
              <a:t>dans l’exemple</a:t>
            </a:r>
            <a:r>
              <a:rPr lang="fr-FR" dirty="0" smtClean="0"/>
              <a:t>: </a:t>
            </a:r>
            <a:r>
              <a:rPr lang="fr-FR" dirty="0" err="1" smtClean="0"/>
              <a:t>Asynchronous</a:t>
            </a:r>
            <a:r>
              <a:rPr lang="fr-FR" dirty="0" smtClean="0"/>
              <a:t> (SYNC=0)</a:t>
            </a:r>
          </a:p>
          <a:p>
            <a:endParaRPr lang="fr-FR" dirty="0" smtClean="0"/>
          </a:p>
          <a:p>
            <a:r>
              <a:rPr lang="fr-FR" dirty="0" smtClean="0"/>
              <a:t>BAUDRATE </a:t>
            </a:r>
          </a:p>
          <a:p>
            <a:pPr marL="0" indent="0">
              <a:buNone/>
            </a:pPr>
            <a:r>
              <a:rPr lang="fr-FR" dirty="0" smtClean="0"/>
              <a:t>    GENERATOR:</a:t>
            </a:r>
          </a:p>
          <a:p>
            <a:pPr lvl="1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Clock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source: </a:t>
            </a:r>
          </a:p>
          <a:p>
            <a:pPr lvl="2"/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MasterClocK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(MCK)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</a:p>
          <a:p>
            <a:pPr lvl="2"/>
            <a:r>
              <a:rPr lang="fr-FR" dirty="0" smtClean="0"/>
              <a:t>MCK/8</a:t>
            </a:r>
          </a:p>
          <a:p>
            <a:pPr lvl="2"/>
            <a:r>
              <a:rPr lang="fr-FR" dirty="0" err="1" smtClean="0"/>
              <a:t>External</a:t>
            </a:r>
            <a:r>
              <a:rPr lang="fr-FR" dirty="0" smtClean="0"/>
              <a:t> </a:t>
            </a:r>
            <a:r>
              <a:rPr lang="fr-FR" dirty="0" err="1" smtClean="0"/>
              <a:t>clock</a:t>
            </a:r>
            <a:r>
              <a:rPr lang="fr-FR" dirty="0" smtClean="0"/>
              <a:t> (SCK pin)</a:t>
            </a:r>
            <a:r>
              <a:rPr lang="fr-FR" sz="1400" dirty="0" smtClean="0"/>
              <a:t> [ at least 4.5 times </a:t>
            </a:r>
            <a:r>
              <a:rPr lang="fr-FR" sz="1400" dirty="0" err="1" smtClean="0"/>
              <a:t>lower</a:t>
            </a:r>
            <a:r>
              <a:rPr lang="fr-FR" sz="1400" dirty="0" smtClean="0"/>
              <a:t> </a:t>
            </a:r>
            <a:r>
              <a:rPr lang="fr-FR" sz="1400" dirty="0" err="1" smtClean="0"/>
              <a:t>than</a:t>
            </a:r>
            <a:r>
              <a:rPr lang="fr-FR" sz="1400" dirty="0" smtClean="0"/>
              <a:t> MCK]</a:t>
            </a:r>
            <a:endParaRPr lang="fr-FR" dirty="0"/>
          </a:p>
          <a:p>
            <a:r>
              <a:rPr lang="fr-FR" sz="2000" dirty="0" err="1" smtClean="0"/>
              <a:t>BaudRate</a:t>
            </a:r>
            <a:r>
              <a:rPr lang="fr-FR" sz="2000" dirty="0" smtClean="0"/>
              <a:t> </a:t>
            </a:r>
            <a:r>
              <a:rPr lang="fr-FR" sz="2000" dirty="0" err="1" smtClean="0"/>
              <a:t>GeneRator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sz="2400" dirty="0" err="1" smtClean="0">
                <a:sym typeface="Wingdings" panose="05000000000000000000" pitchFamily="2" charset="2"/>
              </a:rPr>
              <a:t>Baudrate</a:t>
            </a:r>
            <a:r>
              <a:rPr lang="fr-FR" sz="2400" dirty="0" smtClean="0"/>
              <a:t>  =  MCK / (8 * (2-Over) * CD)</a:t>
            </a:r>
          </a:p>
          <a:p>
            <a:r>
              <a:rPr lang="fr-FR" sz="2400" dirty="0" err="1" smtClean="0"/>
              <a:t>Here</a:t>
            </a:r>
            <a:r>
              <a:rPr lang="fr-FR" sz="2400" dirty="0" smtClean="0"/>
              <a:t>  CD= </a:t>
            </a:r>
            <a:r>
              <a:rPr lang="fr-FR" sz="2400" dirty="0" err="1" smtClean="0"/>
              <a:t>baudrate</a:t>
            </a:r>
            <a:r>
              <a:rPr lang="fr-FR" sz="2400" dirty="0" smtClean="0"/>
              <a:t>  Over=</a:t>
            </a:r>
            <a:r>
              <a:rPr lang="fr-FR" sz="2400" dirty="0" err="1" smtClean="0"/>
              <a:t>Oversampling</a:t>
            </a:r>
            <a:r>
              <a:rPr lang="fr-FR" sz="2400" dirty="0" smtClean="0"/>
              <a:t> (1 </a:t>
            </a:r>
            <a:r>
              <a:rPr lang="fr-FR" sz="2400" dirty="0" err="1" smtClean="0"/>
              <a:t>yes</a:t>
            </a:r>
            <a:r>
              <a:rPr lang="fr-FR" sz="2400" dirty="0" smtClean="0"/>
              <a:t> / </a:t>
            </a: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no</a:t>
            </a:r>
            <a:r>
              <a:rPr lang="fr-FR" sz="2400" dirty="0" smtClean="0"/>
              <a:t>)</a:t>
            </a:r>
          </a:p>
          <a:p>
            <a:r>
              <a:rPr lang="fr-FR" sz="2400" dirty="0" smtClean="0"/>
              <a:t>Dans notre code:           BRGR = (MCK / BAUDRATE) / 16;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132856"/>
            <a:ext cx="538335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8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854968"/>
          </a:xfrm>
        </p:spPr>
        <p:txBody>
          <a:bodyPr/>
          <a:lstStyle/>
          <a:p>
            <a:r>
              <a:rPr lang="fr-FR" dirty="0" smtClean="0"/>
              <a:t>Structure de la Trame: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0" y="764704"/>
            <a:ext cx="7344816" cy="1932635"/>
          </a:xfrm>
        </p:spPr>
      </p:pic>
      <p:sp>
        <p:nvSpPr>
          <p:cNvPr id="5" name="ZoneTexte 4"/>
          <p:cNvSpPr txBox="1"/>
          <p:nvPr/>
        </p:nvSpPr>
        <p:spPr>
          <a:xfrm>
            <a:off x="107504" y="2924944"/>
            <a:ext cx="8964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synchronous and asynchronous operating modes   (SYNC = 0 or SYNC = 1). </a:t>
            </a:r>
          </a:p>
          <a:p>
            <a:endParaRPr lang="en-US" dirty="0"/>
          </a:p>
          <a:p>
            <a:r>
              <a:rPr lang="en-US" dirty="0" err="1" smtClean="0"/>
              <a:t>Nombre</a:t>
            </a:r>
            <a:r>
              <a:rPr lang="en-US" dirty="0" smtClean="0"/>
              <a:t> de bits de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CHRL et  bit MODE 9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Mode Register  (US_MR). </a:t>
            </a:r>
          </a:p>
          <a:p>
            <a:r>
              <a:rPr lang="en-US" dirty="0" smtClean="0"/>
              <a:t>parity bit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PAR </a:t>
            </a:r>
            <a:r>
              <a:rPr lang="en-US" dirty="0" err="1" smtClean="0"/>
              <a:t>dans</a:t>
            </a:r>
            <a:r>
              <a:rPr lang="en-US" dirty="0" smtClean="0"/>
              <a:t>  US_MR. (  even, odd, space, marked or none )</a:t>
            </a:r>
          </a:p>
          <a:p>
            <a:r>
              <a:rPr lang="en-US" dirty="0" err="1" smtClean="0"/>
              <a:t>MSBfirst</a:t>
            </a:r>
            <a:r>
              <a:rPr lang="en-US" dirty="0" smtClean="0"/>
              <a:t>:   The MSBF =1      LSBFIRST:  MSBF=0   , </a:t>
            </a:r>
            <a:r>
              <a:rPr lang="en-US" dirty="0" err="1" smtClean="0"/>
              <a:t>dans</a:t>
            </a:r>
            <a:r>
              <a:rPr lang="en-US" dirty="0" smtClean="0"/>
              <a:t>  US_MR </a:t>
            </a:r>
          </a:p>
          <a:p>
            <a:r>
              <a:rPr lang="en-US" dirty="0" err="1" smtClean="0"/>
              <a:t>Nombre</a:t>
            </a:r>
            <a:r>
              <a:rPr lang="en-US" dirty="0" smtClean="0"/>
              <a:t> de bits de stop:   NBSTOP , </a:t>
            </a:r>
            <a:r>
              <a:rPr lang="en-US" dirty="0" err="1" smtClean="0"/>
              <a:t>dans</a:t>
            </a:r>
            <a:r>
              <a:rPr lang="en-US" dirty="0" smtClean="0"/>
              <a:t>  US_MR. 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 AT91C_US_USMODE_NORMAL | AT91C_US_CLKS_CLOCK | AT91C_US_CHRL_8_BITS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| AT91C_US_PAR_NONE | AT91C_US_NBSTOP_1_BIT  | AT91C_US_CHMODE_NORMAL</a:t>
            </a:r>
          </a:p>
          <a:p>
            <a:endParaRPr lang="en-US" dirty="0" smtClean="0"/>
          </a:p>
          <a:p>
            <a:r>
              <a:rPr lang="en-US" dirty="0" smtClean="0"/>
              <a:t>Buffer de </a:t>
            </a:r>
            <a:r>
              <a:rPr lang="en-US" dirty="0" err="1" smtClean="0"/>
              <a:t>transmision</a:t>
            </a:r>
            <a:r>
              <a:rPr lang="en-US" dirty="0" smtClean="0"/>
              <a:t>:  Transmit Holding Register (US_THR). </a:t>
            </a:r>
          </a:p>
          <a:p>
            <a:r>
              <a:rPr lang="en-US" dirty="0" err="1" smtClean="0"/>
              <a:t>Indicateurs</a:t>
            </a:r>
            <a:r>
              <a:rPr lang="en-US" dirty="0" smtClean="0"/>
              <a:t> (flags):  </a:t>
            </a:r>
            <a:r>
              <a:rPr lang="en-US" dirty="0" err="1" smtClean="0"/>
              <a:t>registre</a:t>
            </a:r>
            <a:r>
              <a:rPr lang="en-US" dirty="0" smtClean="0"/>
              <a:t> Channel Status Register (US_CSR): </a:t>
            </a:r>
          </a:p>
          <a:p>
            <a:r>
              <a:rPr lang="en-US" dirty="0"/>
              <a:t>	</a:t>
            </a:r>
            <a:r>
              <a:rPr lang="en-US" dirty="0" smtClean="0"/>
              <a:t>TXRDY (Transmitter Ready) </a:t>
            </a:r>
            <a:r>
              <a:rPr lang="en-US" dirty="0" smtClean="0">
                <a:sym typeface="Wingdings" panose="05000000000000000000" pitchFamily="2" charset="2"/>
              </a:rPr>
              <a:t> US</a:t>
            </a:r>
            <a:r>
              <a:rPr lang="en-US" dirty="0" smtClean="0"/>
              <a:t>_THR vide et </a:t>
            </a:r>
            <a:r>
              <a:rPr lang="en-US" dirty="0" err="1" smtClean="0"/>
              <a:t>pret</a:t>
            </a:r>
            <a:r>
              <a:rPr lang="en-US" dirty="0" smtClean="0"/>
              <a:t> pour </a:t>
            </a:r>
            <a:r>
              <a:rPr lang="en-US" dirty="0" err="1" smtClean="0"/>
              <a:t>transmettre</a:t>
            </a:r>
            <a:r>
              <a:rPr lang="en-US" dirty="0" smtClean="0"/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TXEMPTY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US_THR vide </a:t>
            </a:r>
            <a:r>
              <a:rPr lang="en-US" dirty="0" err="1" smtClean="0"/>
              <a:t>apres</a:t>
            </a:r>
            <a:r>
              <a:rPr lang="en-US" dirty="0" smtClean="0"/>
              <a:t> </a:t>
            </a:r>
            <a:r>
              <a:rPr lang="en-US" dirty="0" err="1" smtClean="0"/>
              <a:t>envoyer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244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Maintenant Codez!!!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Objectifs:</a:t>
            </a:r>
          </a:p>
          <a:p>
            <a:r>
              <a:rPr lang="fr-FR" dirty="0" smtClean="0"/>
              <a:t>Configurer l’</a:t>
            </a:r>
            <a:r>
              <a:rPr lang="fr-FR" dirty="0" err="1" smtClean="0"/>
              <a:t>uart</a:t>
            </a:r>
            <a:r>
              <a:rPr lang="fr-FR" dirty="0" smtClean="0"/>
              <a:t> à 115200bps</a:t>
            </a:r>
          </a:p>
          <a:p>
            <a:r>
              <a:rPr lang="fr-FR" dirty="0" err="1" smtClean="0"/>
              <a:t>Decoder</a:t>
            </a:r>
            <a:r>
              <a:rPr lang="fr-FR" dirty="0" smtClean="0"/>
              <a:t> le message sur le tableau fourni.</a:t>
            </a:r>
          </a:p>
          <a:p>
            <a:r>
              <a:rPr lang="fr-FR" dirty="0" smtClean="0"/>
              <a:t>Créer une fonction d’envoi de chaine de </a:t>
            </a:r>
            <a:r>
              <a:rPr lang="fr-FR" dirty="0" err="1" smtClean="0"/>
              <a:t>caracteres</a:t>
            </a:r>
            <a:r>
              <a:rPr lang="fr-FR" dirty="0" smtClean="0"/>
              <a:t> similaire à </a:t>
            </a:r>
            <a:r>
              <a:rPr lang="fr-FR" smtClean="0"/>
              <a:t>printf.</a:t>
            </a:r>
            <a:endParaRPr lang="fr-FR" dirty="0" smtClean="0"/>
          </a:p>
          <a:p>
            <a:r>
              <a:rPr lang="fr-FR" dirty="0" smtClean="0"/>
              <a:t>Modifier le code pour envoyer un compteur</a:t>
            </a:r>
          </a:p>
          <a:p>
            <a:r>
              <a:rPr lang="fr-FR" dirty="0" smtClean="0"/>
              <a:t>Modifier le code pour envoyer la </a:t>
            </a:r>
            <a:r>
              <a:rPr lang="fr-FR" dirty="0" err="1" smtClean="0"/>
              <a:t>representation</a:t>
            </a:r>
            <a:r>
              <a:rPr lang="fr-FR" dirty="0" smtClean="0"/>
              <a:t> d’une forme d’onde et la visualiser sur </a:t>
            </a:r>
            <a:r>
              <a:rPr lang="fr-FR" dirty="0" err="1" smtClean="0"/>
              <a:t>labview</a:t>
            </a:r>
            <a:r>
              <a:rPr lang="fr-FR" dirty="0" smtClean="0"/>
              <a:t> ;)  !!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52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330</Words>
  <Application>Microsoft Office PowerPoint</Application>
  <PresentationFormat>Affichage à l'écran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TP-ARM AT91SAM7X</vt:lpstr>
      <vt:lpstr>1: Introduction</vt:lpstr>
      <vt:lpstr>2: L’ UART dans le SAM-EK</vt:lpstr>
      <vt:lpstr>Présentation PowerPoint</vt:lpstr>
      <vt:lpstr>Architecture Interne: </vt:lpstr>
      <vt:lpstr>Configuration de l’USART</vt:lpstr>
      <vt:lpstr>Structure de la Trame:</vt:lpstr>
      <vt:lpstr>Maintenant Codez!!!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Julito</dc:creator>
  <cp:lastModifiedBy>Julito</cp:lastModifiedBy>
  <cp:revision>26</cp:revision>
  <dcterms:created xsi:type="dcterms:W3CDTF">2014-11-09T10:15:18Z</dcterms:created>
  <dcterms:modified xsi:type="dcterms:W3CDTF">2014-11-09T15:31:11Z</dcterms:modified>
</cp:coreProperties>
</file>