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Lst>
  <p:sldSz cy="5143500" cx="9144000"/>
  <p:notesSz cx="6858000" cy="9144000"/>
  <p:embeddedFontLst>
    <p:embeddedFont>
      <p:font typeface="Dosis"/>
      <p:regular r:id="rId69"/>
      <p:bold r:id="rId70"/>
    </p:embeddedFont>
    <p:embeddedFont>
      <p:font typeface="Roboto"/>
      <p:regular r:id="rId71"/>
      <p:bold r:id="rId72"/>
      <p:italic r:id="rId73"/>
      <p:boldItalic r:id="rId74"/>
    </p:embeddedFont>
    <p:embeddedFont>
      <p:font typeface="Montserrat"/>
      <p:regular r:id="rId75"/>
      <p:bold r:id="rId76"/>
      <p:italic r:id="rId77"/>
      <p:boldItalic r:id="rId78"/>
    </p:embeddedFont>
    <p:embeddedFont>
      <p:font typeface="Titillium Web"/>
      <p:regular r:id="rId79"/>
      <p:bold r:id="rId80"/>
      <p:italic r:id="rId81"/>
      <p:boldItalic r:id="rId82"/>
    </p:embeddedFont>
    <p:embeddedFont>
      <p:font typeface="Roboto Light"/>
      <p:regular r:id="rId83"/>
      <p:bold r:id="rId84"/>
      <p:italic r:id="rId85"/>
      <p:boldItalic r:id="rId86"/>
    </p:embeddedFont>
    <p:embeddedFont>
      <p:font typeface="Dosis ExtraLight"/>
      <p:regular r:id="rId87"/>
      <p:bold r:id="rId88"/>
    </p:embeddedFont>
    <p:embeddedFont>
      <p:font typeface="Titillium Web Light"/>
      <p:regular r:id="rId89"/>
      <p:bold r:id="rId90"/>
      <p:italic r:id="rId91"/>
      <p:boldItalic r:id="rId9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93" roundtripDataSignature="AMtx7miSRdOLyBw7B1/B/Qt3y5veTWie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obotoLight-bold.fntdata"/><Relationship Id="rId83" Type="http://schemas.openxmlformats.org/officeDocument/2006/relationships/font" Target="fonts/RobotoLight-regular.fntdata"/><Relationship Id="rId42" Type="http://schemas.openxmlformats.org/officeDocument/2006/relationships/slide" Target="slides/slide38.xml"/><Relationship Id="rId86" Type="http://schemas.openxmlformats.org/officeDocument/2006/relationships/font" Target="fonts/RobotoLight-boldItalic.fntdata"/><Relationship Id="rId41" Type="http://schemas.openxmlformats.org/officeDocument/2006/relationships/slide" Target="slides/slide37.xml"/><Relationship Id="rId85" Type="http://schemas.openxmlformats.org/officeDocument/2006/relationships/font" Target="fonts/RobotoLight-italic.fntdata"/><Relationship Id="rId44" Type="http://schemas.openxmlformats.org/officeDocument/2006/relationships/slide" Target="slides/slide40.xml"/><Relationship Id="rId88" Type="http://schemas.openxmlformats.org/officeDocument/2006/relationships/font" Target="fonts/DosisExtraLight-bold.fntdata"/><Relationship Id="rId43" Type="http://schemas.openxmlformats.org/officeDocument/2006/relationships/slide" Target="slides/slide39.xml"/><Relationship Id="rId87" Type="http://schemas.openxmlformats.org/officeDocument/2006/relationships/font" Target="fonts/DosisExtraLight-regular.fntdata"/><Relationship Id="rId46" Type="http://schemas.openxmlformats.org/officeDocument/2006/relationships/slide" Target="slides/slide42.xml"/><Relationship Id="rId45" Type="http://schemas.openxmlformats.org/officeDocument/2006/relationships/slide" Target="slides/slide41.xml"/><Relationship Id="rId89" Type="http://schemas.openxmlformats.org/officeDocument/2006/relationships/font" Target="fonts/TitilliumWebLight-regular.fntdata"/><Relationship Id="rId80" Type="http://schemas.openxmlformats.org/officeDocument/2006/relationships/font" Target="fonts/TitilliumWeb-bold.fntdata"/><Relationship Id="rId82" Type="http://schemas.openxmlformats.org/officeDocument/2006/relationships/font" Target="fonts/TitilliumWeb-boldItalic.fntdata"/><Relationship Id="rId81" Type="http://schemas.openxmlformats.org/officeDocument/2006/relationships/font" Target="fonts/TitilliumWeb-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oboto-italic.fntdata"/><Relationship Id="rId72" Type="http://schemas.openxmlformats.org/officeDocument/2006/relationships/font" Target="fonts/Roboto-bold.fntdata"/><Relationship Id="rId31" Type="http://schemas.openxmlformats.org/officeDocument/2006/relationships/slide" Target="slides/slide27.xml"/><Relationship Id="rId75" Type="http://schemas.openxmlformats.org/officeDocument/2006/relationships/font" Target="fonts/Montserrat-regular.fntdata"/><Relationship Id="rId30" Type="http://schemas.openxmlformats.org/officeDocument/2006/relationships/slide" Target="slides/slide26.xml"/><Relationship Id="rId74" Type="http://schemas.openxmlformats.org/officeDocument/2006/relationships/font" Target="fonts/Roboto-boldItalic.fntdata"/><Relationship Id="rId33" Type="http://schemas.openxmlformats.org/officeDocument/2006/relationships/slide" Target="slides/slide29.xml"/><Relationship Id="rId77" Type="http://schemas.openxmlformats.org/officeDocument/2006/relationships/font" Target="fonts/Montserrat-italic.fntdata"/><Relationship Id="rId32" Type="http://schemas.openxmlformats.org/officeDocument/2006/relationships/slide" Target="slides/slide28.xml"/><Relationship Id="rId76" Type="http://schemas.openxmlformats.org/officeDocument/2006/relationships/font" Target="fonts/Montserrat-bold.fntdata"/><Relationship Id="rId35" Type="http://schemas.openxmlformats.org/officeDocument/2006/relationships/slide" Target="slides/slide31.xml"/><Relationship Id="rId79" Type="http://schemas.openxmlformats.org/officeDocument/2006/relationships/font" Target="fonts/TitilliumWeb-regular.fntdata"/><Relationship Id="rId34" Type="http://schemas.openxmlformats.org/officeDocument/2006/relationships/slide" Target="slides/slide30.xml"/><Relationship Id="rId78" Type="http://schemas.openxmlformats.org/officeDocument/2006/relationships/font" Target="fonts/Montserrat-boldItalic.fntdata"/><Relationship Id="rId71" Type="http://schemas.openxmlformats.org/officeDocument/2006/relationships/font" Target="fonts/Roboto-regular.fntdata"/><Relationship Id="rId70" Type="http://schemas.openxmlformats.org/officeDocument/2006/relationships/font" Target="fonts/Dosis-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Dosis-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91" Type="http://schemas.openxmlformats.org/officeDocument/2006/relationships/font" Target="fonts/TitilliumWebLight-italic.fntdata"/><Relationship Id="rId90" Type="http://schemas.openxmlformats.org/officeDocument/2006/relationships/font" Target="fonts/TitilliumWebLight-bold.fntdata"/><Relationship Id="rId93" Type="http://customschemas.google.com/relationships/presentationmetadata" Target="metadata"/><Relationship Id="rId92" Type="http://schemas.openxmlformats.org/officeDocument/2006/relationships/font" Target="fonts/TitilliumWebLight-boldItalic.fntdata"/><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2" name="Shape 3832"/>
        <p:cNvGrpSpPr/>
        <p:nvPr/>
      </p:nvGrpSpPr>
      <p:grpSpPr>
        <a:xfrm>
          <a:off x="0" y="0"/>
          <a:ext cx="0" cy="0"/>
          <a:chOff x="0" y="0"/>
          <a:chExt cx="0" cy="0"/>
        </a:xfrm>
      </p:grpSpPr>
      <p:sp>
        <p:nvSpPr>
          <p:cNvPr id="3833" name="Google Shape;3833;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4" name="Google Shape;383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3" name="Shape 3893"/>
        <p:cNvGrpSpPr/>
        <p:nvPr/>
      </p:nvGrpSpPr>
      <p:grpSpPr>
        <a:xfrm>
          <a:off x="0" y="0"/>
          <a:ext cx="0" cy="0"/>
          <a:chOff x="0" y="0"/>
          <a:chExt cx="0" cy="0"/>
        </a:xfrm>
      </p:grpSpPr>
      <p:sp>
        <p:nvSpPr>
          <p:cNvPr id="3894" name="Google Shape;3894;g25d73be0155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5" name="Google Shape;3895;g25d73be0155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9" name="Shape 3899"/>
        <p:cNvGrpSpPr/>
        <p:nvPr/>
      </p:nvGrpSpPr>
      <p:grpSpPr>
        <a:xfrm>
          <a:off x="0" y="0"/>
          <a:ext cx="0" cy="0"/>
          <a:chOff x="0" y="0"/>
          <a:chExt cx="0" cy="0"/>
        </a:xfrm>
      </p:grpSpPr>
      <p:sp>
        <p:nvSpPr>
          <p:cNvPr id="3900" name="Google Shape;3900;g25d73be0155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1" name="Google Shape;3901;g25d73be0155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6" name="Shape 3906"/>
        <p:cNvGrpSpPr/>
        <p:nvPr/>
      </p:nvGrpSpPr>
      <p:grpSpPr>
        <a:xfrm>
          <a:off x="0" y="0"/>
          <a:ext cx="0" cy="0"/>
          <a:chOff x="0" y="0"/>
          <a:chExt cx="0" cy="0"/>
        </a:xfrm>
      </p:grpSpPr>
      <p:sp>
        <p:nvSpPr>
          <p:cNvPr id="3907" name="Google Shape;3907;g25d73be0155_0_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8" name="Google Shape;3908;g25d73be0155_0_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4" name="Shape 3914"/>
        <p:cNvGrpSpPr/>
        <p:nvPr/>
      </p:nvGrpSpPr>
      <p:grpSpPr>
        <a:xfrm>
          <a:off x="0" y="0"/>
          <a:ext cx="0" cy="0"/>
          <a:chOff x="0" y="0"/>
          <a:chExt cx="0" cy="0"/>
        </a:xfrm>
      </p:grpSpPr>
      <p:sp>
        <p:nvSpPr>
          <p:cNvPr id="3915" name="Google Shape;3915;g1f3a62af34e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6" name="Google Shape;3916;g1f3a62af34e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0" name="Shape 3920"/>
        <p:cNvGrpSpPr/>
        <p:nvPr/>
      </p:nvGrpSpPr>
      <p:grpSpPr>
        <a:xfrm>
          <a:off x="0" y="0"/>
          <a:ext cx="0" cy="0"/>
          <a:chOff x="0" y="0"/>
          <a:chExt cx="0" cy="0"/>
        </a:xfrm>
      </p:grpSpPr>
      <p:sp>
        <p:nvSpPr>
          <p:cNvPr id="3921" name="Google Shape;3921;g1f3a62af34e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2" name="Google Shape;3922;g1f3a62af34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7" name="Shape 3927"/>
        <p:cNvGrpSpPr/>
        <p:nvPr/>
      </p:nvGrpSpPr>
      <p:grpSpPr>
        <a:xfrm>
          <a:off x="0" y="0"/>
          <a:ext cx="0" cy="0"/>
          <a:chOff x="0" y="0"/>
          <a:chExt cx="0" cy="0"/>
        </a:xfrm>
      </p:grpSpPr>
      <p:sp>
        <p:nvSpPr>
          <p:cNvPr id="3928" name="Google Shape;3928;g1f3a62af34e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29" name="Google Shape;3929;g1f3a62af34e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3" name="Shape 3933"/>
        <p:cNvGrpSpPr/>
        <p:nvPr/>
      </p:nvGrpSpPr>
      <p:grpSpPr>
        <a:xfrm>
          <a:off x="0" y="0"/>
          <a:ext cx="0" cy="0"/>
          <a:chOff x="0" y="0"/>
          <a:chExt cx="0" cy="0"/>
        </a:xfrm>
      </p:grpSpPr>
      <p:sp>
        <p:nvSpPr>
          <p:cNvPr id="3934" name="Google Shape;3934;g25d73be0155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5" name="Google Shape;3935;g25d73be0155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9" name="Shape 3939"/>
        <p:cNvGrpSpPr/>
        <p:nvPr/>
      </p:nvGrpSpPr>
      <p:grpSpPr>
        <a:xfrm>
          <a:off x="0" y="0"/>
          <a:ext cx="0" cy="0"/>
          <a:chOff x="0" y="0"/>
          <a:chExt cx="0" cy="0"/>
        </a:xfrm>
      </p:grpSpPr>
      <p:sp>
        <p:nvSpPr>
          <p:cNvPr id="3940" name="Google Shape;3940;g25d73be0155_0_1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1" name="Google Shape;3941;g25d73be0155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5" name="Shape 3945"/>
        <p:cNvGrpSpPr/>
        <p:nvPr/>
      </p:nvGrpSpPr>
      <p:grpSpPr>
        <a:xfrm>
          <a:off x="0" y="0"/>
          <a:ext cx="0" cy="0"/>
          <a:chOff x="0" y="0"/>
          <a:chExt cx="0" cy="0"/>
        </a:xfrm>
      </p:grpSpPr>
      <p:sp>
        <p:nvSpPr>
          <p:cNvPr id="3946" name="Google Shape;3946;g25d73be0155_0_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7" name="Google Shape;3947;g25d73be015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2" name="Shape 3952"/>
        <p:cNvGrpSpPr/>
        <p:nvPr/>
      </p:nvGrpSpPr>
      <p:grpSpPr>
        <a:xfrm>
          <a:off x="0" y="0"/>
          <a:ext cx="0" cy="0"/>
          <a:chOff x="0" y="0"/>
          <a:chExt cx="0" cy="0"/>
        </a:xfrm>
      </p:grpSpPr>
      <p:sp>
        <p:nvSpPr>
          <p:cNvPr id="3953" name="Google Shape;3953;g25d73be0155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54" name="Google Shape;3954;g25d73be0155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9" name="Shape 3839"/>
        <p:cNvGrpSpPr/>
        <p:nvPr/>
      </p:nvGrpSpPr>
      <p:grpSpPr>
        <a:xfrm>
          <a:off x="0" y="0"/>
          <a:ext cx="0" cy="0"/>
          <a:chOff x="0" y="0"/>
          <a:chExt cx="0" cy="0"/>
        </a:xfrm>
      </p:grpSpPr>
      <p:sp>
        <p:nvSpPr>
          <p:cNvPr id="3840" name="Google Shape;3840;g25c72350d66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1" name="Google Shape;3841;g25c72350d66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9" name="Shape 3959"/>
        <p:cNvGrpSpPr/>
        <p:nvPr/>
      </p:nvGrpSpPr>
      <p:grpSpPr>
        <a:xfrm>
          <a:off x="0" y="0"/>
          <a:ext cx="0" cy="0"/>
          <a:chOff x="0" y="0"/>
          <a:chExt cx="0" cy="0"/>
        </a:xfrm>
      </p:grpSpPr>
      <p:sp>
        <p:nvSpPr>
          <p:cNvPr id="3960" name="Google Shape;3960;g25d86ee5558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1" name="Google Shape;3961;g25d86ee5558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7" name="Shape 3967"/>
        <p:cNvGrpSpPr/>
        <p:nvPr/>
      </p:nvGrpSpPr>
      <p:grpSpPr>
        <a:xfrm>
          <a:off x="0" y="0"/>
          <a:ext cx="0" cy="0"/>
          <a:chOff x="0" y="0"/>
          <a:chExt cx="0" cy="0"/>
        </a:xfrm>
      </p:grpSpPr>
      <p:sp>
        <p:nvSpPr>
          <p:cNvPr id="3968" name="Google Shape;3968;g25d86ee5558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9" name="Google Shape;3969;g25d86ee5558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4" name="Shape 3974"/>
        <p:cNvGrpSpPr/>
        <p:nvPr/>
      </p:nvGrpSpPr>
      <p:grpSpPr>
        <a:xfrm>
          <a:off x="0" y="0"/>
          <a:ext cx="0" cy="0"/>
          <a:chOff x="0" y="0"/>
          <a:chExt cx="0" cy="0"/>
        </a:xfrm>
      </p:grpSpPr>
      <p:sp>
        <p:nvSpPr>
          <p:cNvPr id="3975" name="Google Shape;3975;g25d86ee5558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6" name="Google Shape;3976;g25d86ee5558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1" name="Shape 3981"/>
        <p:cNvGrpSpPr/>
        <p:nvPr/>
      </p:nvGrpSpPr>
      <p:grpSpPr>
        <a:xfrm>
          <a:off x="0" y="0"/>
          <a:ext cx="0" cy="0"/>
          <a:chOff x="0" y="0"/>
          <a:chExt cx="0" cy="0"/>
        </a:xfrm>
      </p:grpSpPr>
      <p:sp>
        <p:nvSpPr>
          <p:cNvPr id="3982" name="Google Shape;3982;g25d73be0155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3" name="Google Shape;3983;g25d73be0155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7" name="Shape 3987"/>
        <p:cNvGrpSpPr/>
        <p:nvPr/>
      </p:nvGrpSpPr>
      <p:grpSpPr>
        <a:xfrm>
          <a:off x="0" y="0"/>
          <a:ext cx="0" cy="0"/>
          <a:chOff x="0" y="0"/>
          <a:chExt cx="0" cy="0"/>
        </a:xfrm>
      </p:grpSpPr>
      <p:sp>
        <p:nvSpPr>
          <p:cNvPr id="3988" name="Google Shape;3988;g25d73be0155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9" name="Google Shape;3989;g25d73be0155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5" name="Shape 3995"/>
        <p:cNvGrpSpPr/>
        <p:nvPr/>
      </p:nvGrpSpPr>
      <p:grpSpPr>
        <a:xfrm>
          <a:off x="0" y="0"/>
          <a:ext cx="0" cy="0"/>
          <a:chOff x="0" y="0"/>
          <a:chExt cx="0" cy="0"/>
        </a:xfrm>
      </p:grpSpPr>
      <p:sp>
        <p:nvSpPr>
          <p:cNvPr id="3996" name="Google Shape;3996;g25f2b9ec4d0_1_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7" name="Google Shape;3997;g25f2b9ec4d0_1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1" name="Shape 4001"/>
        <p:cNvGrpSpPr/>
        <p:nvPr/>
      </p:nvGrpSpPr>
      <p:grpSpPr>
        <a:xfrm>
          <a:off x="0" y="0"/>
          <a:ext cx="0" cy="0"/>
          <a:chOff x="0" y="0"/>
          <a:chExt cx="0" cy="0"/>
        </a:xfrm>
      </p:grpSpPr>
      <p:sp>
        <p:nvSpPr>
          <p:cNvPr id="4002" name="Google Shape;4002;g25f2b9ec4d0_1_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3" name="Google Shape;4003;g25f2b9ec4d0_1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9" name="Shape 4009"/>
        <p:cNvGrpSpPr/>
        <p:nvPr/>
      </p:nvGrpSpPr>
      <p:grpSpPr>
        <a:xfrm>
          <a:off x="0" y="0"/>
          <a:ext cx="0" cy="0"/>
          <a:chOff x="0" y="0"/>
          <a:chExt cx="0" cy="0"/>
        </a:xfrm>
      </p:grpSpPr>
      <p:sp>
        <p:nvSpPr>
          <p:cNvPr id="4010" name="Google Shape;4010;g25d73be0155_0_1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1" name="Google Shape;4011;g25d73be0155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5" name="Shape 4015"/>
        <p:cNvGrpSpPr/>
        <p:nvPr/>
      </p:nvGrpSpPr>
      <p:grpSpPr>
        <a:xfrm>
          <a:off x="0" y="0"/>
          <a:ext cx="0" cy="0"/>
          <a:chOff x="0" y="0"/>
          <a:chExt cx="0" cy="0"/>
        </a:xfrm>
      </p:grpSpPr>
      <p:sp>
        <p:nvSpPr>
          <p:cNvPr id="4016" name="Google Shape;4016;g25d73be0155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7" name="Google Shape;4017;g25d73be0155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3" name="Shape 4023"/>
        <p:cNvGrpSpPr/>
        <p:nvPr/>
      </p:nvGrpSpPr>
      <p:grpSpPr>
        <a:xfrm>
          <a:off x="0" y="0"/>
          <a:ext cx="0" cy="0"/>
          <a:chOff x="0" y="0"/>
          <a:chExt cx="0" cy="0"/>
        </a:xfrm>
      </p:grpSpPr>
      <p:sp>
        <p:nvSpPr>
          <p:cNvPr id="4024" name="Google Shape;4024;g25d73be0155_0_2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5" name="Google Shape;4025;g25d73be0155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5" name="Shape 3845"/>
        <p:cNvGrpSpPr/>
        <p:nvPr/>
      </p:nvGrpSpPr>
      <p:grpSpPr>
        <a:xfrm>
          <a:off x="0" y="0"/>
          <a:ext cx="0" cy="0"/>
          <a:chOff x="0" y="0"/>
          <a:chExt cx="0" cy="0"/>
        </a:xfrm>
      </p:grpSpPr>
      <p:sp>
        <p:nvSpPr>
          <p:cNvPr id="3846" name="Google Shape;3846;g25d73be0155_0_1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7" name="Google Shape;3847;g25d73be0155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2" name="Shape 4032"/>
        <p:cNvGrpSpPr/>
        <p:nvPr/>
      </p:nvGrpSpPr>
      <p:grpSpPr>
        <a:xfrm>
          <a:off x="0" y="0"/>
          <a:ext cx="0" cy="0"/>
          <a:chOff x="0" y="0"/>
          <a:chExt cx="0" cy="0"/>
        </a:xfrm>
      </p:grpSpPr>
      <p:sp>
        <p:nvSpPr>
          <p:cNvPr id="4033" name="Google Shape;4033;g25d73be0155_0_2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4" name="Google Shape;4034;g25d73be0155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0" name="Shape 4040"/>
        <p:cNvGrpSpPr/>
        <p:nvPr/>
      </p:nvGrpSpPr>
      <p:grpSpPr>
        <a:xfrm>
          <a:off x="0" y="0"/>
          <a:ext cx="0" cy="0"/>
          <a:chOff x="0" y="0"/>
          <a:chExt cx="0" cy="0"/>
        </a:xfrm>
      </p:grpSpPr>
      <p:sp>
        <p:nvSpPr>
          <p:cNvPr id="4041" name="Google Shape;4041;g25d73be0155_0_2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2" name="Google Shape;4042;g25d73be0155_0_2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7" name="Shape 4047"/>
        <p:cNvGrpSpPr/>
        <p:nvPr/>
      </p:nvGrpSpPr>
      <p:grpSpPr>
        <a:xfrm>
          <a:off x="0" y="0"/>
          <a:ext cx="0" cy="0"/>
          <a:chOff x="0" y="0"/>
          <a:chExt cx="0" cy="0"/>
        </a:xfrm>
      </p:grpSpPr>
      <p:sp>
        <p:nvSpPr>
          <p:cNvPr id="4048" name="Google Shape;4048;g1f3a62af34e_0_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9" name="Google Shape;4049;g1f3a62af34e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3" name="Shape 4053"/>
        <p:cNvGrpSpPr/>
        <p:nvPr/>
      </p:nvGrpSpPr>
      <p:grpSpPr>
        <a:xfrm>
          <a:off x="0" y="0"/>
          <a:ext cx="0" cy="0"/>
          <a:chOff x="0" y="0"/>
          <a:chExt cx="0" cy="0"/>
        </a:xfrm>
      </p:grpSpPr>
      <p:sp>
        <p:nvSpPr>
          <p:cNvPr id="4054" name="Google Shape;4054;g1f2f2298c0d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5" name="Google Shape;4055;g1f2f2298c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0" name="Shape 4060"/>
        <p:cNvGrpSpPr/>
        <p:nvPr/>
      </p:nvGrpSpPr>
      <p:grpSpPr>
        <a:xfrm>
          <a:off x="0" y="0"/>
          <a:ext cx="0" cy="0"/>
          <a:chOff x="0" y="0"/>
          <a:chExt cx="0" cy="0"/>
        </a:xfrm>
      </p:grpSpPr>
      <p:sp>
        <p:nvSpPr>
          <p:cNvPr id="4061" name="Google Shape;4061;g25d73be0155_0_1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2" name="Google Shape;4062;g25d73be0155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6" name="Shape 4066"/>
        <p:cNvGrpSpPr/>
        <p:nvPr/>
      </p:nvGrpSpPr>
      <p:grpSpPr>
        <a:xfrm>
          <a:off x="0" y="0"/>
          <a:ext cx="0" cy="0"/>
          <a:chOff x="0" y="0"/>
          <a:chExt cx="0" cy="0"/>
        </a:xfrm>
      </p:grpSpPr>
      <p:sp>
        <p:nvSpPr>
          <p:cNvPr id="4067" name="Google Shape;4067;g25c4e4c78d6_1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8" name="Google Shape;4068;g25c4e4c78d6_1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1" name="Shape 4071"/>
        <p:cNvGrpSpPr/>
        <p:nvPr/>
      </p:nvGrpSpPr>
      <p:grpSpPr>
        <a:xfrm>
          <a:off x="0" y="0"/>
          <a:ext cx="0" cy="0"/>
          <a:chOff x="0" y="0"/>
          <a:chExt cx="0" cy="0"/>
        </a:xfrm>
      </p:grpSpPr>
      <p:sp>
        <p:nvSpPr>
          <p:cNvPr id="4072" name="Google Shape;4072;g25c4e4c78d6_1_2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3" name="Google Shape;4073;g25c4e4c78d6_1_2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7" name="Shape 4077"/>
        <p:cNvGrpSpPr/>
        <p:nvPr/>
      </p:nvGrpSpPr>
      <p:grpSpPr>
        <a:xfrm>
          <a:off x="0" y="0"/>
          <a:ext cx="0" cy="0"/>
          <a:chOff x="0" y="0"/>
          <a:chExt cx="0" cy="0"/>
        </a:xfrm>
      </p:grpSpPr>
      <p:sp>
        <p:nvSpPr>
          <p:cNvPr id="4078" name="Google Shape;4078;g25c4e4c78d6_1_2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9" name="Google Shape;4079;g25c4e4c78d6_1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3" name="Shape 4083"/>
        <p:cNvGrpSpPr/>
        <p:nvPr/>
      </p:nvGrpSpPr>
      <p:grpSpPr>
        <a:xfrm>
          <a:off x="0" y="0"/>
          <a:ext cx="0" cy="0"/>
          <a:chOff x="0" y="0"/>
          <a:chExt cx="0" cy="0"/>
        </a:xfrm>
      </p:grpSpPr>
      <p:sp>
        <p:nvSpPr>
          <p:cNvPr id="4084" name="Google Shape;4084;g25c4e4c78d6_1_2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85" name="Google Shape;4085;g25c4e4c78d6_1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0" name="Shape 4090"/>
        <p:cNvGrpSpPr/>
        <p:nvPr/>
      </p:nvGrpSpPr>
      <p:grpSpPr>
        <a:xfrm>
          <a:off x="0" y="0"/>
          <a:ext cx="0" cy="0"/>
          <a:chOff x="0" y="0"/>
          <a:chExt cx="0" cy="0"/>
        </a:xfrm>
      </p:grpSpPr>
      <p:sp>
        <p:nvSpPr>
          <p:cNvPr id="4091" name="Google Shape;4091;g25c4e4c78d6_1_2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2" name="Google Shape;4092;g25c4e4c78d6_1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1" name="Shape 3851"/>
        <p:cNvGrpSpPr/>
        <p:nvPr/>
      </p:nvGrpSpPr>
      <p:grpSpPr>
        <a:xfrm>
          <a:off x="0" y="0"/>
          <a:ext cx="0" cy="0"/>
          <a:chOff x="0" y="0"/>
          <a:chExt cx="0" cy="0"/>
        </a:xfrm>
      </p:grpSpPr>
      <p:sp>
        <p:nvSpPr>
          <p:cNvPr id="3852" name="Google Shape;3852;g25d73be0155_0_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3" name="Google Shape;3853;g25d73be0155_0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7" name="Shape 4097"/>
        <p:cNvGrpSpPr/>
        <p:nvPr/>
      </p:nvGrpSpPr>
      <p:grpSpPr>
        <a:xfrm>
          <a:off x="0" y="0"/>
          <a:ext cx="0" cy="0"/>
          <a:chOff x="0" y="0"/>
          <a:chExt cx="0" cy="0"/>
        </a:xfrm>
      </p:grpSpPr>
      <p:sp>
        <p:nvSpPr>
          <p:cNvPr id="4098" name="Google Shape;4098;g25c4e4c78d6_1_2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9" name="Google Shape;4099;g25c4e4c78d6_1_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5" name="Shape 4105"/>
        <p:cNvGrpSpPr/>
        <p:nvPr/>
      </p:nvGrpSpPr>
      <p:grpSpPr>
        <a:xfrm>
          <a:off x="0" y="0"/>
          <a:ext cx="0" cy="0"/>
          <a:chOff x="0" y="0"/>
          <a:chExt cx="0" cy="0"/>
        </a:xfrm>
      </p:grpSpPr>
      <p:sp>
        <p:nvSpPr>
          <p:cNvPr id="4106" name="Google Shape;4106;g25c4e4c78d6_1_2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7" name="Google Shape;4107;g25c4e4c78d6_1_2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4" name="Shape 4114"/>
        <p:cNvGrpSpPr/>
        <p:nvPr/>
      </p:nvGrpSpPr>
      <p:grpSpPr>
        <a:xfrm>
          <a:off x="0" y="0"/>
          <a:ext cx="0" cy="0"/>
          <a:chOff x="0" y="0"/>
          <a:chExt cx="0" cy="0"/>
        </a:xfrm>
      </p:grpSpPr>
      <p:sp>
        <p:nvSpPr>
          <p:cNvPr id="4115" name="Google Shape;4115;g25c4e4c78d6_1_2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16" name="Google Shape;4116;g25c4e4c78d6_1_2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3" name="Shape 4123"/>
        <p:cNvGrpSpPr/>
        <p:nvPr/>
      </p:nvGrpSpPr>
      <p:grpSpPr>
        <a:xfrm>
          <a:off x="0" y="0"/>
          <a:ext cx="0" cy="0"/>
          <a:chOff x="0" y="0"/>
          <a:chExt cx="0" cy="0"/>
        </a:xfrm>
      </p:grpSpPr>
      <p:sp>
        <p:nvSpPr>
          <p:cNvPr id="4124" name="Google Shape;4124;g25c4e4c78d6_1_2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5" name="Google Shape;4125;g25c4e4c78d6_1_2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2" name="Shape 4132"/>
        <p:cNvGrpSpPr/>
        <p:nvPr/>
      </p:nvGrpSpPr>
      <p:grpSpPr>
        <a:xfrm>
          <a:off x="0" y="0"/>
          <a:ext cx="0" cy="0"/>
          <a:chOff x="0" y="0"/>
          <a:chExt cx="0" cy="0"/>
        </a:xfrm>
      </p:grpSpPr>
      <p:sp>
        <p:nvSpPr>
          <p:cNvPr id="4133" name="Google Shape;4133;g25c4e4c78d6_1_3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4" name="Google Shape;4134;g25c4e4c78d6_1_3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9" name="Shape 4139"/>
        <p:cNvGrpSpPr/>
        <p:nvPr/>
      </p:nvGrpSpPr>
      <p:grpSpPr>
        <a:xfrm>
          <a:off x="0" y="0"/>
          <a:ext cx="0" cy="0"/>
          <a:chOff x="0" y="0"/>
          <a:chExt cx="0" cy="0"/>
        </a:xfrm>
      </p:grpSpPr>
      <p:sp>
        <p:nvSpPr>
          <p:cNvPr id="4140" name="Google Shape;4140;g25c4e4c78d6_1_3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1" name="Google Shape;4141;g25c4e4c78d6_1_3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7" name="Shape 4147"/>
        <p:cNvGrpSpPr/>
        <p:nvPr/>
      </p:nvGrpSpPr>
      <p:grpSpPr>
        <a:xfrm>
          <a:off x="0" y="0"/>
          <a:ext cx="0" cy="0"/>
          <a:chOff x="0" y="0"/>
          <a:chExt cx="0" cy="0"/>
        </a:xfrm>
      </p:grpSpPr>
      <p:sp>
        <p:nvSpPr>
          <p:cNvPr id="4148" name="Google Shape;4148;g25c4e4c78d6_1_3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9" name="Google Shape;4149;g25c4e4c78d6_1_3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5" name="Shape 4155"/>
        <p:cNvGrpSpPr/>
        <p:nvPr/>
      </p:nvGrpSpPr>
      <p:grpSpPr>
        <a:xfrm>
          <a:off x="0" y="0"/>
          <a:ext cx="0" cy="0"/>
          <a:chOff x="0" y="0"/>
          <a:chExt cx="0" cy="0"/>
        </a:xfrm>
      </p:grpSpPr>
      <p:sp>
        <p:nvSpPr>
          <p:cNvPr id="4156" name="Google Shape;4156;g25c4e4c78d6_1_3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7" name="Google Shape;4157;g25c4e4c78d6_1_3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4" name="Shape 4164"/>
        <p:cNvGrpSpPr/>
        <p:nvPr/>
      </p:nvGrpSpPr>
      <p:grpSpPr>
        <a:xfrm>
          <a:off x="0" y="0"/>
          <a:ext cx="0" cy="0"/>
          <a:chOff x="0" y="0"/>
          <a:chExt cx="0" cy="0"/>
        </a:xfrm>
      </p:grpSpPr>
      <p:sp>
        <p:nvSpPr>
          <p:cNvPr id="4165" name="Google Shape;4165;g25c4e4c78d6_1_3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66" name="Google Shape;4166;g25c4e4c78d6_1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3" name="Shape 4173"/>
        <p:cNvGrpSpPr/>
        <p:nvPr/>
      </p:nvGrpSpPr>
      <p:grpSpPr>
        <a:xfrm>
          <a:off x="0" y="0"/>
          <a:ext cx="0" cy="0"/>
          <a:chOff x="0" y="0"/>
          <a:chExt cx="0" cy="0"/>
        </a:xfrm>
      </p:grpSpPr>
      <p:sp>
        <p:nvSpPr>
          <p:cNvPr id="4174" name="Google Shape;4174;g25c4e4c78d6_1_3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75" name="Google Shape;4175;g25c4e4c78d6_1_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9" name="Shape 3859"/>
        <p:cNvGrpSpPr/>
        <p:nvPr/>
      </p:nvGrpSpPr>
      <p:grpSpPr>
        <a:xfrm>
          <a:off x="0" y="0"/>
          <a:ext cx="0" cy="0"/>
          <a:chOff x="0" y="0"/>
          <a:chExt cx="0" cy="0"/>
        </a:xfrm>
      </p:grpSpPr>
      <p:sp>
        <p:nvSpPr>
          <p:cNvPr id="3860" name="Google Shape;3860;g25d73be0155_0_1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1" name="Google Shape;3861;g25d73be0155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2" name="Shape 4182"/>
        <p:cNvGrpSpPr/>
        <p:nvPr/>
      </p:nvGrpSpPr>
      <p:grpSpPr>
        <a:xfrm>
          <a:off x="0" y="0"/>
          <a:ext cx="0" cy="0"/>
          <a:chOff x="0" y="0"/>
          <a:chExt cx="0" cy="0"/>
        </a:xfrm>
      </p:grpSpPr>
      <p:sp>
        <p:nvSpPr>
          <p:cNvPr id="4183" name="Google Shape;4183;g25c4e4c78d6_1_3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4" name="Google Shape;4184;g25c4e4c78d6_1_3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9" name="Shape 4189"/>
        <p:cNvGrpSpPr/>
        <p:nvPr/>
      </p:nvGrpSpPr>
      <p:grpSpPr>
        <a:xfrm>
          <a:off x="0" y="0"/>
          <a:ext cx="0" cy="0"/>
          <a:chOff x="0" y="0"/>
          <a:chExt cx="0" cy="0"/>
        </a:xfrm>
      </p:grpSpPr>
      <p:sp>
        <p:nvSpPr>
          <p:cNvPr id="4190" name="Google Shape;4190;g25c4e4c78d6_1_3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1" name="Google Shape;4191;g25c4e4c78d6_1_3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7" name="Shape 4197"/>
        <p:cNvGrpSpPr/>
        <p:nvPr/>
      </p:nvGrpSpPr>
      <p:grpSpPr>
        <a:xfrm>
          <a:off x="0" y="0"/>
          <a:ext cx="0" cy="0"/>
          <a:chOff x="0" y="0"/>
          <a:chExt cx="0" cy="0"/>
        </a:xfrm>
      </p:grpSpPr>
      <p:sp>
        <p:nvSpPr>
          <p:cNvPr id="4198" name="Google Shape;4198;g25c4e4c78d6_1_36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9" name="Google Shape;4199;g25c4e4c78d6_1_3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5" name="Shape 4205"/>
        <p:cNvGrpSpPr/>
        <p:nvPr/>
      </p:nvGrpSpPr>
      <p:grpSpPr>
        <a:xfrm>
          <a:off x="0" y="0"/>
          <a:ext cx="0" cy="0"/>
          <a:chOff x="0" y="0"/>
          <a:chExt cx="0" cy="0"/>
        </a:xfrm>
      </p:grpSpPr>
      <p:sp>
        <p:nvSpPr>
          <p:cNvPr id="4206" name="Google Shape;4206;g25c4e4c78d6_1_3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7" name="Google Shape;4207;g25c4e4c78d6_1_3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4" name="Shape 4214"/>
        <p:cNvGrpSpPr/>
        <p:nvPr/>
      </p:nvGrpSpPr>
      <p:grpSpPr>
        <a:xfrm>
          <a:off x="0" y="0"/>
          <a:ext cx="0" cy="0"/>
          <a:chOff x="0" y="0"/>
          <a:chExt cx="0" cy="0"/>
        </a:xfrm>
      </p:grpSpPr>
      <p:sp>
        <p:nvSpPr>
          <p:cNvPr id="4215" name="Google Shape;4215;g25c4e4c78d6_1_3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6" name="Google Shape;4216;g25c4e4c78d6_1_3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2" name="Shape 4222"/>
        <p:cNvGrpSpPr/>
        <p:nvPr/>
      </p:nvGrpSpPr>
      <p:grpSpPr>
        <a:xfrm>
          <a:off x="0" y="0"/>
          <a:ext cx="0" cy="0"/>
          <a:chOff x="0" y="0"/>
          <a:chExt cx="0" cy="0"/>
        </a:xfrm>
      </p:grpSpPr>
      <p:sp>
        <p:nvSpPr>
          <p:cNvPr id="4223" name="Google Shape;4223;g25c4e4c78d6_1_3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24" name="Google Shape;4224;g25c4e4c78d6_1_3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1" name="Shape 4231"/>
        <p:cNvGrpSpPr/>
        <p:nvPr/>
      </p:nvGrpSpPr>
      <p:grpSpPr>
        <a:xfrm>
          <a:off x="0" y="0"/>
          <a:ext cx="0" cy="0"/>
          <a:chOff x="0" y="0"/>
          <a:chExt cx="0" cy="0"/>
        </a:xfrm>
      </p:grpSpPr>
      <p:sp>
        <p:nvSpPr>
          <p:cNvPr id="4232" name="Google Shape;4232;g25c4e4c78d6_1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3" name="Google Shape;4233;g25c4e4c78d6_1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9" name="Shape 4239"/>
        <p:cNvGrpSpPr/>
        <p:nvPr/>
      </p:nvGrpSpPr>
      <p:grpSpPr>
        <a:xfrm>
          <a:off x="0" y="0"/>
          <a:ext cx="0" cy="0"/>
          <a:chOff x="0" y="0"/>
          <a:chExt cx="0" cy="0"/>
        </a:xfrm>
      </p:grpSpPr>
      <p:sp>
        <p:nvSpPr>
          <p:cNvPr id="4240" name="Google Shape;4240;g25c4e4c78d6_1_4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1" name="Google Shape;4241;g25c4e4c78d6_1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7" name="Shape 4247"/>
        <p:cNvGrpSpPr/>
        <p:nvPr/>
      </p:nvGrpSpPr>
      <p:grpSpPr>
        <a:xfrm>
          <a:off x="0" y="0"/>
          <a:ext cx="0" cy="0"/>
          <a:chOff x="0" y="0"/>
          <a:chExt cx="0" cy="0"/>
        </a:xfrm>
      </p:grpSpPr>
      <p:sp>
        <p:nvSpPr>
          <p:cNvPr id="4248" name="Google Shape;4248;g25c4e4c78d6_1_4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9" name="Google Shape;4249;g25c4e4c78d6_1_4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5" name="Shape 4255"/>
        <p:cNvGrpSpPr/>
        <p:nvPr/>
      </p:nvGrpSpPr>
      <p:grpSpPr>
        <a:xfrm>
          <a:off x="0" y="0"/>
          <a:ext cx="0" cy="0"/>
          <a:chOff x="0" y="0"/>
          <a:chExt cx="0" cy="0"/>
        </a:xfrm>
      </p:grpSpPr>
      <p:sp>
        <p:nvSpPr>
          <p:cNvPr id="4256" name="Google Shape;4256;g25c4e4c78d6_1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7" name="Google Shape;4257;g25c4e4c78d6_1_4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5" name="Shape 3865"/>
        <p:cNvGrpSpPr/>
        <p:nvPr/>
      </p:nvGrpSpPr>
      <p:grpSpPr>
        <a:xfrm>
          <a:off x="0" y="0"/>
          <a:ext cx="0" cy="0"/>
          <a:chOff x="0" y="0"/>
          <a:chExt cx="0" cy="0"/>
        </a:xfrm>
      </p:grpSpPr>
      <p:sp>
        <p:nvSpPr>
          <p:cNvPr id="3866" name="Google Shape;3866;g25d73be0155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7" name="Google Shape;3867;g25d73be0155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4" name="Shape 4264"/>
        <p:cNvGrpSpPr/>
        <p:nvPr/>
      </p:nvGrpSpPr>
      <p:grpSpPr>
        <a:xfrm>
          <a:off x="0" y="0"/>
          <a:ext cx="0" cy="0"/>
          <a:chOff x="0" y="0"/>
          <a:chExt cx="0" cy="0"/>
        </a:xfrm>
      </p:grpSpPr>
      <p:sp>
        <p:nvSpPr>
          <p:cNvPr id="4265" name="Google Shape;4265;g25c4e4c78d6_1_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6" name="Google Shape;4266;g25c4e4c78d6_1_4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2" name="Shape 4272"/>
        <p:cNvGrpSpPr/>
        <p:nvPr/>
      </p:nvGrpSpPr>
      <p:grpSpPr>
        <a:xfrm>
          <a:off x="0" y="0"/>
          <a:ext cx="0" cy="0"/>
          <a:chOff x="0" y="0"/>
          <a:chExt cx="0" cy="0"/>
        </a:xfrm>
      </p:grpSpPr>
      <p:sp>
        <p:nvSpPr>
          <p:cNvPr id="4273" name="Google Shape;4273;g25c4e4c78d6_1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4" name="Google Shape;4274;g25c4e4c78d6_1_4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0" name="Shape 4280"/>
        <p:cNvGrpSpPr/>
        <p:nvPr/>
      </p:nvGrpSpPr>
      <p:grpSpPr>
        <a:xfrm>
          <a:off x="0" y="0"/>
          <a:ext cx="0" cy="0"/>
          <a:chOff x="0" y="0"/>
          <a:chExt cx="0" cy="0"/>
        </a:xfrm>
      </p:grpSpPr>
      <p:sp>
        <p:nvSpPr>
          <p:cNvPr id="4281" name="Google Shape;4281;g25c72350d66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82" name="Google Shape;4282;g25c72350d66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8" name="Shape 4288"/>
        <p:cNvGrpSpPr/>
        <p:nvPr/>
      </p:nvGrpSpPr>
      <p:grpSpPr>
        <a:xfrm>
          <a:off x="0" y="0"/>
          <a:ext cx="0" cy="0"/>
          <a:chOff x="0" y="0"/>
          <a:chExt cx="0" cy="0"/>
        </a:xfrm>
      </p:grpSpPr>
      <p:sp>
        <p:nvSpPr>
          <p:cNvPr id="4289" name="Google Shape;4289;g25d73be0155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0" name="Google Shape;4290;g25d73be0155_0_2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5" name="Shape 4295"/>
        <p:cNvGrpSpPr/>
        <p:nvPr/>
      </p:nvGrpSpPr>
      <p:grpSpPr>
        <a:xfrm>
          <a:off x="0" y="0"/>
          <a:ext cx="0" cy="0"/>
          <a:chOff x="0" y="0"/>
          <a:chExt cx="0" cy="0"/>
        </a:xfrm>
      </p:grpSpPr>
      <p:sp>
        <p:nvSpPr>
          <p:cNvPr id="4296" name="Google Shape;4296;g25c4e4c78d6_1_4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7" name="Google Shape;4297;g25c4e4c78d6_1_4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2" name="Shape 3872"/>
        <p:cNvGrpSpPr/>
        <p:nvPr/>
      </p:nvGrpSpPr>
      <p:grpSpPr>
        <a:xfrm>
          <a:off x="0" y="0"/>
          <a:ext cx="0" cy="0"/>
          <a:chOff x="0" y="0"/>
          <a:chExt cx="0" cy="0"/>
        </a:xfrm>
      </p:grpSpPr>
      <p:sp>
        <p:nvSpPr>
          <p:cNvPr id="3873" name="Google Shape;3873;g25d73be0155_0_1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4" name="Google Shape;3874;g25d73be0155_0_1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8" name="Shape 3878"/>
        <p:cNvGrpSpPr/>
        <p:nvPr/>
      </p:nvGrpSpPr>
      <p:grpSpPr>
        <a:xfrm>
          <a:off x="0" y="0"/>
          <a:ext cx="0" cy="0"/>
          <a:chOff x="0" y="0"/>
          <a:chExt cx="0" cy="0"/>
        </a:xfrm>
      </p:grpSpPr>
      <p:sp>
        <p:nvSpPr>
          <p:cNvPr id="3879" name="Google Shape;3879;g25d73be015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0" name="Google Shape;3880;g25d73be015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4" name="Shape 3884"/>
        <p:cNvGrpSpPr/>
        <p:nvPr/>
      </p:nvGrpSpPr>
      <p:grpSpPr>
        <a:xfrm>
          <a:off x="0" y="0"/>
          <a:ext cx="0" cy="0"/>
          <a:chOff x="0" y="0"/>
          <a:chExt cx="0" cy="0"/>
        </a:xfrm>
      </p:grpSpPr>
      <p:sp>
        <p:nvSpPr>
          <p:cNvPr id="3885" name="Google Shape;3885;g25d73be0155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6" name="Google Shape;3886;g25d73be015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rgbClr val="003B55"/>
        </a:solidFill>
      </p:bgPr>
    </p:bg>
    <p:spTree>
      <p:nvGrpSpPr>
        <p:cNvPr id="9" name="Shape 9"/>
        <p:cNvGrpSpPr/>
        <p:nvPr/>
      </p:nvGrpSpPr>
      <p:grpSpPr>
        <a:xfrm>
          <a:off x="0" y="0"/>
          <a:ext cx="0" cy="0"/>
          <a:chOff x="0" y="0"/>
          <a:chExt cx="0" cy="0"/>
        </a:xfrm>
      </p:grpSpPr>
      <p:sp>
        <p:nvSpPr>
          <p:cNvPr id="10" name="Google Shape;10;p14"/>
          <p:cNvSpPr txBox="1"/>
          <p:nvPr>
            <p:ph type="ctrTitle"/>
          </p:nvPr>
        </p:nvSpPr>
        <p:spPr>
          <a:xfrm>
            <a:off x="762000" y="696425"/>
            <a:ext cx="5396700" cy="1159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0BFB7"/>
              </a:buClr>
              <a:buSzPts val="6000"/>
              <a:buNone/>
              <a:defRPr sz="6000">
                <a:solidFill>
                  <a:srgbClr val="80BFB7"/>
                </a:solidFill>
              </a:defRPr>
            </a:lvl1pPr>
            <a:lvl2pPr lvl="1" algn="l">
              <a:lnSpc>
                <a:spcPct val="100000"/>
              </a:lnSpc>
              <a:spcBef>
                <a:spcPts val="0"/>
              </a:spcBef>
              <a:spcAft>
                <a:spcPts val="0"/>
              </a:spcAft>
              <a:buClr>
                <a:srgbClr val="80BFB7"/>
              </a:buClr>
              <a:buSzPts val="6000"/>
              <a:buNone/>
              <a:defRPr sz="6000">
                <a:solidFill>
                  <a:srgbClr val="80BFB7"/>
                </a:solidFill>
              </a:defRPr>
            </a:lvl2pPr>
            <a:lvl3pPr lvl="2" algn="l">
              <a:lnSpc>
                <a:spcPct val="100000"/>
              </a:lnSpc>
              <a:spcBef>
                <a:spcPts val="0"/>
              </a:spcBef>
              <a:spcAft>
                <a:spcPts val="0"/>
              </a:spcAft>
              <a:buClr>
                <a:srgbClr val="80BFB7"/>
              </a:buClr>
              <a:buSzPts val="6000"/>
              <a:buNone/>
              <a:defRPr sz="6000">
                <a:solidFill>
                  <a:srgbClr val="80BFB7"/>
                </a:solidFill>
              </a:defRPr>
            </a:lvl3pPr>
            <a:lvl4pPr lvl="3" algn="l">
              <a:lnSpc>
                <a:spcPct val="100000"/>
              </a:lnSpc>
              <a:spcBef>
                <a:spcPts val="0"/>
              </a:spcBef>
              <a:spcAft>
                <a:spcPts val="0"/>
              </a:spcAft>
              <a:buClr>
                <a:srgbClr val="80BFB7"/>
              </a:buClr>
              <a:buSzPts val="6000"/>
              <a:buNone/>
              <a:defRPr sz="6000">
                <a:solidFill>
                  <a:srgbClr val="80BFB7"/>
                </a:solidFill>
              </a:defRPr>
            </a:lvl4pPr>
            <a:lvl5pPr lvl="4" algn="l">
              <a:lnSpc>
                <a:spcPct val="100000"/>
              </a:lnSpc>
              <a:spcBef>
                <a:spcPts val="0"/>
              </a:spcBef>
              <a:spcAft>
                <a:spcPts val="0"/>
              </a:spcAft>
              <a:buClr>
                <a:srgbClr val="80BFB7"/>
              </a:buClr>
              <a:buSzPts val="6000"/>
              <a:buNone/>
              <a:defRPr sz="6000">
                <a:solidFill>
                  <a:srgbClr val="80BFB7"/>
                </a:solidFill>
              </a:defRPr>
            </a:lvl5pPr>
            <a:lvl6pPr lvl="5" algn="l">
              <a:lnSpc>
                <a:spcPct val="100000"/>
              </a:lnSpc>
              <a:spcBef>
                <a:spcPts val="0"/>
              </a:spcBef>
              <a:spcAft>
                <a:spcPts val="0"/>
              </a:spcAft>
              <a:buClr>
                <a:srgbClr val="80BFB7"/>
              </a:buClr>
              <a:buSzPts val="6000"/>
              <a:buNone/>
              <a:defRPr sz="6000">
                <a:solidFill>
                  <a:srgbClr val="80BFB7"/>
                </a:solidFill>
              </a:defRPr>
            </a:lvl6pPr>
            <a:lvl7pPr lvl="6" algn="l">
              <a:lnSpc>
                <a:spcPct val="100000"/>
              </a:lnSpc>
              <a:spcBef>
                <a:spcPts val="0"/>
              </a:spcBef>
              <a:spcAft>
                <a:spcPts val="0"/>
              </a:spcAft>
              <a:buClr>
                <a:srgbClr val="80BFB7"/>
              </a:buClr>
              <a:buSzPts val="6000"/>
              <a:buNone/>
              <a:defRPr sz="6000">
                <a:solidFill>
                  <a:srgbClr val="80BFB7"/>
                </a:solidFill>
              </a:defRPr>
            </a:lvl7pPr>
            <a:lvl8pPr lvl="7" algn="l">
              <a:lnSpc>
                <a:spcPct val="100000"/>
              </a:lnSpc>
              <a:spcBef>
                <a:spcPts val="0"/>
              </a:spcBef>
              <a:spcAft>
                <a:spcPts val="0"/>
              </a:spcAft>
              <a:buClr>
                <a:srgbClr val="80BFB7"/>
              </a:buClr>
              <a:buSzPts val="6000"/>
              <a:buNone/>
              <a:defRPr sz="6000">
                <a:solidFill>
                  <a:srgbClr val="80BFB7"/>
                </a:solidFill>
              </a:defRPr>
            </a:lvl8pPr>
            <a:lvl9pPr lvl="8" algn="l">
              <a:lnSpc>
                <a:spcPct val="100000"/>
              </a:lnSpc>
              <a:spcBef>
                <a:spcPts val="0"/>
              </a:spcBef>
              <a:spcAft>
                <a:spcPts val="0"/>
              </a:spcAft>
              <a:buClr>
                <a:srgbClr val="80BFB7"/>
              </a:buClr>
              <a:buSzPts val="6000"/>
              <a:buNone/>
              <a:defRPr sz="6000">
                <a:solidFill>
                  <a:srgbClr val="80BFB7"/>
                </a:solidFill>
              </a:defRPr>
            </a:lvl9pPr>
          </a:lstStyle>
          <a:p/>
        </p:txBody>
      </p:sp>
      <p:grpSp>
        <p:nvGrpSpPr>
          <p:cNvPr id="11" name="Google Shape;11;p14"/>
          <p:cNvGrpSpPr/>
          <p:nvPr/>
        </p:nvGrpSpPr>
        <p:grpSpPr>
          <a:xfrm rot="10800000">
            <a:off x="8705367" y="28698"/>
            <a:ext cx="410132" cy="5086302"/>
            <a:chOff x="836200" y="238125"/>
            <a:chExt cx="422425" cy="5238750"/>
          </a:xfrm>
        </p:grpSpPr>
        <p:sp>
          <p:nvSpPr>
            <p:cNvPr id="12" name="Google Shape;12;p14"/>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4"/>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4"/>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14"/>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4"/>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4"/>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4"/>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14"/>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4"/>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4"/>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4"/>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4"/>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4"/>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4"/>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4"/>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4"/>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4"/>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4"/>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14"/>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4"/>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4"/>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4"/>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14"/>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4"/>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14"/>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4"/>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4"/>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4"/>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4"/>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4"/>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4"/>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4"/>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4"/>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14"/>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14"/>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 name="Google Shape;49;p14"/>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14"/>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4"/>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4"/>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14"/>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14"/>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4"/>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4"/>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4"/>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4"/>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4"/>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4"/>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4"/>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4"/>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4"/>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4"/>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4"/>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4"/>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4"/>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4"/>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4"/>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 name="Google Shape;92;p14"/>
          <p:cNvGrpSpPr/>
          <p:nvPr/>
        </p:nvGrpSpPr>
        <p:grpSpPr>
          <a:xfrm rot="10800000">
            <a:off x="6659535" y="28698"/>
            <a:ext cx="2309844" cy="5086302"/>
            <a:chOff x="986700" y="238125"/>
            <a:chExt cx="2379075" cy="5238750"/>
          </a:xfrm>
        </p:grpSpPr>
        <p:sp>
          <p:nvSpPr>
            <p:cNvPr id="93" name="Google Shape;93;p14"/>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4"/>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4"/>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4"/>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4"/>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4"/>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4"/>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4"/>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4"/>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4"/>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4"/>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4"/>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4"/>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4"/>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4"/>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4"/>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4"/>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4"/>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4"/>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4"/>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4"/>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4"/>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4"/>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4"/>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4"/>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4"/>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4"/>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4"/>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4"/>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4"/>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4"/>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4"/>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4"/>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4"/>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4"/>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4"/>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4"/>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4"/>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4"/>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4"/>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4"/>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4"/>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4"/>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4"/>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4"/>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4"/>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4"/>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4"/>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4"/>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4"/>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4"/>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4"/>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4"/>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4"/>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4"/>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4"/>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4"/>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14"/>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4"/>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4"/>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4"/>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4"/>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14"/>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14"/>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4"/>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4"/>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14"/>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14"/>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4"/>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4"/>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14"/>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14"/>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4"/>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4"/>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4"/>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4"/>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14"/>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4"/>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4"/>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4"/>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4"/>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14"/>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4"/>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4"/>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4"/>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4"/>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4"/>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4"/>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4"/>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4"/>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4"/>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14"/>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4"/>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4"/>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4"/>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14"/>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14"/>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4"/>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4"/>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2" name="Google Shape;212;p14"/>
          <p:cNvGrpSpPr/>
          <p:nvPr/>
        </p:nvGrpSpPr>
        <p:grpSpPr>
          <a:xfrm rot="10800000">
            <a:off x="6367294" y="28698"/>
            <a:ext cx="2017554" cy="5086302"/>
            <a:chOff x="1588750" y="238125"/>
            <a:chExt cx="2078025" cy="5238750"/>
          </a:xfrm>
        </p:grpSpPr>
        <p:sp>
          <p:nvSpPr>
            <p:cNvPr id="213" name="Google Shape;213;p14"/>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4"/>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4"/>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4"/>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14"/>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14"/>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4"/>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4"/>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14"/>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4"/>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4"/>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4"/>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4"/>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14"/>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14"/>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4"/>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4"/>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4"/>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4"/>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14"/>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4"/>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4"/>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4"/>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4"/>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14"/>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14"/>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4"/>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4"/>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4"/>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14"/>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4"/>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4"/>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4"/>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4"/>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14"/>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14"/>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4"/>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4"/>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4"/>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14"/>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14"/>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4"/>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4"/>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4"/>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14"/>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14"/>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4"/>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4"/>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14"/>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14"/>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4"/>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4"/>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4"/>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14"/>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14"/>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14"/>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14"/>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14"/>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14"/>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14"/>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14"/>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14"/>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14"/>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14"/>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14"/>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14"/>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14"/>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14"/>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14"/>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14"/>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14"/>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14"/>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14"/>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14"/>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14"/>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14"/>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14"/>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14"/>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14"/>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14"/>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14"/>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4"/>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4"/>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4"/>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4"/>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4"/>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4"/>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4"/>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4"/>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4"/>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4"/>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4"/>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4"/>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4"/>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4"/>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4"/>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4"/>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4"/>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4"/>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4"/>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4"/>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4"/>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4"/>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4"/>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4"/>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4"/>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4"/>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4"/>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4"/>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4"/>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4"/>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4"/>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4"/>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4"/>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4"/>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4"/>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4"/>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4"/>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4"/>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14"/>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14"/>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4"/>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4"/>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4"/>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4"/>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4"/>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4"/>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4"/>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4"/>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4"/>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4"/>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4"/>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4"/>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4"/>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4"/>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4"/>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4"/>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4"/>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4"/>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4"/>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4"/>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4"/>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4"/>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4"/>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4"/>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4"/>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4"/>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4"/>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4"/>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4"/>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4"/>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4"/>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4"/>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4"/>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4"/>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4"/>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4"/>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4"/>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4"/>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4"/>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4"/>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4"/>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4"/>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4"/>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4"/>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4"/>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4"/>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4"/>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4"/>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4"/>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4"/>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4"/>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4"/>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4"/>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4"/>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4"/>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4"/>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4"/>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4"/>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4"/>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4"/>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4"/>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4"/>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14"/>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4"/>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4"/>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14"/>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14"/>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14"/>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14"/>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14"/>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14"/>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14"/>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4"/>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4"/>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14"/>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14"/>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14"/>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14"/>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14"/>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14"/>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14"/>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14"/>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14"/>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14"/>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2" name="Google Shape;422;p14"/>
          <p:cNvGrpSpPr/>
          <p:nvPr/>
        </p:nvGrpSpPr>
        <p:grpSpPr>
          <a:xfrm rot="10800000">
            <a:off x="6367294" y="28698"/>
            <a:ext cx="2309820" cy="5086302"/>
            <a:chOff x="1287725" y="238125"/>
            <a:chExt cx="2379050" cy="5238750"/>
          </a:xfrm>
        </p:grpSpPr>
        <p:sp>
          <p:nvSpPr>
            <p:cNvPr id="423" name="Google Shape;423;p14"/>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14"/>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14"/>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14"/>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14"/>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14"/>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14"/>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14"/>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14"/>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14"/>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14"/>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4"/>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14"/>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14"/>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14"/>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14"/>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14"/>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14"/>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14"/>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14"/>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4"/>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4"/>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14"/>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14"/>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4"/>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14"/>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14"/>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14"/>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14"/>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14"/>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14"/>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14"/>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14"/>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14"/>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14"/>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4"/>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4"/>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14"/>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14"/>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14"/>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14"/>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14"/>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14"/>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14"/>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14"/>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4"/>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14"/>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14"/>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14"/>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14"/>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14"/>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14"/>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14"/>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14"/>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14"/>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14"/>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14"/>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14"/>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14"/>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14"/>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14"/>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14"/>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14"/>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14"/>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14"/>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14"/>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14"/>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14"/>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14"/>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14"/>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14"/>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14"/>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14"/>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14"/>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14"/>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14"/>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14"/>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14"/>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14"/>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14"/>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14"/>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14"/>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14"/>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14"/>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14"/>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14"/>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14"/>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14"/>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14"/>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14"/>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14"/>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14"/>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14"/>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14"/>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14"/>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14"/>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14"/>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14"/>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14"/>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14"/>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14"/>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rgbClr val="003B55"/>
        </a:solidFill>
      </p:bgPr>
    </p:bg>
    <p:spTree>
      <p:nvGrpSpPr>
        <p:cNvPr id="3230" name="Shape 3230"/>
        <p:cNvGrpSpPr/>
        <p:nvPr/>
      </p:nvGrpSpPr>
      <p:grpSpPr>
        <a:xfrm>
          <a:off x="0" y="0"/>
          <a:ext cx="0" cy="0"/>
          <a:chOff x="0" y="0"/>
          <a:chExt cx="0" cy="0"/>
        </a:xfrm>
      </p:grpSpPr>
      <p:grpSp>
        <p:nvGrpSpPr>
          <p:cNvPr id="3231" name="Google Shape;3231;p23"/>
          <p:cNvGrpSpPr/>
          <p:nvPr/>
        </p:nvGrpSpPr>
        <p:grpSpPr>
          <a:xfrm rot="10800000">
            <a:off x="8851487" y="28707"/>
            <a:ext cx="264012" cy="5086302"/>
            <a:chOff x="5307800" y="238125"/>
            <a:chExt cx="271925" cy="5238750"/>
          </a:xfrm>
        </p:grpSpPr>
        <p:sp>
          <p:nvSpPr>
            <p:cNvPr id="3232" name="Google Shape;3232;p23"/>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3" name="Google Shape;3233;p23"/>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4" name="Google Shape;3234;p23"/>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5" name="Google Shape;3235;p23"/>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6" name="Google Shape;3236;p23"/>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7" name="Google Shape;3237;p23"/>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8" name="Google Shape;3238;p23"/>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9" name="Google Shape;3239;p23"/>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0" name="Google Shape;3240;p23"/>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1" name="Google Shape;3241;p23"/>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2" name="Google Shape;3242;p23"/>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3" name="Google Shape;3243;p23"/>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4" name="Google Shape;3244;p23"/>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5" name="Google Shape;3245;p23"/>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6" name="Google Shape;3246;p23"/>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7" name="Google Shape;3247;p23"/>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8" name="Google Shape;3248;p23"/>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9" name="Google Shape;3249;p23"/>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0" name="Google Shape;3250;p23"/>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1" name="Google Shape;3251;p23"/>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2" name="Google Shape;3252;p23"/>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3" name="Google Shape;3253;p23"/>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4" name="Google Shape;3254;p23"/>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5" name="Google Shape;3255;p23"/>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6" name="Google Shape;3256;p23"/>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7" name="Google Shape;3257;p23"/>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8" name="Google Shape;3258;p23"/>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9" name="Google Shape;3259;p23"/>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0" name="Google Shape;3260;p23"/>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1" name="Google Shape;3261;p23"/>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2" name="Google Shape;3262;p23"/>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3" name="Google Shape;3263;p23"/>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4" name="Google Shape;3264;p23"/>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5" name="Google Shape;3265;p23"/>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6" name="Google Shape;3266;p23"/>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7" name="Google Shape;3267;p23"/>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8" name="Google Shape;3268;p23"/>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9" name="Google Shape;3269;p23"/>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0" name="Google Shape;3270;p23"/>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1" name="Google Shape;3271;p23"/>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2" name="Google Shape;3272;p23"/>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3" name="Google Shape;3273;p23"/>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4" name="Google Shape;3274;p23"/>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5" name="Google Shape;3275;p23"/>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6" name="Google Shape;3276;p23"/>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7" name="Google Shape;3277;p23"/>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8" name="Google Shape;3278;p23"/>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9" name="Google Shape;3279;p23"/>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0" name="Google Shape;3280;p23"/>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1" name="Google Shape;3281;p23"/>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2" name="Google Shape;3282;p23"/>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3" name="Google Shape;3283;p23"/>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4" name="Google Shape;3284;p23"/>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5" name="Google Shape;3285;p23"/>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6" name="Google Shape;3286;p23"/>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7" name="Google Shape;3287;p23"/>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8" name="Google Shape;3288;p23"/>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289" name="Google Shape;3289;p23"/>
          <p:cNvGrpSpPr/>
          <p:nvPr/>
        </p:nvGrpSpPr>
        <p:grpSpPr>
          <a:xfrm rot="10800000">
            <a:off x="7828571" y="28707"/>
            <a:ext cx="1140783" cy="5086302"/>
            <a:chOff x="5458325" y="238125"/>
            <a:chExt cx="1174975" cy="5238750"/>
          </a:xfrm>
        </p:grpSpPr>
        <p:sp>
          <p:nvSpPr>
            <p:cNvPr id="3290" name="Google Shape;3290;p23"/>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1" name="Google Shape;3291;p23"/>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2" name="Google Shape;3292;p23"/>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3" name="Google Shape;3293;p23"/>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4" name="Google Shape;3294;p23"/>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5" name="Google Shape;3295;p23"/>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6" name="Google Shape;3296;p23"/>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7" name="Google Shape;3297;p23"/>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8" name="Google Shape;3298;p23"/>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9" name="Google Shape;3299;p23"/>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0" name="Google Shape;3300;p23"/>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1" name="Google Shape;3301;p23"/>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2" name="Google Shape;3302;p23"/>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3" name="Google Shape;3303;p23"/>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4" name="Google Shape;3304;p23"/>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5" name="Google Shape;3305;p23"/>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6" name="Google Shape;3306;p23"/>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7" name="Google Shape;3307;p23"/>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8" name="Google Shape;3308;p23"/>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9" name="Google Shape;3309;p23"/>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0" name="Google Shape;3310;p23"/>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1" name="Google Shape;3311;p23"/>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2" name="Google Shape;3312;p23"/>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3" name="Google Shape;3313;p23"/>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4" name="Google Shape;3314;p23"/>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5" name="Google Shape;3315;p23"/>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6" name="Google Shape;3316;p23"/>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7" name="Google Shape;3317;p23"/>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8" name="Google Shape;3318;p23"/>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9" name="Google Shape;3319;p23"/>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0" name="Google Shape;3320;p23"/>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1" name="Google Shape;3321;p23"/>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2" name="Google Shape;3322;p23"/>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3" name="Google Shape;3323;p23"/>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4" name="Google Shape;3324;p23"/>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5" name="Google Shape;3325;p23"/>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6" name="Google Shape;3326;p23"/>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7" name="Google Shape;3327;p23"/>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8" name="Google Shape;3328;p23"/>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9" name="Google Shape;3329;p23"/>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0" name="Google Shape;3330;p23"/>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1" name="Google Shape;3331;p23"/>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2" name="Google Shape;3332;p23"/>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3" name="Google Shape;3333;p23"/>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4" name="Google Shape;3334;p23"/>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5" name="Google Shape;3335;p23"/>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6" name="Google Shape;3336;p23"/>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7" name="Google Shape;3337;p23"/>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8" name="Google Shape;3338;p23"/>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9" name="Google Shape;3339;p23"/>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0" name="Google Shape;3340;p23"/>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1" name="Google Shape;3341;p23"/>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2" name="Google Shape;3342;p23"/>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3" name="Google Shape;3343;p23"/>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4" name="Google Shape;3344;p23"/>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5" name="Google Shape;3345;p23"/>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6" name="Google Shape;3346;p23"/>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7" name="Google Shape;3347;p23"/>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8" name="Google Shape;3348;p23"/>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9" name="Google Shape;3349;p23"/>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0" name="Google Shape;3350;p23"/>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1" name="Google Shape;3351;p23"/>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52" name="Google Shape;3352;p23"/>
          <p:cNvGrpSpPr/>
          <p:nvPr/>
        </p:nvGrpSpPr>
        <p:grpSpPr>
          <a:xfrm rot="10800000">
            <a:off x="7682451" y="28707"/>
            <a:ext cx="994639" cy="4940182"/>
            <a:chOff x="5759350" y="388625"/>
            <a:chExt cx="1024450" cy="5088250"/>
          </a:xfrm>
        </p:grpSpPr>
        <p:sp>
          <p:nvSpPr>
            <p:cNvPr id="3353" name="Google Shape;3353;p23"/>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4" name="Google Shape;3354;p23"/>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5" name="Google Shape;3355;p23"/>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6" name="Google Shape;3356;p23"/>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7" name="Google Shape;3357;p23"/>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8" name="Google Shape;3358;p23"/>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9" name="Google Shape;3359;p23"/>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0" name="Google Shape;3360;p23"/>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1" name="Google Shape;3361;p23"/>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2" name="Google Shape;3362;p23"/>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3" name="Google Shape;3363;p23"/>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4" name="Google Shape;3364;p23"/>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5" name="Google Shape;3365;p23"/>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6" name="Google Shape;3366;p23"/>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7" name="Google Shape;3367;p23"/>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8" name="Google Shape;3368;p23"/>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9" name="Google Shape;3369;p23"/>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0" name="Google Shape;3370;p23"/>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1" name="Google Shape;3371;p23"/>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2" name="Google Shape;3372;p23"/>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3" name="Google Shape;3373;p23"/>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4" name="Google Shape;3374;p23"/>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5" name="Google Shape;3375;p23"/>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6" name="Google Shape;3376;p23"/>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7" name="Google Shape;3377;p23"/>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8" name="Google Shape;3378;p23"/>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9" name="Google Shape;3379;p23"/>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0" name="Google Shape;3380;p23"/>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1" name="Google Shape;3381;p23"/>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2" name="Google Shape;3382;p23"/>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3" name="Google Shape;3383;p23"/>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4" name="Google Shape;3384;p23"/>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5" name="Google Shape;3385;p23"/>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6" name="Google Shape;3386;p23"/>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7" name="Google Shape;3387;p23"/>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8" name="Google Shape;3388;p23"/>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9" name="Google Shape;3389;p23"/>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0" name="Google Shape;3390;p23"/>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1" name="Google Shape;3391;p23"/>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2" name="Google Shape;3392;p23"/>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3" name="Google Shape;3393;p23"/>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4" name="Google Shape;3394;p23"/>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5" name="Google Shape;3395;p23"/>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6" name="Google Shape;3396;p23"/>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7" name="Google Shape;3397;p23"/>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8" name="Google Shape;3398;p23"/>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9" name="Google Shape;3399;p23"/>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0" name="Google Shape;3400;p23"/>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1" name="Google Shape;3401;p23"/>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2" name="Google Shape;3402;p23"/>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3" name="Google Shape;3403;p23"/>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4" name="Google Shape;3404;p23"/>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5" name="Google Shape;3405;p23"/>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6" name="Google Shape;3406;p23"/>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7" name="Google Shape;3407;p23"/>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8" name="Google Shape;3408;p23"/>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9" name="Google Shape;3409;p23"/>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0" name="Google Shape;3410;p23"/>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1" name="Google Shape;3411;p23"/>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2" name="Google Shape;3412;p23"/>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3" name="Google Shape;3413;p23"/>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4" name="Google Shape;3414;p23"/>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5" name="Google Shape;3415;p23"/>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6" name="Google Shape;3416;p23"/>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7" name="Google Shape;3417;p23"/>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8" name="Google Shape;3418;p23"/>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9" name="Google Shape;3419;p23"/>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0" name="Google Shape;3420;p23"/>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1" name="Google Shape;3421;p23"/>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2" name="Google Shape;3422;p23"/>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3" name="Google Shape;3423;p23"/>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4" name="Google Shape;3424;p23"/>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5" name="Google Shape;3425;p23"/>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6" name="Google Shape;3426;p23"/>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7" name="Google Shape;3427;p23"/>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8" name="Google Shape;3428;p23"/>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9" name="Google Shape;3429;p23"/>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0" name="Google Shape;3430;p23"/>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1" name="Google Shape;3431;p23"/>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2" name="Google Shape;3432;p23"/>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3" name="Google Shape;3433;p23"/>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4" name="Google Shape;3434;p23"/>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5" name="Google Shape;3435;p23"/>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6" name="Google Shape;3436;p23"/>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7" name="Google Shape;3437;p23"/>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8" name="Google Shape;3438;p23"/>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9" name="Google Shape;3439;p23"/>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0" name="Google Shape;3440;p23"/>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1" name="Google Shape;3441;p23"/>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2" name="Google Shape;3442;p23"/>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3" name="Google Shape;3443;p23"/>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4" name="Google Shape;3444;p23"/>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5" name="Google Shape;3445;p23"/>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6" name="Google Shape;3446;p23"/>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7" name="Google Shape;3447;p23"/>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8" name="Google Shape;3448;p23"/>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9" name="Google Shape;3449;p23"/>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0" name="Google Shape;3450;p23"/>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1" name="Google Shape;3451;p23"/>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2" name="Google Shape;3452;p23"/>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3" name="Google Shape;3453;p23"/>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454" name="Google Shape;3454;p23"/>
          <p:cNvGrpSpPr/>
          <p:nvPr/>
        </p:nvGrpSpPr>
        <p:grpSpPr>
          <a:xfrm rot="10800000">
            <a:off x="7682450" y="28707"/>
            <a:ext cx="1140783" cy="5086302"/>
            <a:chOff x="5608825" y="238125"/>
            <a:chExt cx="1174975" cy="5238750"/>
          </a:xfrm>
        </p:grpSpPr>
        <p:sp>
          <p:nvSpPr>
            <p:cNvPr id="3455" name="Google Shape;3455;p23"/>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6" name="Google Shape;3456;p23"/>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7" name="Google Shape;3457;p23"/>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8" name="Google Shape;3458;p23"/>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9" name="Google Shape;3459;p23"/>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0" name="Google Shape;3460;p23"/>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1" name="Google Shape;3461;p23"/>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2" name="Google Shape;3462;p23"/>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3" name="Google Shape;3463;p23"/>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4" name="Google Shape;3464;p23"/>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5" name="Google Shape;3465;p23"/>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6" name="Google Shape;3466;p23"/>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7" name="Google Shape;3467;p23"/>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8" name="Google Shape;3468;p23"/>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9" name="Google Shape;3469;p23"/>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0" name="Google Shape;3470;p23"/>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1" name="Google Shape;3471;p23"/>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2" name="Google Shape;3472;p23"/>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3" name="Google Shape;3473;p23"/>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4" name="Google Shape;3474;p23"/>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5" name="Google Shape;3475;p23"/>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6" name="Google Shape;3476;p23"/>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7" name="Google Shape;3477;p23"/>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8" name="Google Shape;3478;p23"/>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9" name="Google Shape;3479;p23"/>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0" name="Google Shape;3480;p23"/>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1" name="Google Shape;3481;p23"/>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2" name="Google Shape;3482;p23"/>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3" name="Google Shape;3483;p23"/>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4" name="Google Shape;3484;p23"/>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5" name="Google Shape;3485;p23"/>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6" name="Google Shape;3486;p23"/>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7" name="Google Shape;3487;p23"/>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8" name="Google Shape;3488;p23"/>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9" name="Google Shape;3489;p23"/>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0" name="Google Shape;3490;p23"/>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1" name="Google Shape;3491;p23"/>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2" name="Google Shape;3492;p23"/>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3" name="Google Shape;3493;p23"/>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4" name="Google Shape;3494;p23"/>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5" name="Google Shape;3495;p23"/>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6" name="Google Shape;3496;p23"/>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7" name="Google Shape;3497;p23"/>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8" name="Google Shape;3498;p23"/>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9" name="Google Shape;3499;p23"/>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0" name="Google Shape;3500;p23"/>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1" name="Google Shape;3501;p23"/>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2" name="Google Shape;3502;p23"/>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3" name="Google Shape;3503;p23"/>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4" name="Google Shape;3504;p23"/>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05" name="Google Shape;3505;p2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80BFB7"/>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_1">
    <p:bg>
      <p:bgPr>
        <a:solidFill>
          <a:srgbClr val="1D1D1B"/>
        </a:solidFill>
      </p:bgPr>
    </p:bg>
    <p:spTree>
      <p:nvGrpSpPr>
        <p:cNvPr id="3506" name="Shape 3506"/>
        <p:cNvGrpSpPr/>
        <p:nvPr/>
      </p:nvGrpSpPr>
      <p:grpSpPr>
        <a:xfrm>
          <a:off x="0" y="0"/>
          <a:ext cx="0" cy="0"/>
          <a:chOff x="0" y="0"/>
          <a:chExt cx="0" cy="0"/>
        </a:xfrm>
      </p:grpSpPr>
      <p:grpSp>
        <p:nvGrpSpPr>
          <p:cNvPr id="3507" name="Google Shape;3507;p24"/>
          <p:cNvGrpSpPr/>
          <p:nvPr/>
        </p:nvGrpSpPr>
        <p:grpSpPr>
          <a:xfrm>
            <a:off x="7828607" y="28698"/>
            <a:ext cx="1286904" cy="5086302"/>
            <a:chOff x="6367294" y="28698"/>
            <a:chExt cx="1286904" cy="5086302"/>
          </a:xfrm>
        </p:grpSpPr>
        <p:sp>
          <p:nvSpPr>
            <p:cNvPr id="3508" name="Google Shape;3508;p24"/>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9" name="Google Shape;3509;p24"/>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0" name="Google Shape;3510;p24"/>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1" name="Google Shape;3511;p24"/>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2" name="Google Shape;3512;p24"/>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3" name="Google Shape;3513;p24"/>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4" name="Google Shape;3514;p24"/>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5" name="Google Shape;3515;p24"/>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6" name="Google Shape;3516;p24"/>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7" name="Google Shape;3517;p24"/>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8" name="Google Shape;3518;p24"/>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9" name="Google Shape;3519;p24"/>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0" name="Google Shape;3520;p24"/>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1" name="Google Shape;3521;p24"/>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2" name="Google Shape;3522;p24"/>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3" name="Google Shape;3523;p24"/>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4" name="Google Shape;3524;p24"/>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5" name="Google Shape;3525;p24"/>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6" name="Google Shape;3526;p24"/>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7" name="Google Shape;3527;p24"/>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8" name="Google Shape;3528;p24"/>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9" name="Google Shape;3529;p24"/>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0" name="Google Shape;3530;p24"/>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1" name="Google Shape;3531;p24"/>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2" name="Google Shape;3532;p24"/>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3" name="Google Shape;3533;p24"/>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4" name="Google Shape;3534;p24"/>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5" name="Google Shape;3535;p24"/>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6" name="Google Shape;3536;p24"/>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7" name="Google Shape;3537;p24"/>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8" name="Google Shape;3538;p24"/>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9" name="Google Shape;3539;p24"/>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0" name="Google Shape;3540;p24"/>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1" name="Google Shape;3541;p24"/>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2" name="Google Shape;3542;p24"/>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3" name="Google Shape;3543;p24"/>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4" name="Google Shape;3544;p24"/>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5" name="Google Shape;3545;p24"/>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6" name="Google Shape;3546;p24"/>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7" name="Google Shape;3547;p24"/>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8" name="Google Shape;3548;p24"/>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9" name="Google Shape;3549;p24"/>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0" name="Google Shape;3550;p24"/>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1" name="Google Shape;3551;p24"/>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2" name="Google Shape;3552;p24"/>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3" name="Google Shape;3553;p24"/>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4" name="Google Shape;3554;p24"/>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5" name="Google Shape;3555;p24"/>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6" name="Google Shape;3556;p24"/>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7" name="Google Shape;3557;p24"/>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8" name="Google Shape;3558;p24"/>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9" name="Google Shape;3559;p24"/>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0" name="Google Shape;3560;p24"/>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1" name="Google Shape;3561;p24"/>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2" name="Google Shape;3562;p24"/>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3" name="Google Shape;3563;p24"/>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4" name="Google Shape;3564;p24"/>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5" name="Google Shape;3565;p24"/>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6" name="Google Shape;3566;p24"/>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7" name="Google Shape;3567;p24"/>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8" name="Google Shape;3568;p24"/>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9" name="Google Shape;3569;p24"/>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0" name="Google Shape;3570;p24"/>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1" name="Google Shape;3571;p24"/>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2" name="Google Shape;3572;p24"/>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3" name="Google Shape;3573;p24"/>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4" name="Google Shape;3574;p24"/>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5" name="Google Shape;3575;p24"/>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6" name="Google Shape;3576;p24"/>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7" name="Google Shape;3577;p24"/>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8" name="Google Shape;3578;p24"/>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9" name="Google Shape;3579;p24"/>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0" name="Google Shape;3580;p24"/>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1" name="Google Shape;3581;p24"/>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2" name="Google Shape;3582;p24"/>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3" name="Google Shape;3583;p24"/>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4" name="Google Shape;3584;p24"/>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5" name="Google Shape;3585;p24"/>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6" name="Google Shape;3586;p24"/>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7" name="Google Shape;3587;p24"/>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8" name="Google Shape;3588;p24"/>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9" name="Google Shape;3589;p24"/>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0" name="Google Shape;3590;p24"/>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1" name="Google Shape;3591;p24"/>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2" name="Google Shape;3592;p24"/>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3" name="Google Shape;3593;p24"/>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4" name="Google Shape;3594;p24"/>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5" name="Google Shape;3595;p24"/>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6" name="Google Shape;3596;p24"/>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7" name="Google Shape;3597;p24"/>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8" name="Google Shape;3598;p24"/>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9" name="Google Shape;3599;p24"/>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0" name="Google Shape;3600;p24"/>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1" name="Google Shape;3601;p24"/>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2" name="Google Shape;3602;p24"/>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3" name="Google Shape;3603;p24"/>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4" name="Google Shape;3604;p24"/>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5" name="Google Shape;3605;p24"/>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6" name="Google Shape;3606;p24"/>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7" name="Google Shape;3607;p24"/>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8" name="Google Shape;3608;p24"/>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9" name="Google Shape;3609;p24"/>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0" name="Google Shape;3610;p24"/>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1" name="Google Shape;3611;p24"/>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2" name="Google Shape;3612;p24"/>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3" name="Google Shape;3613;p24"/>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4" name="Google Shape;3614;p24"/>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5" name="Google Shape;3615;p24"/>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6" name="Google Shape;3616;p24"/>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7" name="Google Shape;3617;p24"/>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8" name="Google Shape;3618;p24"/>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9" name="Google Shape;3619;p24"/>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0" name="Google Shape;3620;p24"/>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1" name="Google Shape;3621;p24"/>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2" name="Google Shape;3622;p24"/>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3" name="Google Shape;3623;p24"/>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4" name="Google Shape;3624;p24"/>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5" name="Google Shape;3625;p24"/>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6" name="Google Shape;3626;p24"/>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7" name="Google Shape;3627;p24"/>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8" name="Google Shape;3628;p24"/>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9" name="Google Shape;3629;p24"/>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0" name="Google Shape;3630;p24"/>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1" name="Google Shape;3631;p24"/>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2" name="Google Shape;3632;p24"/>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3" name="Google Shape;3633;p24"/>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4" name="Google Shape;3634;p24"/>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5" name="Google Shape;3635;p24"/>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6" name="Google Shape;3636;p24"/>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7" name="Google Shape;3637;p24"/>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8" name="Google Shape;3638;p24"/>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9" name="Google Shape;3639;p24"/>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0" name="Google Shape;3640;p24"/>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1" name="Google Shape;3641;p24"/>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2" name="Google Shape;3642;p24"/>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3" name="Google Shape;3643;p24"/>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4" name="Google Shape;3644;p24"/>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5" name="Google Shape;3645;p24"/>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6" name="Google Shape;3646;p24"/>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7" name="Google Shape;3647;p24"/>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8" name="Google Shape;3648;p24"/>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9" name="Google Shape;3649;p24"/>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0" name="Google Shape;3650;p24"/>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1" name="Google Shape;3651;p24"/>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2" name="Google Shape;3652;p24"/>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3" name="Google Shape;3653;p24"/>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4" name="Google Shape;3654;p24"/>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5" name="Google Shape;3655;p24"/>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6" name="Google Shape;3656;p24"/>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7" name="Google Shape;3657;p24"/>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8" name="Google Shape;3658;p24"/>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9" name="Google Shape;3659;p24"/>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0" name="Google Shape;3660;p24"/>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1" name="Google Shape;3661;p24"/>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2" name="Google Shape;3662;p24"/>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3" name="Google Shape;3663;p24"/>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4" name="Google Shape;3664;p24"/>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5" name="Google Shape;3665;p24"/>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6" name="Google Shape;3666;p24"/>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7" name="Google Shape;3667;p24"/>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8" name="Google Shape;3668;p24"/>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69" name="Google Shape;3669;p24"/>
          <p:cNvGrpSpPr/>
          <p:nvPr/>
        </p:nvGrpSpPr>
        <p:grpSpPr>
          <a:xfrm rot="10800000">
            <a:off x="28739" y="28698"/>
            <a:ext cx="1286904" cy="5086302"/>
            <a:chOff x="6367294" y="28698"/>
            <a:chExt cx="1286904" cy="5086302"/>
          </a:xfrm>
        </p:grpSpPr>
        <p:sp>
          <p:nvSpPr>
            <p:cNvPr id="3670" name="Google Shape;3670;p24"/>
            <p:cNvSpPr/>
            <p:nvPr/>
          </p:nvSpPr>
          <p:spPr>
            <a:xfrm rot="10800000">
              <a:off x="7536331" y="613204"/>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1" name="Google Shape;3671;p24"/>
            <p:cNvSpPr/>
            <p:nvPr/>
          </p:nvSpPr>
          <p:spPr>
            <a:xfrm rot="10800000">
              <a:off x="7244066"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2" name="Google Shape;3672;p24"/>
            <p:cNvSpPr/>
            <p:nvPr/>
          </p:nvSpPr>
          <p:spPr>
            <a:xfrm rot="10800000">
              <a:off x="7244066"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3" name="Google Shape;3673;p24"/>
            <p:cNvSpPr/>
            <p:nvPr/>
          </p:nvSpPr>
          <p:spPr>
            <a:xfrm rot="10800000">
              <a:off x="6659535"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4" name="Google Shape;3674;p24"/>
            <p:cNvSpPr/>
            <p:nvPr/>
          </p:nvSpPr>
          <p:spPr>
            <a:xfrm rot="10800000">
              <a:off x="7536331"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5" name="Google Shape;3675;p24"/>
            <p:cNvSpPr/>
            <p:nvPr/>
          </p:nvSpPr>
          <p:spPr>
            <a:xfrm rot="10800000">
              <a:off x="7536331"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6" name="Google Shape;3676;p24"/>
            <p:cNvSpPr/>
            <p:nvPr/>
          </p:nvSpPr>
          <p:spPr>
            <a:xfrm rot="10800000">
              <a:off x="7536331"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7" name="Google Shape;3677;p24"/>
            <p:cNvSpPr/>
            <p:nvPr/>
          </p:nvSpPr>
          <p:spPr>
            <a:xfrm rot="10800000">
              <a:off x="7536331"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8" name="Google Shape;3678;p24"/>
            <p:cNvSpPr/>
            <p:nvPr/>
          </p:nvSpPr>
          <p:spPr>
            <a:xfrm rot="10800000">
              <a:off x="7536331" y="3828096"/>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9" name="Google Shape;3679;p24"/>
            <p:cNvSpPr/>
            <p:nvPr/>
          </p:nvSpPr>
          <p:spPr>
            <a:xfrm rot="10800000">
              <a:off x="7536331"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0" name="Google Shape;3680;p24"/>
            <p:cNvSpPr/>
            <p:nvPr/>
          </p:nvSpPr>
          <p:spPr>
            <a:xfrm rot="10800000">
              <a:off x="7536331" y="3535831"/>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1" name="Google Shape;3681;p24"/>
            <p:cNvSpPr/>
            <p:nvPr/>
          </p:nvSpPr>
          <p:spPr>
            <a:xfrm rot="10800000">
              <a:off x="7536331"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2" name="Google Shape;3682;p24"/>
            <p:cNvSpPr/>
            <p:nvPr/>
          </p:nvSpPr>
          <p:spPr>
            <a:xfrm rot="10800000">
              <a:off x="7536331"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3" name="Google Shape;3683;p24"/>
            <p:cNvSpPr/>
            <p:nvPr/>
          </p:nvSpPr>
          <p:spPr>
            <a:xfrm rot="10800000">
              <a:off x="7536331"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4" name="Google Shape;3684;p24"/>
            <p:cNvSpPr/>
            <p:nvPr/>
          </p:nvSpPr>
          <p:spPr>
            <a:xfrm rot="10800000">
              <a:off x="7536331" y="2659036"/>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5" name="Google Shape;3685;p24"/>
            <p:cNvSpPr/>
            <p:nvPr/>
          </p:nvSpPr>
          <p:spPr>
            <a:xfrm rot="10800000">
              <a:off x="7536331"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6" name="Google Shape;3686;p24"/>
            <p:cNvSpPr/>
            <p:nvPr/>
          </p:nvSpPr>
          <p:spPr>
            <a:xfrm rot="10800000">
              <a:off x="7536331" y="2366770"/>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7" name="Google Shape;3687;p24"/>
            <p:cNvSpPr/>
            <p:nvPr/>
          </p:nvSpPr>
          <p:spPr>
            <a:xfrm rot="10800000">
              <a:off x="7536331"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8" name="Google Shape;3688;p24"/>
            <p:cNvSpPr/>
            <p:nvPr/>
          </p:nvSpPr>
          <p:spPr>
            <a:xfrm rot="10800000">
              <a:off x="7536331"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9" name="Google Shape;3689;p24"/>
            <p:cNvSpPr/>
            <p:nvPr/>
          </p:nvSpPr>
          <p:spPr>
            <a:xfrm rot="10800000">
              <a:off x="7536331"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0" name="Google Shape;3690;p24"/>
            <p:cNvSpPr/>
            <p:nvPr/>
          </p:nvSpPr>
          <p:spPr>
            <a:xfrm rot="10800000">
              <a:off x="7536331"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1" name="Google Shape;3691;p24"/>
            <p:cNvSpPr/>
            <p:nvPr/>
          </p:nvSpPr>
          <p:spPr>
            <a:xfrm rot="10800000">
              <a:off x="7536331"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2" name="Google Shape;3692;p24"/>
            <p:cNvSpPr/>
            <p:nvPr/>
          </p:nvSpPr>
          <p:spPr>
            <a:xfrm rot="10800000">
              <a:off x="7536331"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3" name="Google Shape;3693;p24"/>
            <p:cNvSpPr/>
            <p:nvPr/>
          </p:nvSpPr>
          <p:spPr>
            <a:xfrm rot="10800000">
              <a:off x="7536331"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4" name="Google Shape;3694;p24"/>
            <p:cNvSpPr/>
            <p:nvPr/>
          </p:nvSpPr>
          <p:spPr>
            <a:xfrm rot="10800000">
              <a:off x="7536331"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5" name="Google Shape;3695;p24"/>
            <p:cNvSpPr/>
            <p:nvPr/>
          </p:nvSpPr>
          <p:spPr>
            <a:xfrm rot="10800000">
              <a:off x="7536331"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6" name="Google Shape;3696;p24"/>
            <p:cNvSpPr/>
            <p:nvPr/>
          </p:nvSpPr>
          <p:spPr>
            <a:xfrm rot="10800000">
              <a:off x="7536331"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7" name="Google Shape;3697;p24"/>
            <p:cNvSpPr/>
            <p:nvPr/>
          </p:nvSpPr>
          <p:spPr>
            <a:xfrm rot="10800000">
              <a:off x="7536331"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8" name="Google Shape;3698;p24"/>
            <p:cNvSpPr/>
            <p:nvPr/>
          </p:nvSpPr>
          <p:spPr>
            <a:xfrm rot="10800000">
              <a:off x="7536331"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9" name="Google Shape;3699;p24"/>
            <p:cNvSpPr/>
            <p:nvPr/>
          </p:nvSpPr>
          <p:spPr>
            <a:xfrm rot="10800000">
              <a:off x="7536331" y="2869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0" name="Google Shape;3700;p24"/>
            <p:cNvSpPr/>
            <p:nvPr/>
          </p:nvSpPr>
          <p:spPr>
            <a:xfrm rot="10800000">
              <a:off x="7390210" y="4851012"/>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1" name="Google Shape;3701;p24"/>
            <p:cNvSpPr/>
            <p:nvPr/>
          </p:nvSpPr>
          <p:spPr>
            <a:xfrm rot="10800000">
              <a:off x="7390210"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2" name="Google Shape;3702;p24"/>
            <p:cNvSpPr/>
            <p:nvPr/>
          </p:nvSpPr>
          <p:spPr>
            <a:xfrm rot="10800000">
              <a:off x="7390210" y="4412627"/>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3" name="Google Shape;3703;p24"/>
            <p:cNvSpPr/>
            <p:nvPr/>
          </p:nvSpPr>
          <p:spPr>
            <a:xfrm rot="10800000">
              <a:off x="7390210"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4" name="Google Shape;3704;p24"/>
            <p:cNvSpPr/>
            <p:nvPr/>
          </p:nvSpPr>
          <p:spPr>
            <a:xfrm rot="10800000">
              <a:off x="7390210" y="412036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5" name="Google Shape;3705;p24"/>
            <p:cNvSpPr/>
            <p:nvPr/>
          </p:nvSpPr>
          <p:spPr>
            <a:xfrm rot="10800000">
              <a:off x="7390210"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6" name="Google Shape;3706;p24"/>
            <p:cNvSpPr/>
            <p:nvPr/>
          </p:nvSpPr>
          <p:spPr>
            <a:xfrm rot="10800000">
              <a:off x="7390210" y="3535831"/>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7" name="Google Shape;3707;p24"/>
            <p:cNvSpPr/>
            <p:nvPr/>
          </p:nvSpPr>
          <p:spPr>
            <a:xfrm rot="10800000">
              <a:off x="7390210" y="3389711"/>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8" name="Google Shape;3708;p24"/>
            <p:cNvSpPr/>
            <p:nvPr/>
          </p:nvSpPr>
          <p:spPr>
            <a:xfrm rot="10800000">
              <a:off x="7390210" y="3243566"/>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9" name="Google Shape;3709;p24"/>
            <p:cNvSpPr/>
            <p:nvPr/>
          </p:nvSpPr>
          <p:spPr>
            <a:xfrm rot="10800000">
              <a:off x="7390210"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0" name="Google Shape;3710;p24"/>
            <p:cNvSpPr/>
            <p:nvPr/>
          </p:nvSpPr>
          <p:spPr>
            <a:xfrm rot="10800000">
              <a:off x="7390210" y="2805180"/>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1" name="Google Shape;3711;p24"/>
            <p:cNvSpPr/>
            <p:nvPr/>
          </p:nvSpPr>
          <p:spPr>
            <a:xfrm rot="10800000">
              <a:off x="7390210"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2" name="Google Shape;3712;p24"/>
            <p:cNvSpPr/>
            <p:nvPr/>
          </p:nvSpPr>
          <p:spPr>
            <a:xfrm rot="10800000">
              <a:off x="7390210"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3" name="Google Shape;3713;p24"/>
            <p:cNvSpPr/>
            <p:nvPr/>
          </p:nvSpPr>
          <p:spPr>
            <a:xfrm rot="10800000">
              <a:off x="7390210"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4" name="Google Shape;3714;p24"/>
            <p:cNvSpPr/>
            <p:nvPr/>
          </p:nvSpPr>
          <p:spPr>
            <a:xfrm rot="10800000">
              <a:off x="7390210"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5" name="Google Shape;3715;p24"/>
            <p:cNvSpPr/>
            <p:nvPr/>
          </p:nvSpPr>
          <p:spPr>
            <a:xfrm rot="10800000">
              <a:off x="7390210" y="2074529"/>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6" name="Google Shape;3716;p24"/>
            <p:cNvSpPr/>
            <p:nvPr/>
          </p:nvSpPr>
          <p:spPr>
            <a:xfrm rot="10800000">
              <a:off x="7390210"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7" name="Google Shape;3717;p24"/>
            <p:cNvSpPr/>
            <p:nvPr/>
          </p:nvSpPr>
          <p:spPr>
            <a:xfrm rot="10800000">
              <a:off x="7390210"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8" name="Google Shape;3718;p24"/>
            <p:cNvSpPr/>
            <p:nvPr/>
          </p:nvSpPr>
          <p:spPr>
            <a:xfrm rot="10800000">
              <a:off x="7390210" y="1343854"/>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9" name="Google Shape;3719;p24"/>
            <p:cNvSpPr/>
            <p:nvPr/>
          </p:nvSpPr>
          <p:spPr>
            <a:xfrm rot="10800000">
              <a:off x="7390210"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0" name="Google Shape;3720;p24"/>
            <p:cNvSpPr/>
            <p:nvPr/>
          </p:nvSpPr>
          <p:spPr>
            <a:xfrm rot="10800000">
              <a:off x="7390210"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1" name="Google Shape;3721;p24"/>
            <p:cNvSpPr/>
            <p:nvPr/>
          </p:nvSpPr>
          <p:spPr>
            <a:xfrm rot="10800000">
              <a:off x="7390210" y="75934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2" name="Google Shape;3722;p24"/>
            <p:cNvSpPr/>
            <p:nvPr/>
          </p:nvSpPr>
          <p:spPr>
            <a:xfrm rot="10800000">
              <a:off x="7390210" y="613204"/>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3" name="Google Shape;3723;p24"/>
            <p:cNvSpPr/>
            <p:nvPr/>
          </p:nvSpPr>
          <p:spPr>
            <a:xfrm rot="10800000">
              <a:off x="7390210" y="320938"/>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4" name="Google Shape;3724;p24"/>
            <p:cNvSpPr/>
            <p:nvPr/>
          </p:nvSpPr>
          <p:spPr>
            <a:xfrm rot="10800000">
              <a:off x="7390210"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5" name="Google Shape;3725;p24"/>
            <p:cNvSpPr/>
            <p:nvPr/>
          </p:nvSpPr>
          <p:spPr>
            <a:xfrm rot="10800000">
              <a:off x="7244066" y="4704867"/>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6" name="Google Shape;3726;p24"/>
            <p:cNvSpPr/>
            <p:nvPr/>
          </p:nvSpPr>
          <p:spPr>
            <a:xfrm rot="10800000">
              <a:off x="7244066" y="4266482"/>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7" name="Google Shape;3727;p24"/>
            <p:cNvSpPr/>
            <p:nvPr/>
          </p:nvSpPr>
          <p:spPr>
            <a:xfrm rot="10800000">
              <a:off x="7244066"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8" name="Google Shape;3728;p24"/>
            <p:cNvSpPr/>
            <p:nvPr/>
          </p:nvSpPr>
          <p:spPr>
            <a:xfrm rot="10800000">
              <a:off x="7244066"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9" name="Google Shape;3729;p24"/>
            <p:cNvSpPr/>
            <p:nvPr/>
          </p:nvSpPr>
          <p:spPr>
            <a:xfrm rot="10800000">
              <a:off x="7244066" y="3681951"/>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0" name="Google Shape;3730;p24"/>
            <p:cNvSpPr/>
            <p:nvPr/>
          </p:nvSpPr>
          <p:spPr>
            <a:xfrm rot="10800000">
              <a:off x="7244066"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1" name="Google Shape;3731;p24"/>
            <p:cNvSpPr/>
            <p:nvPr/>
          </p:nvSpPr>
          <p:spPr>
            <a:xfrm rot="10800000">
              <a:off x="7244066"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2" name="Google Shape;3732;p24"/>
            <p:cNvSpPr/>
            <p:nvPr/>
          </p:nvSpPr>
          <p:spPr>
            <a:xfrm rot="10800000">
              <a:off x="7244066" y="3097445"/>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3" name="Google Shape;3733;p24"/>
            <p:cNvSpPr/>
            <p:nvPr/>
          </p:nvSpPr>
          <p:spPr>
            <a:xfrm rot="10800000">
              <a:off x="7244066"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4" name="Google Shape;3734;p24"/>
            <p:cNvSpPr/>
            <p:nvPr/>
          </p:nvSpPr>
          <p:spPr>
            <a:xfrm rot="10800000">
              <a:off x="7244066" y="2512915"/>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5" name="Google Shape;3735;p24"/>
            <p:cNvSpPr/>
            <p:nvPr/>
          </p:nvSpPr>
          <p:spPr>
            <a:xfrm rot="10800000">
              <a:off x="7244066" y="222065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6" name="Google Shape;3736;p24"/>
            <p:cNvSpPr/>
            <p:nvPr/>
          </p:nvSpPr>
          <p:spPr>
            <a:xfrm rot="10800000">
              <a:off x="7244066" y="1928385"/>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7" name="Google Shape;3737;p24"/>
            <p:cNvSpPr/>
            <p:nvPr/>
          </p:nvSpPr>
          <p:spPr>
            <a:xfrm rot="10800000">
              <a:off x="7244066" y="1782264"/>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8" name="Google Shape;3738;p24"/>
            <p:cNvSpPr/>
            <p:nvPr/>
          </p:nvSpPr>
          <p:spPr>
            <a:xfrm rot="10800000">
              <a:off x="7244066"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9" name="Google Shape;3739;p24"/>
            <p:cNvSpPr/>
            <p:nvPr/>
          </p:nvSpPr>
          <p:spPr>
            <a:xfrm rot="10800000">
              <a:off x="7244066" y="1197734"/>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0" name="Google Shape;3740;p24"/>
            <p:cNvSpPr/>
            <p:nvPr/>
          </p:nvSpPr>
          <p:spPr>
            <a:xfrm rot="10800000">
              <a:off x="7244066" y="105161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1" name="Google Shape;3741;p24"/>
            <p:cNvSpPr/>
            <p:nvPr/>
          </p:nvSpPr>
          <p:spPr>
            <a:xfrm rot="10800000">
              <a:off x="7244066"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2" name="Google Shape;3742;p24"/>
            <p:cNvSpPr/>
            <p:nvPr/>
          </p:nvSpPr>
          <p:spPr>
            <a:xfrm rot="10800000">
              <a:off x="7244066" y="759348"/>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3" name="Google Shape;3743;p24"/>
            <p:cNvSpPr/>
            <p:nvPr/>
          </p:nvSpPr>
          <p:spPr>
            <a:xfrm rot="10800000">
              <a:off x="7244066" y="467083"/>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4" name="Google Shape;3744;p24"/>
            <p:cNvSpPr/>
            <p:nvPr/>
          </p:nvSpPr>
          <p:spPr>
            <a:xfrm rot="10800000">
              <a:off x="7244066" y="320938"/>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5" name="Google Shape;3745;p24"/>
            <p:cNvSpPr/>
            <p:nvPr/>
          </p:nvSpPr>
          <p:spPr>
            <a:xfrm rot="10800000">
              <a:off x="7097945"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6" name="Google Shape;3746;p24"/>
            <p:cNvSpPr/>
            <p:nvPr/>
          </p:nvSpPr>
          <p:spPr>
            <a:xfrm rot="10800000">
              <a:off x="7097945"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7" name="Google Shape;3747;p24"/>
            <p:cNvSpPr/>
            <p:nvPr/>
          </p:nvSpPr>
          <p:spPr>
            <a:xfrm rot="10800000">
              <a:off x="7097945" y="4266482"/>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8" name="Google Shape;3748;p24"/>
            <p:cNvSpPr/>
            <p:nvPr/>
          </p:nvSpPr>
          <p:spPr>
            <a:xfrm rot="10800000">
              <a:off x="7097945" y="3828096"/>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9" name="Google Shape;3749;p24"/>
            <p:cNvSpPr/>
            <p:nvPr/>
          </p:nvSpPr>
          <p:spPr>
            <a:xfrm rot="10800000">
              <a:off x="7097945"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0" name="Google Shape;3750;p24"/>
            <p:cNvSpPr/>
            <p:nvPr/>
          </p:nvSpPr>
          <p:spPr>
            <a:xfrm rot="10800000">
              <a:off x="7097945"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1" name="Google Shape;3751;p24"/>
            <p:cNvSpPr/>
            <p:nvPr/>
          </p:nvSpPr>
          <p:spPr>
            <a:xfrm rot="10800000">
              <a:off x="7097945" y="2951301"/>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2" name="Google Shape;3752;p24"/>
            <p:cNvSpPr/>
            <p:nvPr/>
          </p:nvSpPr>
          <p:spPr>
            <a:xfrm rot="10800000">
              <a:off x="7097945"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3" name="Google Shape;3753;p24"/>
            <p:cNvSpPr/>
            <p:nvPr/>
          </p:nvSpPr>
          <p:spPr>
            <a:xfrm rot="10800000">
              <a:off x="7097945" y="2512915"/>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4" name="Google Shape;3754;p24"/>
            <p:cNvSpPr/>
            <p:nvPr/>
          </p:nvSpPr>
          <p:spPr>
            <a:xfrm rot="10800000">
              <a:off x="7097945" y="2366770"/>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5" name="Google Shape;3755;p24"/>
            <p:cNvSpPr/>
            <p:nvPr/>
          </p:nvSpPr>
          <p:spPr>
            <a:xfrm rot="10800000">
              <a:off x="7097945" y="222065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6" name="Google Shape;3756;p24"/>
            <p:cNvSpPr/>
            <p:nvPr/>
          </p:nvSpPr>
          <p:spPr>
            <a:xfrm rot="10800000">
              <a:off x="7097945" y="1782264"/>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7" name="Google Shape;3757;p24"/>
            <p:cNvSpPr/>
            <p:nvPr/>
          </p:nvSpPr>
          <p:spPr>
            <a:xfrm rot="10800000">
              <a:off x="7097945"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8" name="Google Shape;3758;p24"/>
            <p:cNvSpPr/>
            <p:nvPr/>
          </p:nvSpPr>
          <p:spPr>
            <a:xfrm rot="10800000">
              <a:off x="7097945" y="1489999"/>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9" name="Google Shape;3759;p24"/>
            <p:cNvSpPr/>
            <p:nvPr/>
          </p:nvSpPr>
          <p:spPr>
            <a:xfrm rot="10800000">
              <a:off x="7097945" y="1197734"/>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0" name="Google Shape;3760;p24"/>
            <p:cNvSpPr/>
            <p:nvPr/>
          </p:nvSpPr>
          <p:spPr>
            <a:xfrm rot="10800000">
              <a:off x="7097945"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1" name="Google Shape;3761;p24"/>
            <p:cNvSpPr/>
            <p:nvPr/>
          </p:nvSpPr>
          <p:spPr>
            <a:xfrm rot="10800000">
              <a:off x="7097945" y="174818"/>
              <a:ext cx="117867" cy="117867"/>
            </a:xfrm>
            <a:custGeom>
              <a:rect b="b" l="l" r="r" t="t"/>
              <a:pathLst>
                <a:path extrusionOk="0" h="4856" w="4856">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2" name="Google Shape;3762;p24"/>
            <p:cNvSpPr/>
            <p:nvPr/>
          </p:nvSpPr>
          <p:spPr>
            <a:xfrm rot="10800000">
              <a:off x="7097945" y="28698"/>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3" name="Google Shape;3763;p24"/>
            <p:cNvSpPr/>
            <p:nvPr/>
          </p:nvSpPr>
          <p:spPr>
            <a:xfrm rot="10800000">
              <a:off x="6951800"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4" name="Google Shape;3764;p24"/>
            <p:cNvSpPr/>
            <p:nvPr/>
          </p:nvSpPr>
          <p:spPr>
            <a:xfrm rot="10800000">
              <a:off x="6951800" y="4704867"/>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5" name="Google Shape;3765;p24"/>
            <p:cNvSpPr/>
            <p:nvPr/>
          </p:nvSpPr>
          <p:spPr>
            <a:xfrm rot="10800000">
              <a:off x="6951800" y="4266482"/>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6" name="Google Shape;3766;p24"/>
            <p:cNvSpPr/>
            <p:nvPr/>
          </p:nvSpPr>
          <p:spPr>
            <a:xfrm rot="10800000">
              <a:off x="6951800"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7" name="Google Shape;3767;p24"/>
            <p:cNvSpPr/>
            <p:nvPr/>
          </p:nvSpPr>
          <p:spPr>
            <a:xfrm rot="10800000">
              <a:off x="6951800" y="3681951"/>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8" name="Google Shape;3768;p24"/>
            <p:cNvSpPr/>
            <p:nvPr/>
          </p:nvSpPr>
          <p:spPr>
            <a:xfrm rot="10800000">
              <a:off x="6951800"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9" name="Google Shape;3769;p24"/>
            <p:cNvSpPr/>
            <p:nvPr/>
          </p:nvSpPr>
          <p:spPr>
            <a:xfrm rot="10800000">
              <a:off x="6951800" y="2951301"/>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0" name="Google Shape;3770;p24"/>
            <p:cNvSpPr/>
            <p:nvPr/>
          </p:nvSpPr>
          <p:spPr>
            <a:xfrm rot="10800000">
              <a:off x="6951800"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1" name="Google Shape;3771;p24"/>
            <p:cNvSpPr/>
            <p:nvPr/>
          </p:nvSpPr>
          <p:spPr>
            <a:xfrm rot="10800000">
              <a:off x="6951800" y="222065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2" name="Google Shape;3772;p24"/>
            <p:cNvSpPr/>
            <p:nvPr/>
          </p:nvSpPr>
          <p:spPr>
            <a:xfrm rot="10800000">
              <a:off x="6951800" y="2074529"/>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3" name="Google Shape;3773;p24"/>
            <p:cNvSpPr/>
            <p:nvPr/>
          </p:nvSpPr>
          <p:spPr>
            <a:xfrm rot="10800000">
              <a:off x="6951800" y="1782264"/>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4" name="Google Shape;3774;p24"/>
            <p:cNvSpPr/>
            <p:nvPr/>
          </p:nvSpPr>
          <p:spPr>
            <a:xfrm rot="10800000">
              <a:off x="6951800"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5" name="Google Shape;3775;p24"/>
            <p:cNvSpPr/>
            <p:nvPr/>
          </p:nvSpPr>
          <p:spPr>
            <a:xfrm rot="10800000">
              <a:off x="6951800" y="1489999"/>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6" name="Google Shape;3776;p24"/>
            <p:cNvSpPr/>
            <p:nvPr/>
          </p:nvSpPr>
          <p:spPr>
            <a:xfrm rot="10800000">
              <a:off x="6951800" y="1197734"/>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7" name="Google Shape;3777;p24"/>
            <p:cNvSpPr/>
            <p:nvPr/>
          </p:nvSpPr>
          <p:spPr>
            <a:xfrm rot="10800000">
              <a:off x="6951800" y="1051613"/>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8" name="Google Shape;3778;p24"/>
            <p:cNvSpPr/>
            <p:nvPr/>
          </p:nvSpPr>
          <p:spPr>
            <a:xfrm rot="10800000">
              <a:off x="6951800" y="613204"/>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9" name="Google Shape;3779;p24"/>
            <p:cNvSpPr/>
            <p:nvPr/>
          </p:nvSpPr>
          <p:spPr>
            <a:xfrm rot="10800000">
              <a:off x="6951800" y="320938"/>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0" name="Google Shape;3780;p24"/>
            <p:cNvSpPr/>
            <p:nvPr/>
          </p:nvSpPr>
          <p:spPr>
            <a:xfrm rot="10800000">
              <a:off x="6951800"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1" name="Google Shape;3781;p24"/>
            <p:cNvSpPr/>
            <p:nvPr/>
          </p:nvSpPr>
          <p:spPr>
            <a:xfrm rot="10800000">
              <a:off x="6805680" y="4997133"/>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2" name="Google Shape;3782;p24"/>
            <p:cNvSpPr/>
            <p:nvPr/>
          </p:nvSpPr>
          <p:spPr>
            <a:xfrm rot="10800000">
              <a:off x="6805680" y="4558747"/>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3" name="Google Shape;3783;p24"/>
            <p:cNvSpPr/>
            <p:nvPr/>
          </p:nvSpPr>
          <p:spPr>
            <a:xfrm rot="10800000">
              <a:off x="6805680" y="4120361"/>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4" name="Google Shape;3784;p24"/>
            <p:cNvSpPr/>
            <p:nvPr/>
          </p:nvSpPr>
          <p:spPr>
            <a:xfrm rot="10800000">
              <a:off x="6805680" y="3535831"/>
              <a:ext cx="117867" cy="117867"/>
            </a:xfrm>
            <a:custGeom>
              <a:rect b="b" l="l" r="r" t="t"/>
              <a:pathLst>
                <a:path extrusionOk="0" h="4856" w="4856">
                  <a:moveTo>
                    <a:pt x="0" y="0"/>
                  </a:moveTo>
                  <a:lnTo>
                    <a:pt x="0"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5" name="Google Shape;3785;p24"/>
            <p:cNvSpPr/>
            <p:nvPr/>
          </p:nvSpPr>
          <p:spPr>
            <a:xfrm rot="10800000">
              <a:off x="6805680" y="2951301"/>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6" name="Google Shape;3786;p24"/>
            <p:cNvSpPr/>
            <p:nvPr/>
          </p:nvSpPr>
          <p:spPr>
            <a:xfrm rot="10800000">
              <a:off x="6805680" y="2220650"/>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7" name="Google Shape;3787;p24"/>
            <p:cNvSpPr/>
            <p:nvPr/>
          </p:nvSpPr>
          <p:spPr>
            <a:xfrm rot="10800000">
              <a:off x="6805680" y="1051613"/>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8" name="Google Shape;3788;p24"/>
            <p:cNvSpPr/>
            <p:nvPr/>
          </p:nvSpPr>
          <p:spPr>
            <a:xfrm rot="10800000">
              <a:off x="6805680" y="905469"/>
              <a:ext cx="117867" cy="117867"/>
            </a:xfrm>
            <a:custGeom>
              <a:rect b="b" l="l" r="r" t="t"/>
              <a:pathLst>
                <a:path extrusionOk="0" h="4856" w="4856">
                  <a:moveTo>
                    <a:pt x="0" y="0"/>
                  </a:moveTo>
                  <a:lnTo>
                    <a:pt x="0"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9" name="Google Shape;3789;p24"/>
            <p:cNvSpPr/>
            <p:nvPr/>
          </p:nvSpPr>
          <p:spPr>
            <a:xfrm rot="10800000">
              <a:off x="6805680" y="28698"/>
              <a:ext cx="117867" cy="117867"/>
            </a:xfrm>
            <a:custGeom>
              <a:rect b="b" l="l" r="r" t="t"/>
              <a:pathLst>
                <a:path extrusionOk="0" h="4856"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0" name="Google Shape;3790;p24"/>
            <p:cNvSpPr/>
            <p:nvPr/>
          </p:nvSpPr>
          <p:spPr>
            <a:xfrm rot="10800000">
              <a:off x="6659535" y="4851012"/>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1" name="Google Shape;3791;p24"/>
            <p:cNvSpPr/>
            <p:nvPr/>
          </p:nvSpPr>
          <p:spPr>
            <a:xfrm rot="10800000">
              <a:off x="6659535" y="3974217"/>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2" name="Google Shape;3792;p24"/>
            <p:cNvSpPr/>
            <p:nvPr/>
          </p:nvSpPr>
          <p:spPr>
            <a:xfrm rot="10800000">
              <a:off x="6659535" y="3243566"/>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3" name="Google Shape;3793;p24"/>
            <p:cNvSpPr/>
            <p:nvPr/>
          </p:nvSpPr>
          <p:spPr>
            <a:xfrm rot="10800000">
              <a:off x="6659535" y="2512915"/>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4" name="Google Shape;3794;p24"/>
            <p:cNvSpPr/>
            <p:nvPr/>
          </p:nvSpPr>
          <p:spPr>
            <a:xfrm rot="10800000">
              <a:off x="6659535" y="1636120"/>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5" name="Google Shape;3795;p24"/>
            <p:cNvSpPr/>
            <p:nvPr/>
          </p:nvSpPr>
          <p:spPr>
            <a:xfrm rot="10800000">
              <a:off x="6659535" y="905469"/>
              <a:ext cx="117892" cy="117867"/>
            </a:xfrm>
            <a:custGeom>
              <a:rect b="b" l="l" r="r" t="t"/>
              <a:pathLst>
                <a:path extrusionOk="0" h="4856" w="4857">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6" name="Google Shape;3796;p24"/>
            <p:cNvSpPr/>
            <p:nvPr/>
          </p:nvSpPr>
          <p:spPr>
            <a:xfrm rot="10800000">
              <a:off x="6659535" y="759348"/>
              <a:ext cx="117892" cy="117867"/>
            </a:xfrm>
            <a:custGeom>
              <a:rect b="b" l="l" r="r" t="t"/>
              <a:pathLst>
                <a:path extrusionOk="0" h="4856"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7" name="Google Shape;3797;p24"/>
            <p:cNvSpPr/>
            <p:nvPr/>
          </p:nvSpPr>
          <p:spPr>
            <a:xfrm rot="10800000">
              <a:off x="6659535" y="174818"/>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8" name="Google Shape;3798;p24"/>
            <p:cNvSpPr/>
            <p:nvPr/>
          </p:nvSpPr>
          <p:spPr>
            <a:xfrm rot="10800000">
              <a:off x="6513415"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9" name="Google Shape;3799;p24"/>
            <p:cNvSpPr/>
            <p:nvPr/>
          </p:nvSpPr>
          <p:spPr>
            <a:xfrm rot="10800000">
              <a:off x="6513415" y="397421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0" name="Google Shape;3800;p24"/>
            <p:cNvSpPr/>
            <p:nvPr/>
          </p:nvSpPr>
          <p:spPr>
            <a:xfrm rot="10800000">
              <a:off x="6513415"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1" name="Google Shape;3801;p24"/>
            <p:cNvSpPr/>
            <p:nvPr/>
          </p:nvSpPr>
          <p:spPr>
            <a:xfrm rot="10800000">
              <a:off x="6513415" y="1489999"/>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2" name="Google Shape;3802;p24"/>
            <p:cNvSpPr/>
            <p:nvPr/>
          </p:nvSpPr>
          <p:spPr>
            <a:xfrm rot="10800000">
              <a:off x="6513415" y="905469"/>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3" name="Google Shape;3803;p24"/>
            <p:cNvSpPr/>
            <p:nvPr/>
          </p:nvSpPr>
          <p:spPr>
            <a:xfrm rot="10800000">
              <a:off x="6513415" y="174818"/>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4" name="Google Shape;3804;p24"/>
            <p:cNvSpPr/>
            <p:nvPr/>
          </p:nvSpPr>
          <p:spPr>
            <a:xfrm rot="10800000">
              <a:off x="6367294" y="455874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5" name="Google Shape;3805;p24"/>
            <p:cNvSpPr/>
            <p:nvPr/>
          </p:nvSpPr>
          <p:spPr>
            <a:xfrm rot="10800000">
              <a:off x="6367294" y="3681951"/>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6" name="Google Shape;3806;p24"/>
            <p:cNvSpPr/>
            <p:nvPr/>
          </p:nvSpPr>
          <p:spPr>
            <a:xfrm rot="10800000">
              <a:off x="6367294" y="2659036"/>
              <a:ext cx="117867" cy="117892"/>
            </a:xfrm>
            <a:custGeom>
              <a:rect b="b" l="l" r="r" t="t"/>
              <a:pathLst>
                <a:path extrusionOk="0" h="4857"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7" name="Google Shape;3807;p24"/>
            <p:cNvSpPr/>
            <p:nvPr/>
          </p:nvSpPr>
          <p:spPr>
            <a:xfrm rot="10800000">
              <a:off x="7536331"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8" name="Google Shape;3808;p24"/>
            <p:cNvSpPr/>
            <p:nvPr/>
          </p:nvSpPr>
          <p:spPr>
            <a:xfrm rot="10800000">
              <a:off x="7536331" y="4851012"/>
              <a:ext cx="117867" cy="117867"/>
            </a:xfrm>
            <a:custGeom>
              <a:rect b="b" l="l" r="r" t="t"/>
              <a:pathLst>
                <a:path extrusionOk="0" h="4856" w="4856">
                  <a:moveTo>
                    <a:pt x="0" y="0"/>
                  </a:moveTo>
                  <a:lnTo>
                    <a:pt x="0" y="4856"/>
                  </a:lnTo>
                  <a:lnTo>
                    <a:pt x="4855" y="4856"/>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9" name="Google Shape;3809;p24"/>
            <p:cNvSpPr/>
            <p:nvPr/>
          </p:nvSpPr>
          <p:spPr>
            <a:xfrm rot="10800000">
              <a:off x="7536331" y="4412627"/>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0" name="Google Shape;3810;p24"/>
            <p:cNvSpPr/>
            <p:nvPr/>
          </p:nvSpPr>
          <p:spPr>
            <a:xfrm rot="10800000">
              <a:off x="7536331" y="412036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1" name="Google Shape;3811;p24"/>
            <p:cNvSpPr/>
            <p:nvPr/>
          </p:nvSpPr>
          <p:spPr>
            <a:xfrm rot="10800000">
              <a:off x="7536331" y="3389711"/>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2" name="Google Shape;3812;p24"/>
            <p:cNvSpPr/>
            <p:nvPr/>
          </p:nvSpPr>
          <p:spPr>
            <a:xfrm rot="10800000">
              <a:off x="7536331" y="3243566"/>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3" name="Google Shape;3813;p24"/>
            <p:cNvSpPr/>
            <p:nvPr/>
          </p:nvSpPr>
          <p:spPr>
            <a:xfrm rot="10800000">
              <a:off x="7536331"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4" name="Google Shape;3814;p24"/>
            <p:cNvSpPr/>
            <p:nvPr/>
          </p:nvSpPr>
          <p:spPr>
            <a:xfrm rot="10800000">
              <a:off x="7536331" y="1343854"/>
              <a:ext cx="117867" cy="117892"/>
            </a:xfrm>
            <a:custGeom>
              <a:rect b="b" l="l" r="r" t="t"/>
              <a:pathLst>
                <a:path extrusionOk="0" h="4857"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5" name="Google Shape;3815;p24"/>
            <p:cNvSpPr/>
            <p:nvPr/>
          </p:nvSpPr>
          <p:spPr>
            <a:xfrm rot="10800000">
              <a:off x="7390210" y="4997133"/>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6" name="Google Shape;3816;p24"/>
            <p:cNvSpPr/>
            <p:nvPr/>
          </p:nvSpPr>
          <p:spPr>
            <a:xfrm rot="10800000">
              <a:off x="7390210" y="3974217"/>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7" name="Google Shape;3817;p24"/>
            <p:cNvSpPr/>
            <p:nvPr/>
          </p:nvSpPr>
          <p:spPr>
            <a:xfrm rot="10800000">
              <a:off x="7390210" y="3097445"/>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8" name="Google Shape;3818;p24"/>
            <p:cNvSpPr/>
            <p:nvPr/>
          </p:nvSpPr>
          <p:spPr>
            <a:xfrm rot="10800000">
              <a:off x="7390210" y="1636120"/>
              <a:ext cx="117867" cy="117867"/>
            </a:xfrm>
            <a:custGeom>
              <a:rect b="b" l="l" r="r" t="t"/>
              <a:pathLst>
                <a:path extrusionOk="0" h="4856" w="4856">
                  <a:moveTo>
                    <a:pt x="1" y="0"/>
                  </a:moveTo>
                  <a:lnTo>
                    <a:pt x="1" y="4855"/>
                  </a:lnTo>
                  <a:lnTo>
                    <a:pt x="4856" y="4855"/>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9" name="Google Shape;3819;p24"/>
            <p:cNvSpPr/>
            <p:nvPr/>
          </p:nvSpPr>
          <p:spPr>
            <a:xfrm rot="10800000">
              <a:off x="7390210"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0" name="Google Shape;3820;p24"/>
            <p:cNvSpPr/>
            <p:nvPr/>
          </p:nvSpPr>
          <p:spPr>
            <a:xfrm rot="10800000">
              <a:off x="7244066" y="4997133"/>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1" name="Google Shape;3821;p24"/>
            <p:cNvSpPr/>
            <p:nvPr/>
          </p:nvSpPr>
          <p:spPr>
            <a:xfrm rot="10800000">
              <a:off x="7244066" y="4558747"/>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2" name="Google Shape;3822;p24"/>
            <p:cNvSpPr/>
            <p:nvPr/>
          </p:nvSpPr>
          <p:spPr>
            <a:xfrm rot="10800000">
              <a:off x="7244066" y="2951301"/>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3" name="Google Shape;3823;p24"/>
            <p:cNvSpPr/>
            <p:nvPr/>
          </p:nvSpPr>
          <p:spPr>
            <a:xfrm rot="10800000">
              <a:off x="7244066" y="2074529"/>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4" name="Google Shape;3824;p24"/>
            <p:cNvSpPr/>
            <p:nvPr/>
          </p:nvSpPr>
          <p:spPr>
            <a:xfrm rot="10800000">
              <a:off x="7244066" y="1636120"/>
              <a:ext cx="117867" cy="117867"/>
            </a:xfrm>
            <a:custGeom>
              <a:rect b="b" l="l" r="r" t="t"/>
              <a:pathLst>
                <a:path extrusionOk="0" h="4856" w="4856">
                  <a:moveTo>
                    <a:pt x="0" y="0"/>
                  </a:moveTo>
                  <a:lnTo>
                    <a:pt x="0" y="4855"/>
                  </a:lnTo>
                  <a:lnTo>
                    <a:pt x="4855" y="4855"/>
                  </a:lnTo>
                  <a:lnTo>
                    <a:pt x="485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5" name="Google Shape;3825;p24"/>
            <p:cNvSpPr/>
            <p:nvPr/>
          </p:nvSpPr>
          <p:spPr>
            <a:xfrm rot="10800000">
              <a:off x="7097945" y="105161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6" name="Google Shape;3826;p24"/>
            <p:cNvSpPr/>
            <p:nvPr/>
          </p:nvSpPr>
          <p:spPr>
            <a:xfrm rot="10800000">
              <a:off x="6951800" y="3828096"/>
              <a:ext cx="117892" cy="117867"/>
            </a:xfrm>
            <a:custGeom>
              <a:rect b="b" l="l" r="r" t="t"/>
              <a:pathLst>
                <a:path extrusionOk="0" h="4856" w="4857">
                  <a:moveTo>
                    <a:pt x="1" y="0"/>
                  </a:moveTo>
                  <a:lnTo>
                    <a:pt x="1" y="4856"/>
                  </a:lnTo>
                  <a:lnTo>
                    <a:pt x="4856" y="4856"/>
                  </a:lnTo>
                  <a:lnTo>
                    <a:pt x="485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7" name="Google Shape;3827;p24"/>
            <p:cNvSpPr/>
            <p:nvPr/>
          </p:nvSpPr>
          <p:spPr>
            <a:xfrm rot="10800000">
              <a:off x="6951800" y="2659036"/>
              <a:ext cx="117892" cy="117892"/>
            </a:xfrm>
            <a:custGeom>
              <a:rect b="b" l="l" r="r" t="t"/>
              <a:pathLst>
                <a:path extrusionOk="0" h="4857" w="4857">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8" name="Google Shape;3828;p24"/>
            <p:cNvSpPr/>
            <p:nvPr/>
          </p:nvSpPr>
          <p:spPr>
            <a:xfrm rot="10800000">
              <a:off x="6805680" y="320938"/>
              <a:ext cx="117867" cy="117892"/>
            </a:xfrm>
            <a:custGeom>
              <a:rect b="b" l="l" r="r" t="t"/>
              <a:pathLst>
                <a:path extrusionOk="0" h="4857" w="4856">
                  <a:moveTo>
                    <a:pt x="0" y="1"/>
                  </a:moveTo>
                  <a:lnTo>
                    <a:pt x="0"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9" name="Google Shape;3829;p24"/>
            <p:cNvSpPr/>
            <p:nvPr/>
          </p:nvSpPr>
          <p:spPr>
            <a:xfrm rot="10800000">
              <a:off x="6513415" y="2805180"/>
              <a:ext cx="117867" cy="117867"/>
            </a:xfrm>
            <a:custGeom>
              <a:rect b="b" l="l" r="r" t="t"/>
              <a:pathLst>
                <a:path extrusionOk="0" h="4856" w="4856">
                  <a:moveTo>
                    <a:pt x="0" y="1"/>
                  </a:moveTo>
                  <a:lnTo>
                    <a:pt x="0" y="4856"/>
                  </a:lnTo>
                  <a:lnTo>
                    <a:pt x="4855" y="4856"/>
                  </a:lnTo>
                  <a:lnTo>
                    <a:pt x="48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0" name="Google Shape;3830;p24"/>
            <p:cNvSpPr/>
            <p:nvPr/>
          </p:nvSpPr>
          <p:spPr>
            <a:xfrm rot="10800000">
              <a:off x="6367294" y="467083"/>
              <a:ext cx="117867" cy="117867"/>
            </a:xfrm>
            <a:custGeom>
              <a:rect b="b" l="l" r="r" t="t"/>
              <a:pathLst>
                <a:path extrusionOk="0" h="4856" w="4856">
                  <a:moveTo>
                    <a:pt x="1" y="1"/>
                  </a:moveTo>
                  <a:lnTo>
                    <a:pt x="1" y="4856"/>
                  </a:lnTo>
                  <a:lnTo>
                    <a:pt x="4856" y="4856"/>
                  </a:lnTo>
                  <a:lnTo>
                    <a:pt x="485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831" name="Google Shape;3831;p24"/>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26" name="Shape 526"/>
        <p:cNvGrpSpPr/>
        <p:nvPr/>
      </p:nvGrpSpPr>
      <p:grpSpPr>
        <a:xfrm>
          <a:off x="0" y="0"/>
          <a:ext cx="0" cy="0"/>
          <a:chOff x="0" y="0"/>
          <a:chExt cx="0" cy="0"/>
        </a:xfrm>
      </p:grpSpPr>
      <p:sp>
        <p:nvSpPr>
          <p:cNvPr id="527" name="Google Shape;527;p17"/>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28" name="Google Shape;528;p17"/>
          <p:cNvSpPr txBox="1"/>
          <p:nvPr>
            <p:ph idx="1" type="body"/>
          </p:nvPr>
        </p:nvSpPr>
        <p:spPr>
          <a:xfrm>
            <a:off x="718300"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sp>
        <p:nvSpPr>
          <p:cNvPr id="529" name="Google Shape;529;p17"/>
          <p:cNvSpPr txBox="1"/>
          <p:nvPr>
            <p:ph idx="2" type="body"/>
          </p:nvPr>
        </p:nvSpPr>
        <p:spPr>
          <a:xfrm>
            <a:off x="4156071" y="1762650"/>
            <a:ext cx="3242400" cy="30870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sz="1800"/>
            </a:lvl4pPr>
            <a:lvl5pPr indent="-342900" lvl="4" marL="2286000" algn="l">
              <a:lnSpc>
                <a:spcPct val="100000"/>
              </a:lnSpc>
              <a:spcBef>
                <a:spcPts val="0"/>
              </a:spcBef>
              <a:spcAft>
                <a:spcPts val="0"/>
              </a:spcAft>
              <a:buSzPts val="1800"/>
              <a:buChar char="▫"/>
              <a:defRPr sz="1800"/>
            </a:lvl5pPr>
            <a:lvl6pPr indent="-342900" lvl="5" marL="2743200" algn="l">
              <a:lnSpc>
                <a:spcPct val="100000"/>
              </a:lnSpc>
              <a:spcBef>
                <a:spcPts val="0"/>
              </a:spcBef>
              <a:spcAft>
                <a:spcPts val="0"/>
              </a:spcAft>
              <a:buSzPts val="1800"/>
              <a:buChar char="▫"/>
              <a:defRPr sz="1800"/>
            </a:lvl6pPr>
            <a:lvl7pPr indent="-342900" lvl="6" marL="3200400" algn="l">
              <a:lnSpc>
                <a:spcPct val="100000"/>
              </a:lnSpc>
              <a:spcBef>
                <a:spcPts val="0"/>
              </a:spcBef>
              <a:spcAft>
                <a:spcPts val="0"/>
              </a:spcAft>
              <a:buSzPts val="1800"/>
              <a:buChar char="●"/>
              <a:defRPr sz="1800"/>
            </a:lvl7pPr>
            <a:lvl8pPr indent="-342900" lvl="7" marL="3657600" algn="l">
              <a:lnSpc>
                <a:spcPct val="100000"/>
              </a:lnSpc>
              <a:spcBef>
                <a:spcPts val="0"/>
              </a:spcBef>
              <a:spcAft>
                <a:spcPts val="0"/>
              </a:spcAft>
              <a:buSzPts val="1800"/>
              <a:buChar char="○"/>
              <a:defRPr sz="1800"/>
            </a:lvl8pPr>
            <a:lvl9pPr indent="-342900" lvl="8" marL="4114800" algn="l">
              <a:lnSpc>
                <a:spcPct val="100000"/>
              </a:lnSpc>
              <a:spcBef>
                <a:spcPts val="0"/>
              </a:spcBef>
              <a:spcAft>
                <a:spcPts val="0"/>
              </a:spcAft>
              <a:buSzPts val="1800"/>
              <a:buChar char="■"/>
              <a:defRPr sz="1800"/>
            </a:lvl9pPr>
          </a:lstStyle>
          <a:p/>
        </p:txBody>
      </p:sp>
      <p:grpSp>
        <p:nvGrpSpPr>
          <p:cNvPr id="530" name="Google Shape;530;p17"/>
          <p:cNvGrpSpPr/>
          <p:nvPr/>
        </p:nvGrpSpPr>
        <p:grpSpPr>
          <a:xfrm rot="10800000">
            <a:off x="8851487" y="28707"/>
            <a:ext cx="264012" cy="5086302"/>
            <a:chOff x="5307800" y="238125"/>
            <a:chExt cx="271925" cy="5238750"/>
          </a:xfrm>
        </p:grpSpPr>
        <p:sp>
          <p:nvSpPr>
            <p:cNvPr id="531" name="Google Shape;531;p17"/>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17"/>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17"/>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17"/>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17"/>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17"/>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17"/>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17"/>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17"/>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17"/>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17"/>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17"/>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17"/>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17"/>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17"/>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17"/>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17"/>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17"/>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17"/>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17"/>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17"/>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17"/>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17"/>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17"/>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17"/>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17"/>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17"/>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17"/>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17"/>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17"/>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17"/>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17"/>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17"/>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17"/>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17"/>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17"/>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17"/>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17"/>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17"/>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17"/>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17"/>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17"/>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17"/>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17"/>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17"/>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17"/>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17"/>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17"/>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17"/>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17"/>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17"/>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17"/>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17"/>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17"/>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17"/>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17"/>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17"/>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588" name="Google Shape;588;p17"/>
          <p:cNvGrpSpPr/>
          <p:nvPr/>
        </p:nvGrpSpPr>
        <p:grpSpPr>
          <a:xfrm rot="10800000">
            <a:off x="7828571" y="28707"/>
            <a:ext cx="1140783" cy="5086302"/>
            <a:chOff x="5458325" y="238125"/>
            <a:chExt cx="1174975" cy="5238750"/>
          </a:xfrm>
        </p:grpSpPr>
        <p:sp>
          <p:nvSpPr>
            <p:cNvPr id="589" name="Google Shape;589;p17"/>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17"/>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1" name="Google Shape;591;p17"/>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2" name="Google Shape;592;p17"/>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3" name="Google Shape;593;p17"/>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4" name="Google Shape;594;p17"/>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17"/>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17"/>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17"/>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8" name="Google Shape;598;p17"/>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17"/>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0" name="Google Shape;600;p17"/>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17"/>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17"/>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17"/>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17"/>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17"/>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17"/>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17"/>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17"/>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17"/>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17"/>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17"/>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17"/>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17"/>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17"/>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17"/>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17"/>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17"/>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17"/>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17"/>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17"/>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17"/>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17"/>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17"/>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17"/>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17"/>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17"/>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17"/>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17"/>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17"/>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17"/>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17"/>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17"/>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17"/>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17"/>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17"/>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17"/>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17"/>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17"/>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17"/>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17"/>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17"/>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17"/>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17"/>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17"/>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17"/>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17"/>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17"/>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17"/>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17"/>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17"/>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1" name="Google Shape;651;p17"/>
          <p:cNvGrpSpPr/>
          <p:nvPr/>
        </p:nvGrpSpPr>
        <p:grpSpPr>
          <a:xfrm rot="10800000">
            <a:off x="7682451" y="28707"/>
            <a:ext cx="994639" cy="4940182"/>
            <a:chOff x="5759350" y="388625"/>
            <a:chExt cx="1024450" cy="5088250"/>
          </a:xfrm>
        </p:grpSpPr>
        <p:sp>
          <p:nvSpPr>
            <p:cNvPr id="652" name="Google Shape;652;p17"/>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17"/>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17"/>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17"/>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17"/>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17"/>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17"/>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17"/>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17"/>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17"/>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17"/>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17"/>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17"/>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17"/>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17"/>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17"/>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7"/>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17"/>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17"/>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7"/>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7"/>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7"/>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7"/>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7"/>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7"/>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7"/>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7"/>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7"/>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7"/>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7"/>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7"/>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7"/>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7"/>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7"/>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7"/>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7"/>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7"/>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7"/>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7"/>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7"/>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7"/>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7"/>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7"/>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7"/>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7"/>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7"/>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7"/>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7"/>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7"/>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7"/>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7"/>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7"/>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7"/>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7"/>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7"/>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7"/>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7"/>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7"/>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7"/>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7"/>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7"/>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7"/>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7"/>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7"/>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7"/>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7"/>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7"/>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7"/>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7"/>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7"/>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7"/>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7"/>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7"/>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7"/>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7"/>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7"/>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7"/>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7"/>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7"/>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7"/>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7"/>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7"/>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7"/>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7"/>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7"/>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7"/>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7"/>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7"/>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7"/>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7"/>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7"/>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7"/>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7"/>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7"/>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7"/>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7"/>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7"/>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7"/>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7"/>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7"/>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7"/>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53" name="Google Shape;753;p17"/>
          <p:cNvGrpSpPr/>
          <p:nvPr/>
        </p:nvGrpSpPr>
        <p:grpSpPr>
          <a:xfrm rot="10800000">
            <a:off x="7682450" y="28707"/>
            <a:ext cx="1140783" cy="5086302"/>
            <a:chOff x="5608825" y="238125"/>
            <a:chExt cx="1174975" cy="5238750"/>
          </a:xfrm>
        </p:grpSpPr>
        <p:sp>
          <p:nvSpPr>
            <p:cNvPr id="754" name="Google Shape;754;p17"/>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7"/>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7"/>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7"/>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7"/>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7"/>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7"/>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7"/>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7"/>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7"/>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7"/>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7"/>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7"/>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7"/>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7"/>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17"/>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7"/>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17"/>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17"/>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17"/>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17"/>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17"/>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17"/>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17"/>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17"/>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17"/>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17"/>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17"/>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17"/>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17"/>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17"/>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17"/>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17"/>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17"/>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17"/>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17"/>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17"/>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17"/>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17"/>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17"/>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17"/>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17"/>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17"/>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17"/>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17"/>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17"/>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17"/>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17"/>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17"/>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17"/>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04" name="Google Shape;804;p17"/>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805" name="Shape 805"/>
        <p:cNvGrpSpPr/>
        <p:nvPr/>
      </p:nvGrpSpPr>
      <p:grpSpPr>
        <a:xfrm>
          <a:off x="0" y="0"/>
          <a:ext cx="0" cy="0"/>
          <a:chOff x="0" y="0"/>
          <a:chExt cx="0" cy="0"/>
        </a:xfrm>
      </p:grpSpPr>
      <p:sp>
        <p:nvSpPr>
          <p:cNvPr id="806" name="Google Shape;806;p15"/>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07" name="Google Shape;807;p15"/>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a:lvl4pPr>
            <a:lvl5pPr indent="-381000" lvl="4" marL="2286000" algn="l">
              <a:lnSpc>
                <a:spcPct val="100000"/>
              </a:lnSpc>
              <a:spcBef>
                <a:spcPts val="0"/>
              </a:spcBef>
              <a:spcAft>
                <a:spcPts val="0"/>
              </a:spcAft>
              <a:buSzPts val="2400"/>
              <a:buChar char="▫"/>
              <a:defRPr/>
            </a:lvl5pPr>
            <a:lvl6pPr indent="-381000" lvl="5" marL="2743200" algn="l">
              <a:lnSpc>
                <a:spcPct val="100000"/>
              </a:lnSpc>
              <a:spcBef>
                <a:spcPts val="0"/>
              </a:spcBef>
              <a:spcAft>
                <a:spcPts val="0"/>
              </a:spcAft>
              <a:buSzPts val="2400"/>
              <a:buChar char="▫"/>
              <a:defRPr/>
            </a:lvl6pPr>
            <a:lvl7pPr indent="-381000" lvl="6" marL="3200400" algn="l">
              <a:lnSpc>
                <a:spcPct val="100000"/>
              </a:lnSpc>
              <a:spcBef>
                <a:spcPts val="0"/>
              </a:spcBef>
              <a:spcAft>
                <a:spcPts val="0"/>
              </a:spcAft>
              <a:buSzPts val="2400"/>
              <a:buChar char="●"/>
              <a:defRPr/>
            </a:lvl7pPr>
            <a:lvl8pPr indent="-381000" lvl="7" marL="3657600" algn="l">
              <a:lnSpc>
                <a:spcPct val="100000"/>
              </a:lnSpc>
              <a:spcBef>
                <a:spcPts val="0"/>
              </a:spcBef>
              <a:spcAft>
                <a:spcPts val="0"/>
              </a:spcAft>
              <a:buSzPts val="2400"/>
              <a:buChar char="○"/>
              <a:defRPr/>
            </a:lvl8pPr>
            <a:lvl9pPr indent="-381000" lvl="8" marL="4114800" algn="l">
              <a:lnSpc>
                <a:spcPct val="100000"/>
              </a:lnSpc>
              <a:spcBef>
                <a:spcPts val="0"/>
              </a:spcBef>
              <a:spcAft>
                <a:spcPts val="0"/>
              </a:spcAft>
              <a:buSzPts val="2400"/>
              <a:buChar char="■"/>
              <a:defRPr/>
            </a:lvl9pPr>
          </a:lstStyle>
          <a:p/>
        </p:txBody>
      </p:sp>
      <p:grpSp>
        <p:nvGrpSpPr>
          <p:cNvPr id="808" name="Google Shape;808;p15"/>
          <p:cNvGrpSpPr/>
          <p:nvPr/>
        </p:nvGrpSpPr>
        <p:grpSpPr>
          <a:xfrm rot="10800000">
            <a:off x="8851487" y="28707"/>
            <a:ext cx="264012" cy="5086302"/>
            <a:chOff x="5307800" y="238125"/>
            <a:chExt cx="271925" cy="5238750"/>
          </a:xfrm>
        </p:grpSpPr>
        <p:sp>
          <p:nvSpPr>
            <p:cNvPr id="809" name="Google Shape;809;p15"/>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15"/>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15"/>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15"/>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15"/>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15"/>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15"/>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15"/>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15"/>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15"/>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15"/>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15"/>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15"/>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15"/>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15"/>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15"/>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15"/>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15"/>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15"/>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15"/>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15"/>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15"/>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15"/>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15"/>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15"/>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15"/>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15"/>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15"/>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15"/>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15"/>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15"/>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15"/>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15"/>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15"/>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15"/>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15"/>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15"/>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15"/>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15"/>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15"/>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15"/>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15"/>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15"/>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2" name="Google Shape;852;p15"/>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3" name="Google Shape;853;p15"/>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4" name="Google Shape;854;p15"/>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5" name="Google Shape;855;p15"/>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6" name="Google Shape;856;p15"/>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7" name="Google Shape;857;p15"/>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15"/>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15"/>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15"/>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15"/>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2" name="Google Shape;862;p15"/>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3" name="Google Shape;863;p15"/>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4" name="Google Shape;864;p15"/>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5" name="Google Shape;865;p15"/>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66" name="Google Shape;866;p15"/>
          <p:cNvGrpSpPr/>
          <p:nvPr/>
        </p:nvGrpSpPr>
        <p:grpSpPr>
          <a:xfrm rot="10800000">
            <a:off x="7828571" y="28707"/>
            <a:ext cx="1140783" cy="5086302"/>
            <a:chOff x="5458325" y="238125"/>
            <a:chExt cx="1174975" cy="5238750"/>
          </a:xfrm>
        </p:grpSpPr>
        <p:sp>
          <p:nvSpPr>
            <p:cNvPr id="867" name="Google Shape;867;p15"/>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8" name="Google Shape;868;p15"/>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9" name="Google Shape;869;p15"/>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0" name="Google Shape;870;p15"/>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1" name="Google Shape;871;p15"/>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2" name="Google Shape;872;p15"/>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3" name="Google Shape;873;p15"/>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4" name="Google Shape;874;p15"/>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5" name="Google Shape;875;p15"/>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15"/>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15"/>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15"/>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15"/>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15"/>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15"/>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15"/>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15"/>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15"/>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15"/>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15"/>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15"/>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15"/>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15"/>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15"/>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15"/>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15"/>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15"/>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15"/>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15"/>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15"/>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15"/>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15"/>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15"/>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15"/>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15"/>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15"/>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15"/>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15"/>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15"/>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15"/>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15"/>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15"/>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15"/>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15"/>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15"/>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15"/>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15"/>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15"/>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15"/>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15"/>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15"/>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15"/>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15"/>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15"/>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15"/>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15"/>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15"/>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15"/>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15"/>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15"/>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15"/>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15"/>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29" name="Google Shape;929;p15"/>
          <p:cNvGrpSpPr/>
          <p:nvPr/>
        </p:nvGrpSpPr>
        <p:grpSpPr>
          <a:xfrm rot="10800000">
            <a:off x="7682451" y="28707"/>
            <a:ext cx="994639" cy="4940182"/>
            <a:chOff x="5759350" y="388625"/>
            <a:chExt cx="1024450" cy="5088250"/>
          </a:xfrm>
        </p:grpSpPr>
        <p:sp>
          <p:nvSpPr>
            <p:cNvPr id="930" name="Google Shape;930;p15"/>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15"/>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15"/>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15"/>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15"/>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15"/>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15"/>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15"/>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15"/>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15"/>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15"/>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15"/>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15"/>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15"/>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15"/>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15"/>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15"/>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15"/>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15"/>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15"/>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15"/>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15"/>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15"/>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15"/>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15"/>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15"/>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15"/>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15"/>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15"/>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15"/>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15"/>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15"/>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15"/>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15"/>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15"/>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15"/>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15"/>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15"/>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15"/>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15"/>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15"/>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15"/>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15"/>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15"/>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15"/>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15"/>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15"/>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15"/>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15"/>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15"/>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15"/>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15"/>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15"/>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15"/>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15"/>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15"/>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15"/>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15"/>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15"/>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15"/>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15"/>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15"/>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15"/>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15"/>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15"/>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5" name="Google Shape;995;p15"/>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6" name="Google Shape;996;p15"/>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7" name="Google Shape;997;p15"/>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8" name="Google Shape;998;p15"/>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9" name="Google Shape;999;p15"/>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0" name="Google Shape;1000;p15"/>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1" name="Google Shape;1001;p15"/>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2" name="Google Shape;1002;p15"/>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3" name="Google Shape;1003;p15"/>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4" name="Google Shape;1004;p15"/>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5" name="Google Shape;1005;p15"/>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6" name="Google Shape;1006;p15"/>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7" name="Google Shape;1007;p15"/>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8" name="Google Shape;1008;p15"/>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9" name="Google Shape;1009;p15"/>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0" name="Google Shape;1010;p15"/>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1" name="Google Shape;1011;p15"/>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2" name="Google Shape;1012;p15"/>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3" name="Google Shape;1013;p15"/>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4" name="Google Shape;1014;p15"/>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5" name="Google Shape;1015;p15"/>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6" name="Google Shape;1016;p15"/>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7" name="Google Shape;1017;p15"/>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8" name="Google Shape;1018;p15"/>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9" name="Google Shape;1019;p15"/>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0" name="Google Shape;1020;p15"/>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1" name="Google Shape;1021;p15"/>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2" name="Google Shape;1022;p15"/>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5"/>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5"/>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5"/>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5"/>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5"/>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5"/>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5"/>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5"/>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31" name="Google Shape;1031;p15"/>
          <p:cNvGrpSpPr/>
          <p:nvPr/>
        </p:nvGrpSpPr>
        <p:grpSpPr>
          <a:xfrm rot="10800000">
            <a:off x="7682450" y="28707"/>
            <a:ext cx="1140783" cy="5086302"/>
            <a:chOff x="5608825" y="238125"/>
            <a:chExt cx="1174975" cy="5238750"/>
          </a:xfrm>
        </p:grpSpPr>
        <p:sp>
          <p:nvSpPr>
            <p:cNvPr id="1032" name="Google Shape;1032;p15"/>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5"/>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5"/>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5"/>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5"/>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5"/>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5"/>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5"/>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5"/>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5"/>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5"/>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5"/>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5"/>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5"/>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5"/>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5"/>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5"/>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5"/>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5"/>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5"/>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5"/>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5"/>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5"/>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5"/>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5"/>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5"/>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5"/>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5"/>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5"/>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5"/>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5"/>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3" name="Google Shape;1063;p15"/>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4" name="Google Shape;1064;p15"/>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5" name="Google Shape;1065;p15"/>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6" name="Google Shape;1066;p15"/>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7" name="Google Shape;1067;p15"/>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8" name="Google Shape;1068;p15"/>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9" name="Google Shape;1069;p15"/>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0" name="Google Shape;1070;p15"/>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1" name="Google Shape;1071;p15"/>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2" name="Google Shape;1072;p15"/>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3" name="Google Shape;1073;p15"/>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4" name="Google Shape;1074;p15"/>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5" name="Google Shape;1075;p15"/>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6" name="Google Shape;1076;p15"/>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7" name="Google Shape;1077;p15"/>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8" name="Google Shape;1078;p15"/>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9" name="Google Shape;1079;p15"/>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0" name="Google Shape;1080;p15"/>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5"/>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82" name="Google Shape;1082;p15"/>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83" name="Shape 1083"/>
        <p:cNvGrpSpPr/>
        <p:nvPr/>
      </p:nvGrpSpPr>
      <p:grpSpPr>
        <a:xfrm>
          <a:off x="0" y="0"/>
          <a:ext cx="0" cy="0"/>
          <a:chOff x="0" y="0"/>
          <a:chExt cx="0" cy="0"/>
        </a:xfrm>
      </p:grpSpPr>
      <p:sp>
        <p:nvSpPr>
          <p:cNvPr id="1084" name="Google Shape;1084;p16"/>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grpSp>
        <p:nvGrpSpPr>
          <p:cNvPr id="1085" name="Google Shape;1085;p16"/>
          <p:cNvGrpSpPr/>
          <p:nvPr/>
        </p:nvGrpSpPr>
        <p:grpSpPr>
          <a:xfrm rot="10800000">
            <a:off x="8851487" y="28707"/>
            <a:ext cx="264012" cy="5086302"/>
            <a:chOff x="5307800" y="238125"/>
            <a:chExt cx="271925" cy="5238750"/>
          </a:xfrm>
        </p:grpSpPr>
        <p:sp>
          <p:nvSpPr>
            <p:cNvPr id="1086" name="Google Shape;1086;p16"/>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6"/>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6"/>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6"/>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6"/>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6"/>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6"/>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6"/>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6"/>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6"/>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6"/>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6"/>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6"/>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6"/>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6"/>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6"/>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6"/>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6"/>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6"/>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6"/>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6"/>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6"/>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6"/>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6"/>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6"/>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6"/>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6"/>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6"/>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6"/>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6"/>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6"/>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6"/>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6"/>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6"/>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6"/>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6"/>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6"/>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6"/>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6"/>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6"/>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6"/>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6"/>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6"/>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6"/>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6"/>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6"/>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6"/>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6"/>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6"/>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6"/>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6"/>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6"/>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6"/>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6"/>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6"/>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6"/>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6"/>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43" name="Google Shape;1143;p16"/>
          <p:cNvGrpSpPr/>
          <p:nvPr/>
        </p:nvGrpSpPr>
        <p:grpSpPr>
          <a:xfrm rot="10800000">
            <a:off x="7828571" y="28707"/>
            <a:ext cx="1140783" cy="5086302"/>
            <a:chOff x="5458325" y="238125"/>
            <a:chExt cx="1174975" cy="5238750"/>
          </a:xfrm>
        </p:grpSpPr>
        <p:sp>
          <p:nvSpPr>
            <p:cNvPr id="1144" name="Google Shape;1144;p16"/>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6"/>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6"/>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6"/>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6"/>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6"/>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6"/>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6"/>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6"/>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6"/>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6"/>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6"/>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6"/>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6"/>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6"/>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6"/>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6"/>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6"/>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6"/>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6"/>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6"/>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6"/>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6"/>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6"/>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6"/>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6"/>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6"/>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6"/>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6"/>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6"/>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6"/>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6"/>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6"/>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6"/>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6"/>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6"/>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6"/>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6"/>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6"/>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6"/>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6"/>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6"/>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6"/>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6"/>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6"/>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9" name="Google Shape;1189;p16"/>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0" name="Google Shape;1190;p16"/>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1" name="Google Shape;1191;p16"/>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2" name="Google Shape;1192;p16"/>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3" name="Google Shape;1193;p16"/>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4" name="Google Shape;1194;p16"/>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5" name="Google Shape;1195;p16"/>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6" name="Google Shape;1196;p16"/>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7" name="Google Shape;1197;p16"/>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8" name="Google Shape;1198;p16"/>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9" name="Google Shape;1199;p16"/>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0" name="Google Shape;1200;p16"/>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1" name="Google Shape;1201;p16"/>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2" name="Google Shape;1202;p16"/>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3" name="Google Shape;1203;p16"/>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4" name="Google Shape;1204;p16"/>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5" name="Google Shape;1205;p16"/>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06" name="Google Shape;1206;p16"/>
          <p:cNvGrpSpPr/>
          <p:nvPr/>
        </p:nvGrpSpPr>
        <p:grpSpPr>
          <a:xfrm rot="10800000">
            <a:off x="7682451" y="28707"/>
            <a:ext cx="994639" cy="4940182"/>
            <a:chOff x="5759350" y="388625"/>
            <a:chExt cx="1024450" cy="5088250"/>
          </a:xfrm>
        </p:grpSpPr>
        <p:sp>
          <p:nvSpPr>
            <p:cNvPr id="1207" name="Google Shape;1207;p16"/>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8" name="Google Shape;1208;p16"/>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9" name="Google Shape;1209;p16"/>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0" name="Google Shape;1210;p16"/>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1" name="Google Shape;1211;p16"/>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2" name="Google Shape;1212;p16"/>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3" name="Google Shape;1213;p16"/>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4" name="Google Shape;1214;p16"/>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5" name="Google Shape;1215;p16"/>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6" name="Google Shape;1216;p16"/>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7" name="Google Shape;1217;p16"/>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8" name="Google Shape;1218;p16"/>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6"/>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6"/>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6"/>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6"/>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6"/>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6"/>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6"/>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6"/>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6"/>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6"/>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6"/>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6"/>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6"/>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6"/>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6"/>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6"/>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6"/>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6"/>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6"/>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6"/>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6"/>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6"/>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6"/>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6"/>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6"/>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6"/>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6"/>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6"/>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6"/>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6"/>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6"/>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6"/>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6"/>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6"/>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6"/>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6"/>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6"/>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6"/>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6"/>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6"/>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6"/>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6"/>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6"/>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6"/>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6"/>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6"/>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6"/>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6"/>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6"/>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6"/>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6"/>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6"/>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6"/>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6"/>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6"/>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6"/>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6"/>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6"/>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6"/>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6"/>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6"/>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6"/>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6"/>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6"/>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6"/>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6"/>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6"/>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6"/>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6"/>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6"/>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6"/>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6"/>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6"/>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6"/>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6"/>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6"/>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6"/>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6"/>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6"/>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6"/>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6"/>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6"/>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6"/>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6"/>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6"/>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6"/>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6"/>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6"/>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6"/>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08" name="Google Shape;1308;p16"/>
          <p:cNvGrpSpPr/>
          <p:nvPr/>
        </p:nvGrpSpPr>
        <p:grpSpPr>
          <a:xfrm rot="10800000">
            <a:off x="7682450" y="28707"/>
            <a:ext cx="1140783" cy="5086302"/>
            <a:chOff x="5608825" y="238125"/>
            <a:chExt cx="1174975" cy="5238750"/>
          </a:xfrm>
        </p:grpSpPr>
        <p:sp>
          <p:nvSpPr>
            <p:cNvPr id="1309" name="Google Shape;1309;p16"/>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6"/>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6"/>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6"/>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6"/>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6"/>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6"/>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6"/>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6"/>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6"/>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6"/>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6"/>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6"/>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6"/>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6"/>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6"/>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6"/>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6"/>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7" name="Google Shape;1327;p16"/>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8" name="Google Shape;1328;p16"/>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9" name="Google Shape;1329;p16"/>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0" name="Google Shape;1330;p16"/>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1" name="Google Shape;1331;p16"/>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2" name="Google Shape;1332;p16"/>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6"/>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6"/>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6"/>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6"/>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6"/>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8" name="Google Shape;1338;p16"/>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9" name="Google Shape;1339;p16"/>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6"/>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6"/>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6"/>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6"/>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6"/>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6"/>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6"/>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6"/>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6"/>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6"/>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6"/>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6"/>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6"/>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6"/>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6"/>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6"/>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6"/>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6"/>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6"/>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59" name="Google Shape;1359;p16"/>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360" name="Shape 1360"/>
        <p:cNvGrpSpPr/>
        <p:nvPr/>
      </p:nvGrpSpPr>
      <p:grpSpPr>
        <a:xfrm>
          <a:off x="0" y="0"/>
          <a:ext cx="0" cy="0"/>
          <a:chOff x="0" y="0"/>
          <a:chExt cx="0" cy="0"/>
        </a:xfrm>
      </p:grpSpPr>
      <p:sp>
        <p:nvSpPr>
          <p:cNvPr id="1361" name="Google Shape;1361;p18"/>
          <p:cNvSpPr txBox="1"/>
          <p:nvPr>
            <p:ph type="ctrTitle"/>
          </p:nvPr>
        </p:nvSpPr>
        <p:spPr>
          <a:xfrm>
            <a:off x="685800" y="2878750"/>
            <a:ext cx="52689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362" name="Google Shape;1362;p18"/>
          <p:cNvSpPr txBox="1"/>
          <p:nvPr>
            <p:ph idx="1" type="subTitle"/>
          </p:nvPr>
        </p:nvSpPr>
        <p:spPr>
          <a:xfrm>
            <a:off x="685800" y="3983055"/>
            <a:ext cx="52689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80BFB7"/>
              </a:buClr>
              <a:buSzPts val="2400"/>
              <a:buNone/>
              <a:defRPr>
                <a:solidFill>
                  <a:srgbClr val="80BFB7"/>
                </a:solidFill>
              </a:defRPr>
            </a:lvl1pPr>
            <a:lvl2pPr lvl="1" algn="l">
              <a:lnSpc>
                <a:spcPct val="100000"/>
              </a:lnSpc>
              <a:spcBef>
                <a:spcPts val="0"/>
              </a:spcBef>
              <a:spcAft>
                <a:spcPts val="0"/>
              </a:spcAft>
              <a:buClr>
                <a:srgbClr val="80BFB7"/>
              </a:buClr>
              <a:buSzPts val="3000"/>
              <a:buNone/>
              <a:defRPr sz="3000">
                <a:solidFill>
                  <a:srgbClr val="80BFB7"/>
                </a:solidFill>
              </a:defRPr>
            </a:lvl2pPr>
            <a:lvl3pPr lvl="2" algn="l">
              <a:lnSpc>
                <a:spcPct val="100000"/>
              </a:lnSpc>
              <a:spcBef>
                <a:spcPts val="0"/>
              </a:spcBef>
              <a:spcAft>
                <a:spcPts val="0"/>
              </a:spcAft>
              <a:buClr>
                <a:srgbClr val="80BFB7"/>
              </a:buClr>
              <a:buSzPts val="3000"/>
              <a:buNone/>
              <a:defRPr sz="3000">
                <a:solidFill>
                  <a:srgbClr val="80BFB7"/>
                </a:solidFill>
              </a:defRPr>
            </a:lvl3pPr>
            <a:lvl4pPr lvl="3" algn="l">
              <a:lnSpc>
                <a:spcPct val="100000"/>
              </a:lnSpc>
              <a:spcBef>
                <a:spcPts val="0"/>
              </a:spcBef>
              <a:spcAft>
                <a:spcPts val="0"/>
              </a:spcAft>
              <a:buClr>
                <a:srgbClr val="80BFB7"/>
              </a:buClr>
              <a:buSzPts val="3000"/>
              <a:buNone/>
              <a:defRPr sz="3000">
                <a:solidFill>
                  <a:srgbClr val="80BFB7"/>
                </a:solidFill>
              </a:defRPr>
            </a:lvl4pPr>
            <a:lvl5pPr lvl="4" algn="l">
              <a:lnSpc>
                <a:spcPct val="100000"/>
              </a:lnSpc>
              <a:spcBef>
                <a:spcPts val="0"/>
              </a:spcBef>
              <a:spcAft>
                <a:spcPts val="0"/>
              </a:spcAft>
              <a:buClr>
                <a:srgbClr val="80BFB7"/>
              </a:buClr>
              <a:buSzPts val="3000"/>
              <a:buNone/>
              <a:defRPr sz="3000">
                <a:solidFill>
                  <a:srgbClr val="80BFB7"/>
                </a:solidFill>
              </a:defRPr>
            </a:lvl5pPr>
            <a:lvl6pPr lvl="5" algn="l">
              <a:lnSpc>
                <a:spcPct val="100000"/>
              </a:lnSpc>
              <a:spcBef>
                <a:spcPts val="0"/>
              </a:spcBef>
              <a:spcAft>
                <a:spcPts val="0"/>
              </a:spcAft>
              <a:buClr>
                <a:srgbClr val="80BFB7"/>
              </a:buClr>
              <a:buSzPts val="3000"/>
              <a:buNone/>
              <a:defRPr sz="3000">
                <a:solidFill>
                  <a:srgbClr val="80BFB7"/>
                </a:solidFill>
              </a:defRPr>
            </a:lvl6pPr>
            <a:lvl7pPr lvl="6" algn="l">
              <a:lnSpc>
                <a:spcPct val="100000"/>
              </a:lnSpc>
              <a:spcBef>
                <a:spcPts val="0"/>
              </a:spcBef>
              <a:spcAft>
                <a:spcPts val="0"/>
              </a:spcAft>
              <a:buClr>
                <a:srgbClr val="80BFB7"/>
              </a:buClr>
              <a:buSzPts val="3000"/>
              <a:buNone/>
              <a:defRPr sz="3000">
                <a:solidFill>
                  <a:srgbClr val="80BFB7"/>
                </a:solidFill>
              </a:defRPr>
            </a:lvl7pPr>
            <a:lvl8pPr lvl="7" algn="l">
              <a:lnSpc>
                <a:spcPct val="100000"/>
              </a:lnSpc>
              <a:spcBef>
                <a:spcPts val="0"/>
              </a:spcBef>
              <a:spcAft>
                <a:spcPts val="0"/>
              </a:spcAft>
              <a:buClr>
                <a:srgbClr val="80BFB7"/>
              </a:buClr>
              <a:buSzPts val="3000"/>
              <a:buNone/>
              <a:defRPr sz="3000">
                <a:solidFill>
                  <a:srgbClr val="80BFB7"/>
                </a:solidFill>
              </a:defRPr>
            </a:lvl8pPr>
            <a:lvl9pPr lvl="8" algn="l">
              <a:lnSpc>
                <a:spcPct val="100000"/>
              </a:lnSpc>
              <a:spcBef>
                <a:spcPts val="0"/>
              </a:spcBef>
              <a:spcAft>
                <a:spcPts val="0"/>
              </a:spcAft>
              <a:buClr>
                <a:srgbClr val="80BFB7"/>
              </a:buClr>
              <a:buSzPts val="3000"/>
              <a:buNone/>
              <a:defRPr sz="3000">
                <a:solidFill>
                  <a:srgbClr val="80BFB7"/>
                </a:solidFill>
              </a:defRPr>
            </a:lvl9pPr>
          </a:lstStyle>
          <a:p/>
        </p:txBody>
      </p:sp>
      <p:grpSp>
        <p:nvGrpSpPr>
          <p:cNvPr id="1363" name="Google Shape;1363;p18"/>
          <p:cNvGrpSpPr/>
          <p:nvPr/>
        </p:nvGrpSpPr>
        <p:grpSpPr>
          <a:xfrm rot="10800000">
            <a:off x="8705367" y="28698"/>
            <a:ext cx="410132" cy="5086302"/>
            <a:chOff x="836200" y="238125"/>
            <a:chExt cx="422425" cy="5238750"/>
          </a:xfrm>
        </p:grpSpPr>
        <p:sp>
          <p:nvSpPr>
            <p:cNvPr id="1364" name="Google Shape;1364;p18"/>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5" name="Google Shape;1365;p18"/>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6" name="Google Shape;1366;p18"/>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7" name="Google Shape;1367;p18"/>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8" name="Google Shape;1368;p18"/>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9" name="Google Shape;1369;p18"/>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0" name="Google Shape;1370;p18"/>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1" name="Google Shape;1371;p18"/>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2" name="Google Shape;1372;p18"/>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3" name="Google Shape;1373;p18"/>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4" name="Google Shape;1374;p18"/>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5" name="Google Shape;1375;p18"/>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6" name="Google Shape;1376;p18"/>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7" name="Google Shape;1377;p18"/>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8" name="Google Shape;1378;p18"/>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9" name="Google Shape;1379;p18"/>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0" name="Google Shape;1380;p18"/>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1" name="Google Shape;1381;p18"/>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2" name="Google Shape;1382;p18"/>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3" name="Google Shape;1383;p18"/>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4" name="Google Shape;1384;p18"/>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18"/>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18"/>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18"/>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18"/>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18"/>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18"/>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18"/>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18"/>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18"/>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18"/>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18"/>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18"/>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18"/>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18"/>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18"/>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18"/>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18"/>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18"/>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18"/>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18"/>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18"/>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18"/>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18"/>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18"/>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18"/>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18"/>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18"/>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18"/>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18"/>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18"/>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18"/>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18"/>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18"/>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18"/>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18"/>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18"/>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18"/>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18"/>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18"/>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18"/>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18"/>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18"/>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18"/>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18"/>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18"/>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18"/>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18"/>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18"/>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18"/>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18"/>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18"/>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18"/>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18"/>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18"/>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18"/>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18"/>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18"/>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18"/>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18"/>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44" name="Google Shape;1444;p18"/>
          <p:cNvGrpSpPr/>
          <p:nvPr/>
        </p:nvGrpSpPr>
        <p:grpSpPr>
          <a:xfrm rot="10800000">
            <a:off x="6659535" y="28698"/>
            <a:ext cx="2309844" cy="5086302"/>
            <a:chOff x="986700" y="238125"/>
            <a:chExt cx="2379075" cy="5238750"/>
          </a:xfrm>
        </p:grpSpPr>
        <p:sp>
          <p:nvSpPr>
            <p:cNvPr id="1445" name="Google Shape;1445;p18"/>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18"/>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18"/>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18"/>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18"/>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18"/>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18"/>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18"/>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18"/>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18"/>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18"/>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18"/>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18"/>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18"/>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18"/>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18"/>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18"/>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18"/>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18"/>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18"/>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18"/>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18"/>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18"/>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18"/>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18"/>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18"/>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18"/>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18"/>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18"/>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18"/>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18"/>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18"/>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18"/>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18"/>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18"/>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18"/>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18"/>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18"/>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18"/>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18"/>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18"/>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18"/>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18"/>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18"/>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18"/>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18"/>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18"/>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18"/>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18"/>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18"/>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18"/>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18"/>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18"/>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18"/>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18"/>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18"/>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18"/>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18"/>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18"/>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18"/>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18"/>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18"/>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18"/>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18"/>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18"/>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18"/>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18"/>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18"/>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18"/>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18"/>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18"/>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18"/>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18"/>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18"/>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18"/>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18"/>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18"/>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18"/>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18"/>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18"/>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18"/>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18"/>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18"/>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18"/>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18"/>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18"/>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18"/>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18"/>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18"/>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18"/>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18"/>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18"/>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18"/>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18"/>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18"/>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18"/>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18"/>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18"/>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18"/>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18"/>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18"/>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18"/>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18"/>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18"/>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18"/>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18"/>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18"/>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18"/>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18"/>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18"/>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18"/>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18"/>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18"/>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18"/>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18"/>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18"/>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18"/>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18"/>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18"/>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64" name="Google Shape;1564;p18"/>
          <p:cNvGrpSpPr/>
          <p:nvPr/>
        </p:nvGrpSpPr>
        <p:grpSpPr>
          <a:xfrm rot="10800000">
            <a:off x="6367294" y="28698"/>
            <a:ext cx="2017554" cy="5086302"/>
            <a:chOff x="1588750" y="238125"/>
            <a:chExt cx="2078025" cy="5238750"/>
          </a:xfrm>
        </p:grpSpPr>
        <p:sp>
          <p:nvSpPr>
            <p:cNvPr id="1565" name="Google Shape;1565;p18"/>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18"/>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18"/>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18"/>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18"/>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18"/>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18"/>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18"/>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18"/>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18"/>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18"/>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18"/>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18"/>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18"/>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18"/>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18"/>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18"/>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18"/>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18"/>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18"/>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18"/>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18"/>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18"/>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18"/>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18"/>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18"/>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18"/>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18"/>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18"/>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18"/>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18"/>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18"/>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18"/>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18"/>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18"/>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18"/>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18"/>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18"/>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18"/>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18"/>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18"/>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18"/>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18"/>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18"/>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18"/>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18"/>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18"/>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18"/>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18"/>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18"/>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18"/>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18"/>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18"/>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18"/>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18"/>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18"/>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18"/>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18"/>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18"/>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18"/>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18"/>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18"/>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18"/>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18"/>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18"/>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18"/>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18"/>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18"/>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18"/>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18"/>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18"/>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18"/>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18"/>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18"/>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18"/>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18"/>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18"/>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18"/>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18"/>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18"/>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18"/>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18"/>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18"/>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18"/>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18"/>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18"/>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18"/>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18"/>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18"/>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18"/>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18"/>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18"/>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18"/>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18"/>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18"/>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18"/>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18"/>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18"/>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18"/>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18"/>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18"/>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18"/>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18"/>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18"/>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18"/>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18"/>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18"/>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18"/>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18"/>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18"/>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18"/>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18"/>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18"/>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18"/>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18"/>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18"/>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18"/>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18"/>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18"/>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18"/>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18"/>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18"/>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18"/>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18"/>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18"/>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18"/>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18"/>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18"/>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18"/>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18"/>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18"/>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18"/>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18"/>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18"/>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18"/>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18"/>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18"/>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18"/>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18"/>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18"/>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18"/>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18"/>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18"/>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18"/>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18"/>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18"/>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18"/>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18"/>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18"/>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18"/>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18"/>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18"/>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18"/>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18"/>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18"/>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18"/>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18"/>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18"/>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18"/>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18"/>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18"/>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18"/>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18"/>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18"/>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18"/>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18"/>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18"/>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18"/>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18"/>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18"/>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18"/>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18"/>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18"/>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18"/>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18"/>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18"/>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18"/>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18"/>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18"/>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18"/>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18"/>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18"/>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18"/>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18"/>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18"/>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18"/>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18"/>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18"/>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18"/>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18"/>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18"/>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18"/>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18"/>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18"/>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18"/>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18"/>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18"/>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18"/>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18"/>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18"/>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18"/>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18"/>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18"/>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18"/>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18"/>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18"/>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18"/>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18"/>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18"/>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74" name="Google Shape;1774;p18"/>
          <p:cNvGrpSpPr/>
          <p:nvPr/>
        </p:nvGrpSpPr>
        <p:grpSpPr>
          <a:xfrm rot="10800000">
            <a:off x="6367294" y="28698"/>
            <a:ext cx="2309820" cy="5086302"/>
            <a:chOff x="1287725" y="238125"/>
            <a:chExt cx="2379050" cy="5238750"/>
          </a:xfrm>
        </p:grpSpPr>
        <p:sp>
          <p:nvSpPr>
            <p:cNvPr id="1775" name="Google Shape;1775;p18"/>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18"/>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18"/>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18"/>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18"/>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18"/>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18"/>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18"/>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18"/>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18"/>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18"/>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18"/>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18"/>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18"/>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18"/>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18"/>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18"/>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18"/>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18"/>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18"/>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18"/>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18"/>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18"/>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18"/>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18"/>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18"/>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18"/>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18"/>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18"/>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18"/>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18"/>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18"/>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18"/>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18"/>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18"/>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18"/>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18"/>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18"/>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18"/>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18"/>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18"/>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18"/>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18"/>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18"/>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18"/>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18"/>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18"/>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18"/>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18"/>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18"/>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18"/>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18"/>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18"/>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18"/>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18"/>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18"/>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18"/>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18"/>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18"/>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18"/>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18"/>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18"/>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18"/>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18"/>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18"/>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18"/>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18"/>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18"/>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18"/>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18"/>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18"/>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18"/>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18"/>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18"/>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18"/>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18"/>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18"/>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18"/>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18"/>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18"/>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18"/>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18"/>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18"/>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18"/>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18"/>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18"/>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18"/>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18"/>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18"/>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18"/>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18"/>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18"/>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18"/>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18"/>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18"/>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18"/>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18"/>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2" name="Google Shape;1872;p18"/>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3" name="Google Shape;1873;p18"/>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4" name="Google Shape;1874;p18"/>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5" name="Google Shape;1875;p18"/>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6" name="Google Shape;1876;p18"/>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7" name="Google Shape;1877;p18"/>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rgbClr val="0B87A1"/>
        </a:solidFill>
      </p:bgPr>
    </p:bg>
    <p:spTree>
      <p:nvGrpSpPr>
        <p:cNvPr id="1878" name="Shape 1878"/>
        <p:cNvGrpSpPr/>
        <p:nvPr/>
      </p:nvGrpSpPr>
      <p:grpSpPr>
        <a:xfrm>
          <a:off x="0" y="0"/>
          <a:ext cx="0" cy="0"/>
          <a:chOff x="0" y="0"/>
          <a:chExt cx="0" cy="0"/>
        </a:xfrm>
      </p:grpSpPr>
      <p:sp>
        <p:nvSpPr>
          <p:cNvPr id="1879" name="Google Shape;1879;p19"/>
          <p:cNvSpPr txBox="1"/>
          <p:nvPr>
            <p:ph idx="1" type="body"/>
          </p:nvPr>
        </p:nvSpPr>
        <p:spPr>
          <a:xfrm>
            <a:off x="1278575" y="739550"/>
            <a:ext cx="4281000" cy="3692400"/>
          </a:xfrm>
          <a:prstGeom prst="rect">
            <a:avLst/>
          </a:prstGeom>
          <a:noFill/>
          <a:ln>
            <a:noFill/>
          </a:ln>
        </p:spPr>
        <p:txBody>
          <a:bodyPr anchorCtr="0" anchor="t" bIns="91425" lIns="91425" spcFirstLastPara="1" rIns="91425" wrap="square" tIns="91425">
            <a:noAutofit/>
          </a:bodyPr>
          <a:lstStyle>
            <a:lvl1pPr indent="-419100" lvl="0" marL="457200" algn="l">
              <a:lnSpc>
                <a:spcPct val="100000"/>
              </a:lnSpc>
              <a:spcBef>
                <a:spcPts val="600"/>
              </a:spcBef>
              <a:spcAft>
                <a:spcPts val="0"/>
              </a:spcAft>
              <a:buClr>
                <a:srgbClr val="FFFFFF"/>
              </a:buClr>
              <a:buSzPts val="3000"/>
              <a:buChar char="▪"/>
              <a:defRPr i="1" sz="3000">
                <a:solidFill>
                  <a:srgbClr val="FFFFFF"/>
                </a:solidFill>
              </a:defRPr>
            </a:lvl1pPr>
            <a:lvl2pPr indent="-419100" lvl="1" marL="914400" algn="l">
              <a:lnSpc>
                <a:spcPct val="100000"/>
              </a:lnSpc>
              <a:spcBef>
                <a:spcPts val="0"/>
              </a:spcBef>
              <a:spcAft>
                <a:spcPts val="0"/>
              </a:spcAft>
              <a:buClr>
                <a:srgbClr val="FFFFFF"/>
              </a:buClr>
              <a:buSzPts val="3000"/>
              <a:buChar char="▫"/>
              <a:defRPr i="1" sz="3000">
                <a:solidFill>
                  <a:srgbClr val="FFFFFF"/>
                </a:solidFill>
              </a:defRPr>
            </a:lvl2pPr>
            <a:lvl3pPr indent="-419100" lvl="2" marL="1371600" algn="l">
              <a:lnSpc>
                <a:spcPct val="100000"/>
              </a:lnSpc>
              <a:spcBef>
                <a:spcPts val="0"/>
              </a:spcBef>
              <a:spcAft>
                <a:spcPts val="0"/>
              </a:spcAft>
              <a:buClr>
                <a:srgbClr val="FFFFFF"/>
              </a:buClr>
              <a:buSzPts val="3000"/>
              <a:buChar char="▫"/>
              <a:defRPr i="1" sz="3000">
                <a:solidFill>
                  <a:srgbClr val="FFFFFF"/>
                </a:solidFill>
              </a:defRPr>
            </a:lvl3pPr>
            <a:lvl4pPr indent="-419100" lvl="3" marL="1828800" algn="l">
              <a:lnSpc>
                <a:spcPct val="100000"/>
              </a:lnSpc>
              <a:spcBef>
                <a:spcPts val="0"/>
              </a:spcBef>
              <a:spcAft>
                <a:spcPts val="0"/>
              </a:spcAft>
              <a:buClr>
                <a:srgbClr val="FFFFFF"/>
              </a:buClr>
              <a:buSzPts val="3000"/>
              <a:buChar char="▫"/>
              <a:defRPr i="1" sz="3000">
                <a:solidFill>
                  <a:srgbClr val="FFFFFF"/>
                </a:solidFill>
              </a:defRPr>
            </a:lvl4pPr>
            <a:lvl5pPr indent="-419100" lvl="4" marL="2286000" algn="l">
              <a:lnSpc>
                <a:spcPct val="100000"/>
              </a:lnSpc>
              <a:spcBef>
                <a:spcPts val="0"/>
              </a:spcBef>
              <a:spcAft>
                <a:spcPts val="0"/>
              </a:spcAft>
              <a:buClr>
                <a:srgbClr val="FFFFFF"/>
              </a:buClr>
              <a:buSzPts val="3000"/>
              <a:buChar char="▫"/>
              <a:defRPr i="1" sz="3000">
                <a:solidFill>
                  <a:srgbClr val="FFFFFF"/>
                </a:solidFill>
              </a:defRPr>
            </a:lvl5pPr>
            <a:lvl6pPr indent="-419100" lvl="5" marL="2743200" algn="l">
              <a:lnSpc>
                <a:spcPct val="100000"/>
              </a:lnSpc>
              <a:spcBef>
                <a:spcPts val="0"/>
              </a:spcBef>
              <a:spcAft>
                <a:spcPts val="0"/>
              </a:spcAft>
              <a:buClr>
                <a:srgbClr val="FFFFFF"/>
              </a:buClr>
              <a:buSzPts val="3000"/>
              <a:buChar char="▫"/>
              <a:defRPr i="1" sz="3000">
                <a:solidFill>
                  <a:srgbClr val="FFFFFF"/>
                </a:solidFill>
              </a:defRPr>
            </a:lvl6pPr>
            <a:lvl7pPr indent="-419100" lvl="6" marL="3200400" algn="l">
              <a:lnSpc>
                <a:spcPct val="100000"/>
              </a:lnSpc>
              <a:spcBef>
                <a:spcPts val="0"/>
              </a:spcBef>
              <a:spcAft>
                <a:spcPts val="0"/>
              </a:spcAft>
              <a:buClr>
                <a:srgbClr val="FFFFFF"/>
              </a:buClr>
              <a:buSzPts val="3000"/>
              <a:buChar char="●"/>
              <a:defRPr i="1" sz="3000">
                <a:solidFill>
                  <a:srgbClr val="FFFFFF"/>
                </a:solidFill>
              </a:defRPr>
            </a:lvl7pPr>
            <a:lvl8pPr indent="-419100" lvl="7" marL="3657600" algn="l">
              <a:lnSpc>
                <a:spcPct val="100000"/>
              </a:lnSpc>
              <a:spcBef>
                <a:spcPts val="0"/>
              </a:spcBef>
              <a:spcAft>
                <a:spcPts val="0"/>
              </a:spcAft>
              <a:buClr>
                <a:srgbClr val="FFFFFF"/>
              </a:buClr>
              <a:buSzPts val="3000"/>
              <a:buChar char="○"/>
              <a:defRPr i="1" sz="3000">
                <a:solidFill>
                  <a:srgbClr val="FFFFFF"/>
                </a:solidFill>
              </a:defRPr>
            </a:lvl8pPr>
            <a:lvl9pPr indent="-419100" lvl="8" marL="4114800" algn="l">
              <a:lnSpc>
                <a:spcPct val="100000"/>
              </a:lnSpc>
              <a:spcBef>
                <a:spcPts val="0"/>
              </a:spcBef>
              <a:spcAft>
                <a:spcPts val="0"/>
              </a:spcAft>
              <a:buClr>
                <a:srgbClr val="FFFFFF"/>
              </a:buClr>
              <a:buSzPts val="3000"/>
              <a:buChar char="■"/>
              <a:defRPr i="1" sz="3000">
                <a:solidFill>
                  <a:srgbClr val="FFFFFF"/>
                </a:solidFill>
              </a:defRPr>
            </a:lvl9pPr>
          </a:lstStyle>
          <a:p/>
        </p:txBody>
      </p:sp>
      <p:sp>
        <p:nvSpPr>
          <p:cNvPr id="1880" name="Google Shape;1880;p19"/>
          <p:cNvSpPr txBox="1"/>
          <p:nvPr/>
        </p:nvSpPr>
        <p:spPr>
          <a:xfrm>
            <a:off x="659925" y="414075"/>
            <a:ext cx="7524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 sz="12000" u="none" cap="none" strike="noStrike">
                <a:solidFill>
                  <a:srgbClr val="D3EBD5"/>
                </a:solidFill>
                <a:latin typeface="Dosis"/>
                <a:ea typeface="Dosis"/>
                <a:cs typeface="Dosis"/>
                <a:sym typeface="Dosis"/>
              </a:rPr>
              <a:t>“</a:t>
            </a:r>
            <a:endParaRPr b="0" i="0" sz="12000" u="none" cap="none" strike="noStrike">
              <a:solidFill>
                <a:srgbClr val="D3EBD5"/>
              </a:solidFill>
              <a:latin typeface="Dosis"/>
              <a:ea typeface="Dosis"/>
              <a:cs typeface="Dosis"/>
              <a:sym typeface="Dosis"/>
            </a:endParaRPr>
          </a:p>
        </p:txBody>
      </p:sp>
      <p:grpSp>
        <p:nvGrpSpPr>
          <p:cNvPr id="1881" name="Google Shape;1881;p19"/>
          <p:cNvGrpSpPr/>
          <p:nvPr/>
        </p:nvGrpSpPr>
        <p:grpSpPr>
          <a:xfrm rot="10800000">
            <a:off x="8705367" y="28698"/>
            <a:ext cx="410132" cy="5086302"/>
            <a:chOff x="836200" y="238125"/>
            <a:chExt cx="422425" cy="5238750"/>
          </a:xfrm>
        </p:grpSpPr>
        <p:sp>
          <p:nvSpPr>
            <p:cNvPr id="1882" name="Google Shape;1882;p19"/>
            <p:cNvSpPr/>
            <p:nvPr/>
          </p:nvSpPr>
          <p:spPr>
            <a:xfrm>
              <a:off x="836200" y="2381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3" name="Google Shape;1883;p19"/>
            <p:cNvSpPr/>
            <p:nvPr/>
          </p:nvSpPr>
          <p:spPr>
            <a:xfrm>
              <a:off x="836200" y="3886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4" name="Google Shape;1884;p19"/>
            <p:cNvSpPr/>
            <p:nvPr/>
          </p:nvSpPr>
          <p:spPr>
            <a:xfrm>
              <a:off x="836200" y="53912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5" name="Google Shape;1885;p19"/>
            <p:cNvSpPr/>
            <p:nvPr/>
          </p:nvSpPr>
          <p:spPr>
            <a:xfrm>
              <a:off x="836200" y="6896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6" name="Google Shape;1886;p19"/>
            <p:cNvSpPr/>
            <p:nvPr/>
          </p:nvSpPr>
          <p:spPr>
            <a:xfrm>
              <a:off x="836200" y="8401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7" name="Google Shape;1887;p19"/>
            <p:cNvSpPr/>
            <p:nvPr/>
          </p:nvSpPr>
          <p:spPr>
            <a:xfrm>
              <a:off x="836200" y="9906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8" name="Google Shape;1888;p19"/>
            <p:cNvSpPr/>
            <p:nvPr/>
          </p:nvSpPr>
          <p:spPr>
            <a:xfrm>
              <a:off x="836200" y="11411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9" name="Google Shape;1889;p19"/>
            <p:cNvSpPr/>
            <p:nvPr/>
          </p:nvSpPr>
          <p:spPr>
            <a:xfrm>
              <a:off x="836200" y="129170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0" name="Google Shape;1890;p19"/>
            <p:cNvSpPr/>
            <p:nvPr/>
          </p:nvSpPr>
          <p:spPr>
            <a:xfrm>
              <a:off x="836200" y="14422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1" name="Google Shape;1891;p19"/>
            <p:cNvSpPr/>
            <p:nvPr/>
          </p:nvSpPr>
          <p:spPr>
            <a:xfrm>
              <a:off x="836200" y="15927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2" name="Google Shape;1892;p19"/>
            <p:cNvSpPr/>
            <p:nvPr/>
          </p:nvSpPr>
          <p:spPr>
            <a:xfrm>
              <a:off x="836200" y="174322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3" name="Google Shape;1893;p19"/>
            <p:cNvSpPr/>
            <p:nvPr/>
          </p:nvSpPr>
          <p:spPr>
            <a:xfrm>
              <a:off x="836200" y="18937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4" name="Google Shape;1894;p19"/>
            <p:cNvSpPr/>
            <p:nvPr/>
          </p:nvSpPr>
          <p:spPr>
            <a:xfrm>
              <a:off x="836200" y="20442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5" name="Google Shape;1895;p19"/>
            <p:cNvSpPr/>
            <p:nvPr/>
          </p:nvSpPr>
          <p:spPr>
            <a:xfrm>
              <a:off x="836200" y="21947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6" name="Google Shape;1896;p19"/>
            <p:cNvSpPr/>
            <p:nvPr/>
          </p:nvSpPr>
          <p:spPr>
            <a:xfrm>
              <a:off x="836200" y="23452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7" name="Google Shape;1897;p19"/>
            <p:cNvSpPr/>
            <p:nvPr/>
          </p:nvSpPr>
          <p:spPr>
            <a:xfrm>
              <a:off x="836200" y="24957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8" name="Google Shape;1898;p19"/>
            <p:cNvSpPr/>
            <p:nvPr/>
          </p:nvSpPr>
          <p:spPr>
            <a:xfrm>
              <a:off x="836200" y="26462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9" name="Google Shape;1899;p19"/>
            <p:cNvSpPr/>
            <p:nvPr/>
          </p:nvSpPr>
          <p:spPr>
            <a:xfrm>
              <a:off x="836200" y="27968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0" name="Google Shape;1900;p19"/>
            <p:cNvSpPr/>
            <p:nvPr/>
          </p:nvSpPr>
          <p:spPr>
            <a:xfrm>
              <a:off x="836200" y="294730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1" name="Google Shape;1901;p19"/>
            <p:cNvSpPr/>
            <p:nvPr/>
          </p:nvSpPr>
          <p:spPr>
            <a:xfrm>
              <a:off x="836200" y="30978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2" name="Google Shape;1902;p19"/>
            <p:cNvSpPr/>
            <p:nvPr/>
          </p:nvSpPr>
          <p:spPr>
            <a:xfrm>
              <a:off x="836200" y="32483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3" name="Google Shape;1903;p19"/>
            <p:cNvSpPr/>
            <p:nvPr/>
          </p:nvSpPr>
          <p:spPr>
            <a:xfrm>
              <a:off x="836200" y="33988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4" name="Google Shape;1904;p19"/>
            <p:cNvSpPr/>
            <p:nvPr/>
          </p:nvSpPr>
          <p:spPr>
            <a:xfrm>
              <a:off x="836200" y="35493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5" name="Google Shape;1905;p19"/>
            <p:cNvSpPr/>
            <p:nvPr/>
          </p:nvSpPr>
          <p:spPr>
            <a:xfrm>
              <a:off x="836200" y="369987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6" name="Google Shape;1906;p19"/>
            <p:cNvSpPr/>
            <p:nvPr/>
          </p:nvSpPr>
          <p:spPr>
            <a:xfrm>
              <a:off x="836200" y="38503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7" name="Google Shape;1907;p19"/>
            <p:cNvSpPr/>
            <p:nvPr/>
          </p:nvSpPr>
          <p:spPr>
            <a:xfrm>
              <a:off x="836200" y="4000875"/>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8" name="Google Shape;1908;p19"/>
            <p:cNvSpPr/>
            <p:nvPr/>
          </p:nvSpPr>
          <p:spPr>
            <a:xfrm>
              <a:off x="836200" y="4151400"/>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9" name="Google Shape;1909;p19"/>
            <p:cNvSpPr/>
            <p:nvPr/>
          </p:nvSpPr>
          <p:spPr>
            <a:xfrm>
              <a:off x="836200" y="430190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0" name="Google Shape;1910;p19"/>
            <p:cNvSpPr/>
            <p:nvPr/>
          </p:nvSpPr>
          <p:spPr>
            <a:xfrm>
              <a:off x="836200" y="4452425"/>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1" name="Google Shape;1911;p19"/>
            <p:cNvSpPr/>
            <p:nvPr/>
          </p:nvSpPr>
          <p:spPr>
            <a:xfrm>
              <a:off x="836200" y="460292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2" name="Google Shape;1912;p19"/>
            <p:cNvSpPr/>
            <p:nvPr/>
          </p:nvSpPr>
          <p:spPr>
            <a:xfrm>
              <a:off x="836200" y="4753450"/>
              <a:ext cx="121400" cy="121400"/>
            </a:xfrm>
            <a:custGeom>
              <a:rect b="b" l="l" r="r" t="t"/>
              <a:pathLst>
                <a:path extrusionOk="0" h="4856" w="4856">
                  <a:moveTo>
                    <a:pt x="0" y="0"/>
                  </a:moveTo>
                  <a:lnTo>
                    <a:pt x="0" y="4855"/>
                  </a:lnTo>
                  <a:lnTo>
                    <a:pt x="4855" y="4855"/>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3" name="Google Shape;1913;p19"/>
            <p:cNvSpPr/>
            <p:nvPr/>
          </p:nvSpPr>
          <p:spPr>
            <a:xfrm>
              <a:off x="836200" y="4903950"/>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4" name="Google Shape;1914;p19"/>
            <p:cNvSpPr/>
            <p:nvPr/>
          </p:nvSpPr>
          <p:spPr>
            <a:xfrm>
              <a:off x="836200" y="5054450"/>
              <a:ext cx="121400" cy="121425"/>
            </a:xfrm>
            <a:custGeom>
              <a:rect b="b" l="l" r="r" t="t"/>
              <a:pathLst>
                <a:path extrusionOk="0" h="4857"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5" name="Google Shape;1915;p19"/>
            <p:cNvSpPr/>
            <p:nvPr/>
          </p:nvSpPr>
          <p:spPr>
            <a:xfrm>
              <a:off x="836200" y="5204975"/>
              <a:ext cx="121400" cy="121400"/>
            </a:xfrm>
            <a:custGeom>
              <a:rect b="b" l="l" r="r" t="t"/>
              <a:pathLst>
                <a:path extrusionOk="0" h="4856" w="4856">
                  <a:moveTo>
                    <a:pt x="0" y="0"/>
                  </a:moveTo>
                  <a:lnTo>
                    <a:pt x="0" y="4856"/>
                  </a:lnTo>
                  <a:lnTo>
                    <a:pt x="4855" y="4856"/>
                  </a:lnTo>
                  <a:lnTo>
                    <a:pt x="4855"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6" name="Google Shape;1916;p19"/>
            <p:cNvSpPr/>
            <p:nvPr/>
          </p:nvSpPr>
          <p:spPr>
            <a:xfrm>
              <a:off x="836200" y="5355475"/>
              <a:ext cx="121400" cy="121400"/>
            </a:xfrm>
            <a:custGeom>
              <a:rect b="b" l="l" r="r" t="t"/>
              <a:pathLst>
                <a:path extrusionOk="0" h="4856" w="4856">
                  <a:moveTo>
                    <a:pt x="0" y="1"/>
                  </a:moveTo>
                  <a:lnTo>
                    <a:pt x="0" y="4856"/>
                  </a:lnTo>
                  <a:lnTo>
                    <a:pt x="4855" y="4856"/>
                  </a:lnTo>
                  <a:lnTo>
                    <a:pt x="4855"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7" name="Google Shape;1917;p19"/>
            <p:cNvSpPr/>
            <p:nvPr/>
          </p:nvSpPr>
          <p:spPr>
            <a:xfrm>
              <a:off x="986700" y="3886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8" name="Google Shape;1918;p19"/>
            <p:cNvSpPr/>
            <p:nvPr/>
          </p:nvSpPr>
          <p:spPr>
            <a:xfrm>
              <a:off x="986700" y="539125"/>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9" name="Google Shape;1919;p19"/>
            <p:cNvSpPr/>
            <p:nvPr/>
          </p:nvSpPr>
          <p:spPr>
            <a:xfrm>
              <a:off x="986700" y="8401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0" name="Google Shape;1920;p19"/>
            <p:cNvSpPr/>
            <p:nvPr/>
          </p:nvSpPr>
          <p:spPr>
            <a:xfrm>
              <a:off x="986700" y="11411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1" name="Google Shape;1921;p19"/>
            <p:cNvSpPr/>
            <p:nvPr/>
          </p:nvSpPr>
          <p:spPr>
            <a:xfrm>
              <a:off x="986700" y="1291700"/>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2" name="Google Shape;1922;p19"/>
            <p:cNvSpPr/>
            <p:nvPr/>
          </p:nvSpPr>
          <p:spPr>
            <a:xfrm>
              <a:off x="986700" y="174322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3" name="Google Shape;1923;p19"/>
            <p:cNvSpPr/>
            <p:nvPr/>
          </p:nvSpPr>
          <p:spPr>
            <a:xfrm>
              <a:off x="986700" y="18937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4" name="Google Shape;1924;p19"/>
            <p:cNvSpPr/>
            <p:nvPr/>
          </p:nvSpPr>
          <p:spPr>
            <a:xfrm>
              <a:off x="986700" y="21947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5" name="Google Shape;1925;p19"/>
            <p:cNvSpPr/>
            <p:nvPr/>
          </p:nvSpPr>
          <p:spPr>
            <a:xfrm>
              <a:off x="986700" y="23452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6" name="Google Shape;1926;p19"/>
            <p:cNvSpPr/>
            <p:nvPr/>
          </p:nvSpPr>
          <p:spPr>
            <a:xfrm>
              <a:off x="986700" y="24957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7" name="Google Shape;1927;p19"/>
            <p:cNvSpPr/>
            <p:nvPr/>
          </p:nvSpPr>
          <p:spPr>
            <a:xfrm>
              <a:off x="986700" y="27968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8" name="Google Shape;1928;p19"/>
            <p:cNvSpPr/>
            <p:nvPr/>
          </p:nvSpPr>
          <p:spPr>
            <a:xfrm>
              <a:off x="986700" y="294730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9" name="Google Shape;1929;p19"/>
            <p:cNvSpPr/>
            <p:nvPr/>
          </p:nvSpPr>
          <p:spPr>
            <a:xfrm>
              <a:off x="986700" y="30978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0" name="Google Shape;1930;p19"/>
            <p:cNvSpPr/>
            <p:nvPr/>
          </p:nvSpPr>
          <p:spPr>
            <a:xfrm>
              <a:off x="986700" y="35493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1" name="Google Shape;1931;p19"/>
            <p:cNvSpPr/>
            <p:nvPr/>
          </p:nvSpPr>
          <p:spPr>
            <a:xfrm>
              <a:off x="986700" y="369987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2" name="Google Shape;1932;p19"/>
            <p:cNvSpPr/>
            <p:nvPr/>
          </p:nvSpPr>
          <p:spPr>
            <a:xfrm>
              <a:off x="986700" y="3850375"/>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3" name="Google Shape;1933;p19"/>
            <p:cNvSpPr/>
            <p:nvPr/>
          </p:nvSpPr>
          <p:spPr>
            <a:xfrm>
              <a:off x="986700" y="4151400"/>
              <a:ext cx="121400" cy="121400"/>
            </a:xfrm>
            <a:custGeom>
              <a:rect b="b" l="l" r="r" t="t"/>
              <a:pathLst>
                <a:path extrusionOk="0" h="4856" w="4856">
                  <a:moveTo>
                    <a:pt x="0" y="0"/>
                  </a:moveTo>
                  <a:lnTo>
                    <a:pt x="0"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4" name="Google Shape;1934;p19"/>
            <p:cNvSpPr/>
            <p:nvPr/>
          </p:nvSpPr>
          <p:spPr>
            <a:xfrm>
              <a:off x="986700" y="430190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5" name="Google Shape;1935;p19"/>
            <p:cNvSpPr/>
            <p:nvPr/>
          </p:nvSpPr>
          <p:spPr>
            <a:xfrm>
              <a:off x="986700" y="4452425"/>
              <a:ext cx="121400" cy="121400"/>
            </a:xfrm>
            <a:custGeom>
              <a:rect b="b" l="l" r="r" t="t"/>
              <a:pathLst>
                <a:path extrusionOk="0" h="4856" w="4856">
                  <a:moveTo>
                    <a:pt x="0" y="0"/>
                  </a:moveTo>
                  <a:lnTo>
                    <a:pt x="0"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6" name="Google Shape;1936;p19"/>
            <p:cNvSpPr/>
            <p:nvPr/>
          </p:nvSpPr>
          <p:spPr>
            <a:xfrm>
              <a:off x="986700" y="460292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7" name="Google Shape;1937;p19"/>
            <p:cNvSpPr/>
            <p:nvPr/>
          </p:nvSpPr>
          <p:spPr>
            <a:xfrm>
              <a:off x="986700" y="4903950"/>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8" name="Google Shape;1938;p19"/>
            <p:cNvSpPr/>
            <p:nvPr/>
          </p:nvSpPr>
          <p:spPr>
            <a:xfrm>
              <a:off x="986700" y="5054450"/>
              <a:ext cx="121400" cy="121425"/>
            </a:xfrm>
            <a:custGeom>
              <a:rect b="b" l="l" r="r" t="t"/>
              <a:pathLst>
                <a:path extrusionOk="0" h="4857"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9" name="Google Shape;1939;p19"/>
            <p:cNvSpPr/>
            <p:nvPr/>
          </p:nvSpPr>
          <p:spPr>
            <a:xfrm>
              <a:off x="986700" y="5355475"/>
              <a:ext cx="121400" cy="121400"/>
            </a:xfrm>
            <a:custGeom>
              <a:rect b="b" l="l" r="r" t="t"/>
              <a:pathLst>
                <a:path extrusionOk="0" h="4856" w="4856">
                  <a:moveTo>
                    <a:pt x="0" y="1"/>
                  </a:moveTo>
                  <a:lnTo>
                    <a:pt x="0"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0" name="Google Shape;1940;p19"/>
            <p:cNvSpPr/>
            <p:nvPr/>
          </p:nvSpPr>
          <p:spPr>
            <a:xfrm>
              <a:off x="1137200" y="23812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1" name="Google Shape;1941;p19"/>
            <p:cNvSpPr/>
            <p:nvPr/>
          </p:nvSpPr>
          <p:spPr>
            <a:xfrm>
              <a:off x="1137200" y="53912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2" name="Google Shape;1942;p19"/>
            <p:cNvSpPr/>
            <p:nvPr/>
          </p:nvSpPr>
          <p:spPr>
            <a:xfrm>
              <a:off x="1137200" y="9906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3" name="Google Shape;1943;p19"/>
            <p:cNvSpPr/>
            <p:nvPr/>
          </p:nvSpPr>
          <p:spPr>
            <a:xfrm>
              <a:off x="1137200" y="11411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4" name="Google Shape;1944;p19"/>
            <p:cNvSpPr/>
            <p:nvPr/>
          </p:nvSpPr>
          <p:spPr>
            <a:xfrm>
              <a:off x="1137200" y="14422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5" name="Google Shape;1945;p19"/>
            <p:cNvSpPr/>
            <p:nvPr/>
          </p:nvSpPr>
          <p:spPr>
            <a:xfrm>
              <a:off x="1137200" y="15927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6" name="Google Shape;1946;p19"/>
            <p:cNvSpPr/>
            <p:nvPr/>
          </p:nvSpPr>
          <p:spPr>
            <a:xfrm>
              <a:off x="1137200" y="2194750"/>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7" name="Google Shape;1947;p19"/>
            <p:cNvSpPr/>
            <p:nvPr/>
          </p:nvSpPr>
          <p:spPr>
            <a:xfrm>
              <a:off x="1137200" y="23452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8" name="Google Shape;1948;p19"/>
            <p:cNvSpPr/>
            <p:nvPr/>
          </p:nvSpPr>
          <p:spPr>
            <a:xfrm>
              <a:off x="1137200" y="24957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9" name="Google Shape;1949;p19"/>
            <p:cNvSpPr/>
            <p:nvPr/>
          </p:nvSpPr>
          <p:spPr>
            <a:xfrm>
              <a:off x="1137200" y="26462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0" name="Google Shape;1950;p19"/>
            <p:cNvSpPr/>
            <p:nvPr/>
          </p:nvSpPr>
          <p:spPr>
            <a:xfrm>
              <a:off x="1137200" y="294730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1" name="Google Shape;1951;p19"/>
            <p:cNvSpPr/>
            <p:nvPr/>
          </p:nvSpPr>
          <p:spPr>
            <a:xfrm>
              <a:off x="1137200" y="32483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2" name="Google Shape;1952;p19"/>
            <p:cNvSpPr/>
            <p:nvPr/>
          </p:nvSpPr>
          <p:spPr>
            <a:xfrm>
              <a:off x="1137200" y="33988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3" name="Google Shape;1953;p19"/>
            <p:cNvSpPr/>
            <p:nvPr/>
          </p:nvSpPr>
          <p:spPr>
            <a:xfrm>
              <a:off x="1137200" y="3699875"/>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4" name="Google Shape;1954;p19"/>
            <p:cNvSpPr/>
            <p:nvPr/>
          </p:nvSpPr>
          <p:spPr>
            <a:xfrm>
              <a:off x="1137200" y="38503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5" name="Google Shape;1955;p19"/>
            <p:cNvSpPr/>
            <p:nvPr/>
          </p:nvSpPr>
          <p:spPr>
            <a:xfrm>
              <a:off x="1137200" y="4000875"/>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6" name="Google Shape;1956;p19"/>
            <p:cNvSpPr/>
            <p:nvPr/>
          </p:nvSpPr>
          <p:spPr>
            <a:xfrm>
              <a:off x="1137200" y="4151400"/>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7" name="Google Shape;1957;p19"/>
            <p:cNvSpPr/>
            <p:nvPr/>
          </p:nvSpPr>
          <p:spPr>
            <a:xfrm>
              <a:off x="1137200" y="460292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8" name="Google Shape;1958;p19"/>
            <p:cNvSpPr/>
            <p:nvPr/>
          </p:nvSpPr>
          <p:spPr>
            <a:xfrm>
              <a:off x="1137200" y="4753450"/>
              <a:ext cx="121425" cy="121400"/>
            </a:xfrm>
            <a:custGeom>
              <a:rect b="b" l="l" r="r" t="t"/>
              <a:pathLst>
                <a:path extrusionOk="0" h="4856" w="4857">
                  <a:moveTo>
                    <a:pt x="1" y="0"/>
                  </a:moveTo>
                  <a:lnTo>
                    <a:pt x="1" y="4855"/>
                  </a:lnTo>
                  <a:lnTo>
                    <a:pt x="4856" y="4855"/>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9" name="Google Shape;1959;p19"/>
            <p:cNvSpPr/>
            <p:nvPr/>
          </p:nvSpPr>
          <p:spPr>
            <a:xfrm>
              <a:off x="1137200" y="5054450"/>
              <a:ext cx="121425" cy="121425"/>
            </a:xfrm>
            <a:custGeom>
              <a:rect b="b" l="l" r="r" t="t"/>
              <a:pathLst>
                <a:path extrusionOk="0" h="4857"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0" name="Google Shape;1960;p19"/>
            <p:cNvSpPr/>
            <p:nvPr/>
          </p:nvSpPr>
          <p:spPr>
            <a:xfrm>
              <a:off x="1137200" y="5204975"/>
              <a:ext cx="121425" cy="121400"/>
            </a:xfrm>
            <a:custGeom>
              <a:rect b="b" l="l" r="r" t="t"/>
              <a:pathLst>
                <a:path extrusionOk="0" h="4856" w="4857">
                  <a:moveTo>
                    <a:pt x="1" y="0"/>
                  </a:moveTo>
                  <a:lnTo>
                    <a:pt x="1" y="4856"/>
                  </a:lnTo>
                  <a:lnTo>
                    <a:pt x="4856" y="4856"/>
                  </a:lnTo>
                  <a:lnTo>
                    <a:pt x="4856" y="0"/>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1" name="Google Shape;1961;p19"/>
            <p:cNvSpPr/>
            <p:nvPr/>
          </p:nvSpPr>
          <p:spPr>
            <a:xfrm>
              <a:off x="1137200" y="5355475"/>
              <a:ext cx="121425" cy="121400"/>
            </a:xfrm>
            <a:custGeom>
              <a:rect b="b" l="l" r="r" t="t"/>
              <a:pathLst>
                <a:path extrusionOk="0" h="4856" w="4857">
                  <a:moveTo>
                    <a:pt x="1" y="1"/>
                  </a:moveTo>
                  <a:lnTo>
                    <a:pt x="1" y="4856"/>
                  </a:lnTo>
                  <a:lnTo>
                    <a:pt x="4856" y="4856"/>
                  </a:lnTo>
                  <a:lnTo>
                    <a:pt x="4856" y="1"/>
                  </a:lnTo>
                  <a:close/>
                </a:path>
              </a:pathLst>
            </a:custGeom>
            <a:solidFill>
              <a:srgbClr val="003B5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62" name="Google Shape;1962;p19"/>
          <p:cNvGrpSpPr/>
          <p:nvPr/>
        </p:nvGrpSpPr>
        <p:grpSpPr>
          <a:xfrm rot="10800000">
            <a:off x="6659535" y="28698"/>
            <a:ext cx="2309844" cy="5086302"/>
            <a:chOff x="986700" y="238125"/>
            <a:chExt cx="2379075" cy="5238750"/>
          </a:xfrm>
        </p:grpSpPr>
        <p:sp>
          <p:nvSpPr>
            <p:cNvPr id="1963" name="Google Shape;1963;p19"/>
            <p:cNvSpPr/>
            <p:nvPr/>
          </p:nvSpPr>
          <p:spPr>
            <a:xfrm>
              <a:off x="986700"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4" name="Google Shape;1964;p19"/>
            <p:cNvSpPr/>
            <p:nvPr/>
          </p:nvSpPr>
          <p:spPr>
            <a:xfrm>
              <a:off x="986700"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5" name="Google Shape;1965;p19"/>
            <p:cNvSpPr/>
            <p:nvPr/>
          </p:nvSpPr>
          <p:spPr>
            <a:xfrm>
              <a:off x="986700"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6" name="Google Shape;1966;p19"/>
            <p:cNvSpPr/>
            <p:nvPr/>
          </p:nvSpPr>
          <p:spPr>
            <a:xfrm>
              <a:off x="986700"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7" name="Google Shape;1967;p19"/>
            <p:cNvSpPr/>
            <p:nvPr/>
          </p:nvSpPr>
          <p:spPr>
            <a:xfrm>
              <a:off x="986700"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8" name="Google Shape;1968;p19"/>
            <p:cNvSpPr/>
            <p:nvPr/>
          </p:nvSpPr>
          <p:spPr>
            <a:xfrm>
              <a:off x="986700" y="20442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9" name="Google Shape;1969;p19"/>
            <p:cNvSpPr/>
            <p:nvPr/>
          </p:nvSpPr>
          <p:spPr>
            <a:xfrm>
              <a:off x="986700"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0" name="Google Shape;1970;p19"/>
            <p:cNvSpPr/>
            <p:nvPr/>
          </p:nvSpPr>
          <p:spPr>
            <a:xfrm>
              <a:off x="986700"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1" name="Google Shape;1971;p19"/>
            <p:cNvSpPr/>
            <p:nvPr/>
          </p:nvSpPr>
          <p:spPr>
            <a:xfrm>
              <a:off x="986700"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2" name="Google Shape;1972;p19"/>
            <p:cNvSpPr/>
            <p:nvPr/>
          </p:nvSpPr>
          <p:spPr>
            <a:xfrm>
              <a:off x="986700"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3" name="Google Shape;1973;p19"/>
            <p:cNvSpPr/>
            <p:nvPr/>
          </p:nvSpPr>
          <p:spPr>
            <a:xfrm>
              <a:off x="986700"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4" name="Google Shape;1974;p19"/>
            <p:cNvSpPr/>
            <p:nvPr/>
          </p:nvSpPr>
          <p:spPr>
            <a:xfrm>
              <a:off x="986700"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5" name="Google Shape;1975;p19"/>
            <p:cNvSpPr/>
            <p:nvPr/>
          </p:nvSpPr>
          <p:spPr>
            <a:xfrm>
              <a:off x="11372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6" name="Google Shape;1976;p19"/>
            <p:cNvSpPr/>
            <p:nvPr/>
          </p:nvSpPr>
          <p:spPr>
            <a:xfrm>
              <a:off x="11372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7" name="Google Shape;1977;p19"/>
            <p:cNvSpPr/>
            <p:nvPr/>
          </p:nvSpPr>
          <p:spPr>
            <a:xfrm>
              <a:off x="11372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8" name="Google Shape;1978;p19"/>
            <p:cNvSpPr/>
            <p:nvPr/>
          </p:nvSpPr>
          <p:spPr>
            <a:xfrm>
              <a:off x="11372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9" name="Google Shape;1979;p19"/>
            <p:cNvSpPr/>
            <p:nvPr/>
          </p:nvSpPr>
          <p:spPr>
            <a:xfrm>
              <a:off x="11372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0" name="Google Shape;1980;p19"/>
            <p:cNvSpPr/>
            <p:nvPr/>
          </p:nvSpPr>
          <p:spPr>
            <a:xfrm>
              <a:off x="11372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1" name="Google Shape;1981;p19"/>
            <p:cNvSpPr/>
            <p:nvPr/>
          </p:nvSpPr>
          <p:spPr>
            <a:xfrm>
              <a:off x="11372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2" name="Google Shape;1982;p19"/>
            <p:cNvSpPr/>
            <p:nvPr/>
          </p:nvSpPr>
          <p:spPr>
            <a:xfrm>
              <a:off x="11372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3" name="Google Shape;1983;p19"/>
            <p:cNvSpPr/>
            <p:nvPr/>
          </p:nvSpPr>
          <p:spPr>
            <a:xfrm>
              <a:off x="11372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4" name="Google Shape;1984;p19"/>
            <p:cNvSpPr/>
            <p:nvPr/>
          </p:nvSpPr>
          <p:spPr>
            <a:xfrm>
              <a:off x="11372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5" name="Google Shape;1985;p19"/>
            <p:cNvSpPr/>
            <p:nvPr/>
          </p:nvSpPr>
          <p:spPr>
            <a:xfrm>
              <a:off x="11372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6" name="Google Shape;1986;p19"/>
            <p:cNvSpPr/>
            <p:nvPr/>
          </p:nvSpPr>
          <p:spPr>
            <a:xfrm>
              <a:off x="11372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7" name="Google Shape;1987;p19"/>
            <p:cNvSpPr/>
            <p:nvPr/>
          </p:nvSpPr>
          <p:spPr>
            <a:xfrm>
              <a:off x="11372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8" name="Google Shape;1988;p19"/>
            <p:cNvSpPr/>
            <p:nvPr/>
          </p:nvSpPr>
          <p:spPr>
            <a:xfrm>
              <a:off x="1287725"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9" name="Google Shape;1989;p19"/>
            <p:cNvSpPr/>
            <p:nvPr/>
          </p:nvSpPr>
          <p:spPr>
            <a:xfrm>
              <a:off x="1287725" y="53912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0" name="Google Shape;1990;p19"/>
            <p:cNvSpPr/>
            <p:nvPr/>
          </p:nvSpPr>
          <p:spPr>
            <a:xfrm>
              <a:off x="1287725"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1" name="Google Shape;1991;p19"/>
            <p:cNvSpPr/>
            <p:nvPr/>
          </p:nvSpPr>
          <p:spPr>
            <a:xfrm>
              <a:off x="1287725" y="11411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2" name="Google Shape;1992;p19"/>
            <p:cNvSpPr/>
            <p:nvPr/>
          </p:nvSpPr>
          <p:spPr>
            <a:xfrm>
              <a:off x="1287725"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3" name="Google Shape;1993;p19"/>
            <p:cNvSpPr/>
            <p:nvPr/>
          </p:nvSpPr>
          <p:spPr>
            <a:xfrm>
              <a:off x="1287725" y="15927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4" name="Google Shape;1994;p19"/>
            <p:cNvSpPr/>
            <p:nvPr/>
          </p:nvSpPr>
          <p:spPr>
            <a:xfrm>
              <a:off x="1287725"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5" name="Google Shape;1995;p19"/>
            <p:cNvSpPr/>
            <p:nvPr/>
          </p:nvSpPr>
          <p:spPr>
            <a:xfrm>
              <a:off x="1287725" y="23452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6" name="Google Shape;1996;p19"/>
            <p:cNvSpPr/>
            <p:nvPr/>
          </p:nvSpPr>
          <p:spPr>
            <a:xfrm>
              <a:off x="12877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7" name="Google Shape;1997;p19"/>
            <p:cNvSpPr/>
            <p:nvPr/>
          </p:nvSpPr>
          <p:spPr>
            <a:xfrm>
              <a:off x="1287725"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8" name="Google Shape;1998;p19"/>
            <p:cNvSpPr/>
            <p:nvPr/>
          </p:nvSpPr>
          <p:spPr>
            <a:xfrm>
              <a:off x="1287725" y="30978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9" name="Google Shape;1999;p19"/>
            <p:cNvSpPr/>
            <p:nvPr/>
          </p:nvSpPr>
          <p:spPr>
            <a:xfrm>
              <a:off x="1287725"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0" name="Google Shape;2000;p19"/>
            <p:cNvSpPr/>
            <p:nvPr/>
          </p:nvSpPr>
          <p:spPr>
            <a:xfrm>
              <a:off x="1287725"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1" name="Google Shape;2001;p19"/>
            <p:cNvSpPr/>
            <p:nvPr/>
          </p:nvSpPr>
          <p:spPr>
            <a:xfrm>
              <a:off x="1287725" y="35493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2" name="Google Shape;2002;p19"/>
            <p:cNvSpPr/>
            <p:nvPr/>
          </p:nvSpPr>
          <p:spPr>
            <a:xfrm>
              <a:off x="1287725" y="40008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3" name="Google Shape;2003;p19"/>
            <p:cNvSpPr/>
            <p:nvPr/>
          </p:nvSpPr>
          <p:spPr>
            <a:xfrm>
              <a:off x="1287725"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4" name="Google Shape;2004;p19"/>
            <p:cNvSpPr/>
            <p:nvPr/>
          </p:nvSpPr>
          <p:spPr>
            <a:xfrm>
              <a:off x="1287725"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5" name="Google Shape;2005;p19"/>
            <p:cNvSpPr/>
            <p:nvPr/>
          </p:nvSpPr>
          <p:spPr>
            <a:xfrm>
              <a:off x="1287725"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6" name="Google Shape;2006;p19"/>
            <p:cNvSpPr/>
            <p:nvPr/>
          </p:nvSpPr>
          <p:spPr>
            <a:xfrm>
              <a:off x="1287725"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7" name="Google Shape;2007;p19"/>
            <p:cNvSpPr/>
            <p:nvPr/>
          </p:nvSpPr>
          <p:spPr>
            <a:xfrm>
              <a:off x="1287725" y="53554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8" name="Google Shape;2008;p19"/>
            <p:cNvSpPr/>
            <p:nvPr/>
          </p:nvSpPr>
          <p:spPr>
            <a:xfrm>
              <a:off x="1438225"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9" name="Google Shape;2009;p19"/>
            <p:cNvSpPr/>
            <p:nvPr/>
          </p:nvSpPr>
          <p:spPr>
            <a:xfrm>
              <a:off x="1438225" y="53912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0" name="Google Shape;2010;p19"/>
            <p:cNvSpPr/>
            <p:nvPr/>
          </p:nvSpPr>
          <p:spPr>
            <a:xfrm>
              <a:off x="1438225" y="6896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1" name="Google Shape;2011;p19"/>
            <p:cNvSpPr/>
            <p:nvPr/>
          </p:nvSpPr>
          <p:spPr>
            <a:xfrm>
              <a:off x="1438225"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2" name="Google Shape;2012;p19"/>
            <p:cNvSpPr/>
            <p:nvPr/>
          </p:nvSpPr>
          <p:spPr>
            <a:xfrm>
              <a:off x="1438225" y="9906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3" name="Google Shape;2013;p19"/>
            <p:cNvSpPr/>
            <p:nvPr/>
          </p:nvSpPr>
          <p:spPr>
            <a:xfrm>
              <a:off x="1438225"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4" name="Google Shape;2014;p19"/>
            <p:cNvSpPr/>
            <p:nvPr/>
          </p:nvSpPr>
          <p:spPr>
            <a:xfrm>
              <a:off x="1438225" y="129170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5" name="Google Shape;2015;p19"/>
            <p:cNvSpPr/>
            <p:nvPr/>
          </p:nvSpPr>
          <p:spPr>
            <a:xfrm>
              <a:off x="1438225"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6" name="Google Shape;2016;p19"/>
            <p:cNvSpPr/>
            <p:nvPr/>
          </p:nvSpPr>
          <p:spPr>
            <a:xfrm>
              <a:off x="1438225" y="15927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7" name="Google Shape;2017;p19"/>
            <p:cNvSpPr/>
            <p:nvPr/>
          </p:nvSpPr>
          <p:spPr>
            <a:xfrm>
              <a:off x="1438225" y="174322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8" name="Google Shape;2018;p19"/>
            <p:cNvSpPr/>
            <p:nvPr/>
          </p:nvSpPr>
          <p:spPr>
            <a:xfrm>
              <a:off x="1438225"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9" name="Google Shape;2019;p19"/>
            <p:cNvSpPr/>
            <p:nvPr/>
          </p:nvSpPr>
          <p:spPr>
            <a:xfrm>
              <a:off x="1438225" y="20442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0" name="Google Shape;2020;p19"/>
            <p:cNvSpPr/>
            <p:nvPr/>
          </p:nvSpPr>
          <p:spPr>
            <a:xfrm>
              <a:off x="1438225" y="21947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1" name="Google Shape;2021;p19"/>
            <p:cNvSpPr/>
            <p:nvPr/>
          </p:nvSpPr>
          <p:spPr>
            <a:xfrm>
              <a:off x="1438225"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2" name="Google Shape;2022;p19"/>
            <p:cNvSpPr/>
            <p:nvPr/>
          </p:nvSpPr>
          <p:spPr>
            <a:xfrm>
              <a:off x="1438225"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3" name="Google Shape;2023;p19"/>
            <p:cNvSpPr/>
            <p:nvPr/>
          </p:nvSpPr>
          <p:spPr>
            <a:xfrm>
              <a:off x="1438225" y="294730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4" name="Google Shape;2024;p19"/>
            <p:cNvSpPr/>
            <p:nvPr/>
          </p:nvSpPr>
          <p:spPr>
            <a:xfrm>
              <a:off x="1438225" y="30978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5" name="Google Shape;2025;p19"/>
            <p:cNvSpPr/>
            <p:nvPr/>
          </p:nvSpPr>
          <p:spPr>
            <a:xfrm>
              <a:off x="1438225" y="32483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6" name="Google Shape;2026;p19"/>
            <p:cNvSpPr/>
            <p:nvPr/>
          </p:nvSpPr>
          <p:spPr>
            <a:xfrm>
              <a:off x="1438225" y="33988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7" name="Google Shape;2027;p19"/>
            <p:cNvSpPr/>
            <p:nvPr/>
          </p:nvSpPr>
          <p:spPr>
            <a:xfrm>
              <a:off x="1438225" y="35493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8" name="Google Shape;2028;p19"/>
            <p:cNvSpPr/>
            <p:nvPr/>
          </p:nvSpPr>
          <p:spPr>
            <a:xfrm>
              <a:off x="1438225"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9" name="Google Shape;2029;p19"/>
            <p:cNvSpPr/>
            <p:nvPr/>
          </p:nvSpPr>
          <p:spPr>
            <a:xfrm>
              <a:off x="1438225" y="38503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0" name="Google Shape;2030;p19"/>
            <p:cNvSpPr/>
            <p:nvPr/>
          </p:nvSpPr>
          <p:spPr>
            <a:xfrm>
              <a:off x="1438225" y="40008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1" name="Google Shape;2031;p19"/>
            <p:cNvSpPr/>
            <p:nvPr/>
          </p:nvSpPr>
          <p:spPr>
            <a:xfrm>
              <a:off x="1438225" y="430190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2" name="Google Shape;2032;p19"/>
            <p:cNvSpPr/>
            <p:nvPr/>
          </p:nvSpPr>
          <p:spPr>
            <a:xfrm>
              <a:off x="1438225" y="44524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3" name="Google Shape;2033;p19"/>
            <p:cNvSpPr/>
            <p:nvPr/>
          </p:nvSpPr>
          <p:spPr>
            <a:xfrm>
              <a:off x="1438225" y="46029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4" name="Google Shape;2034;p19"/>
            <p:cNvSpPr/>
            <p:nvPr/>
          </p:nvSpPr>
          <p:spPr>
            <a:xfrm>
              <a:off x="1438225" y="4753450"/>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5" name="Google Shape;2035;p19"/>
            <p:cNvSpPr/>
            <p:nvPr/>
          </p:nvSpPr>
          <p:spPr>
            <a:xfrm>
              <a:off x="1438225"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6" name="Google Shape;2036;p19"/>
            <p:cNvSpPr/>
            <p:nvPr/>
          </p:nvSpPr>
          <p:spPr>
            <a:xfrm>
              <a:off x="1438225" y="5054450"/>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7" name="Google Shape;2037;p19"/>
            <p:cNvSpPr/>
            <p:nvPr/>
          </p:nvSpPr>
          <p:spPr>
            <a:xfrm>
              <a:off x="1438225" y="5204975"/>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8" name="Google Shape;2038;p19"/>
            <p:cNvSpPr/>
            <p:nvPr/>
          </p:nvSpPr>
          <p:spPr>
            <a:xfrm>
              <a:off x="1438225"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9" name="Google Shape;2039;p19"/>
            <p:cNvSpPr/>
            <p:nvPr/>
          </p:nvSpPr>
          <p:spPr>
            <a:xfrm>
              <a:off x="1588750" y="2381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0" name="Google Shape;2040;p19"/>
            <p:cNvSpPr/>
            <p:nvPr/>
          </p:nvSpPr>
          <p:spPr>
            <a:xfrm>
              <a:off x="1588750" y="8401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1" name="Google Shape;2041;p19"/>
            <p:cNvSpPr/>
            <p:nvPr/>
          </p:nvSpPr>
          <p:spPr>
            <a:xfrm>
              <a:off x="1588750" y="9906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2" name="Google Shape;2042;p19"/>
            <p:cNvSpPr/>
            <p:nvPr/>
          </p:nvSpPr>
          <p:spPr>
            <a:xfrm>
              <a:off x="1588750" y="14422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3" name="Google Shape;2043;p19"/>
            <p:cNvSpPr/>
            <p:nvPr/>
          </p:nvSpPr>
          <p:spPr>
            <a:xfrm>
              <a:off x="1588750" y="174322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4" name="Google Shape;2044;p19"/>
            <p:cNvSpPr/>
            <p:nvPr/>
          </p:nvSpPr>
          <p:spPr>
            <a:xfrm>
              <a:off x="1588750" y="21947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5" name="Google Shape;2045;p19"/>
            <p:cNvSpPr/>
            <p:nvPr/>
          </p:nvSpPr>
          <p:spPr>
            <a:xfrm>
              <a:off x="1588750" y="249577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6" name="Google Shape;2046;p19"/>
            <p:cNvSpPr/>
            <p:nvPr/>
          </p:nvSpPr>
          <p:spPr>
            <a:xfrm>
              <a:off x="1588750" y="27968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7" name="Google Shape;2047;p19"/>
            <p:cNvSpPr/>
            <p:nvPr/>
          </p:nvSpPr>
          <p:spPr>
            <a:xfrm>
              <a:off x="1588750" y="2947300"/>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8" name="Google Shape;2048;p19"/>
            <p:cNvSpPr/>
            <p:nvPr/>
          </p:nvSpPr>
          <p:spPr>
            <a:xfrm>
              <a:off x="1588750" y="32483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9" name="Google Shape;2049;p19"/>
            <p:cNvSpPr/>
            <p:nvPr/>
          </p:nvSpPr>
          <p:spPr>
            <a:xfrm>
              <a:off x="1588750" y="33988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0" name="Google Shape;2050;p19"/>
            <p:cNvSpPr/>
            <p:nvPr/>
          </p:nvSpPr>
          <p:spPr>
            <a:xfrm>
              <a:off x="1588750" y="369987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1" name="Google Shape;2051;p19"/>
            <p:cNvSpPr/>
            <p:nvPr/>
          </p:nvSpPr>
          <p:spPr>
            <a:xfrm>
              <a:off x="1588750" y="38503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2" name="Google Shape;2052;p19"/>
            <p:cNvSpPr/>
            <p:nvPr/>
          </p:nvSpPr>
          <p:spPr>
            <a:xfrm>
              <a:off x="1588750" y="4151400"/>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3" name="Google Shape;2053;p19"/>
            <p:cNvSpPr/>
            <p:nvPr/>
          </p:nvSpPr>
          <p:spPr>
            <a:xfrm>
              <a:off x="1588750" y="430190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4" name="Google Shape;2054;p19"/>
            <p:cNvSpPr/>
            <p:nvPr/>
          </p:nvSpPr>
          <p:spPr>
            <a:xfrm>
              <a:off x="1588750" y="4452425"/>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5" name="Google Shape;2055;p19"/>
            <p:cNvSpPr/>
            <p:nvPr/>
          </p:nvSpPr>
          <p:spPr>
            <a:xfrm>
              <a:off x="1588750" y="4602925"/>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6" name="Google Shape;2056;p19"/>
            <p:cNvSpPr/>
            <p:nvPr/>
          </p:nvSpPr>
          <p:spPr>
            <a:xfrm>
              <a:off x="1588750" y="4903950"/>
              <a:ext cx="121400" cy="121400"/>
            </a:xfrm>
            <a:custGeom>
              <a:rect b="b" l="l" r="r" t="t"/>
              <a:pathLst>
                <a:path extrusionOk="0" h="4856"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7" name="Google Shape;2057;p19"/>
            <p:cNvSpPr/>
            <p:nvPr/>
          </p:nvSpPr>
          <p:spPr>
            <a:xfrm>
              <a:off x="1588750"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8" name="Google Shape;2058;p19"/>
            <p:cNvSpPr/>
            <p:nvPr/>
          </p:nvSpPr>
          <p:spPr>
            <a:xfrm>
              <a:off x="1739250" y="23812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9" name="Google Shape;2059;p19"/>
            <p:cNvSpPr/>
            <p:nvPr/>
          </p:nvSpPr>
          <p:spPr>
            <a:xfrm>
              <a:off x="1739250" y="8401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0" name="Google Shape;2060;p19"/>
            <p:cNvSpPr/>
            <p:nvPr/>
          </p:nvSpPr>
          <p:spPr>
            <a:xfrm>
              <a:off x="1739250" y="11411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1" name="Google Shape;2061;p19"/>
            <p:cNvSpPr/>
            <p:nvPr/>
          </p:nvSpPr>
          <p:spPr>
            <a:xfrm>
              <a:off x="1739250" y="14422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2" name="Google Shape;2062;p19"/>
            <p:cNvSpPr/>
            <p:nvPr/>
          </p:nvSpPr>
          <p:spPr>
            <a:xfrm>
              <a:off x="1739250" y="189372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3" name="Google Shape;2063;p19"/>
            <p:cNvSpPr/>
            <p:nvPr/>
          </p:nvSpPr>
          <p:spPr>
            <a:xfrm>
              <a:off x="1739250" y="24957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4" name="Google Shape;2064;p19"/>
            <p:cNvSpPr/>
            <p:nvPr/>
          </p:nvSpPr>
          <p:spPr>
            <a:xfrm>
              <a:off x="1739250" y="2646275"/>
              <a:ext cx="121400" cy="121425"/>
            </a:xfrm>
            <a:custGeom>
              <a:rect b="b" l="l" r="r" t="t"/>
              <a:pathLst>
                <a:path extrusionOk="0" h="4857"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5" name="Google Shape;2065;p19"/>
            <p:cNvSpPr/>
            <p:nvPr/>
          </p:nvSpPr>
          <p:spPr>
            <a:xfrm>
              <a:off x="1739250" y="3699875"/>
              <a:ext cx="121400" cy="121400"/>
            </a:xfrm>
            <a:custGeom>
              <a:rect b="b" l="l" r="r" t="t"/>
              <a:pathLst>
                <a:path extrusionOk="0" h="4856" w="4856">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6" name="Google Shape;2066;p19"/>
            <p:cNvSpPr/>
            <p:nvPr/>
          </p:nvSpPr>
          <p:spPr>
            <a:xfrm>
              <a:off x="1739250" y="4151400"/>
              <a:ext cx="121400" cy="121400"/>
            </a:xfrm>
            <a:custGeom>
              <a:rect b="b" l="l" r="r" t="t"/>
              <a:pathLst>
                <a:path extrusionOk="0" h="4856" w="4856">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7" name="Google Shape;2067;p19"/>
            <p:cNvSpPr/>
            <p:nvPr/>
          </p:nvSpPr>
          <p:spPr>
            <a:xfrm>
              <a:off x="1739250" y="4903950"/>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8" name="Google Shape;2068;p19"/>
            <p:cNvSpPr/>
            <p:nvPr/>
          </p:nvSpPr>
          <p:spPr>
            <a:xfrm>
              <a:off x="1739250" y="5355475"/>
              <a:ext cx="121400" cy="121400"/>
            </a:xfrm>
            <a:custGeom>
              <a:rect b="b" l="l" r="r" t="t"/>
              <a:pathLst>
                <a:path extrusionOk="0" h="4856" w="4856">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9" name="Google Shape;2069;p19"/>
            <p:cNvSpPr/>
            <p:nvPr/>
          </p:nvSpPr>
          <p:spPr>
            <a:xfrm>
              <a:off x="188975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0" name="Google Shape;2070;p19"/>
            <p:cNvSpPr/>
            <p:nvPr/>
          </p:nvSpPr>
          <p:spPr>
            <a:xfrm>
              <a:off x="188975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1" name="Google Shape;2071;p19"/>
            <p:cNvSpPr/>
            <p:nvPr/>
          </p:nvSpPr>
          <p:spPr>
            <a:xfrm>
              <a:off x="188975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2" name="Google Shape;2072;p19"/>
            <p:cNvSpPr/>
            <p:nvPr/>
          </p:nvSpPr>
          <p:spPr>
            <a:xfrm>
              <a:off x="188975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3" name="Google Shape;2073;p19"/>
            <p:cNvSpPr/>
            <p:nvPr/>
          </p:nvSpPr>
          <p:spPr>
            <a:xfrm>
              <a:off x="188975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4" name="Google Shape;2074;p19"/>
            <p:cNvSpPr/>
            <p:nvPr/>
          </p:nvSpPr>
          <p:spPr>
            <a:xfrm>
              <a:off x="2040275" y="6896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5" name="Google Shape;2075;p19"/>
            <p:cNvSpPr/>
            <p:nvPr/>
          </p:nvSpPr>
          <p:spPr>
            <a:xfrm>
              <a:off x="2040275" y="18937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6" name="Google Shape;2076;p19"/>
            <p:cNvSpPr/>
            <p:nvPr/>
          </p:nvSpPr>
          <p:spPr>
            <a:xfrm>
              <a:off x="2040275" y="27968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7" name="Google Shape;2077;p19"/>
            <p:cNvSpPr/>
            <p:nvPr/>
          </p:nvSpPr>
          <p:spPr>
            <a:xfrm>
              <a:off x="2190775"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8" name="Google Shape;2078;p19"/>
            <p:cNvSpPr/>
            <p:nvPr/>
          </p:nvSpPr>
          <p:spPr>
            <a:xfrm>
              <a:off x="2341300" y="4753450"/>
              <a:ext cx="121400" cy="121400"/>
            </a:xfrm>
            <a:custGeom>
              <a:rect b="b" l="l" r="r" t="t"/>
              <a:pathLst>
                <a:path extrusionOk="0" h="4856" w="4856">
                  <a:moveTo>
                    <a:pt x="0" y="0"/>
                  </a:moveTo>
                  <a:lnTo>
                    <a:pt x="0" y="4855"/>
                  </a:lnTo>
                  <a:lnTo>
                    <a:pt x="4855" y="4855"/>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9" name="Google Shape;2079;p19"/>
            <p:cNvSpPr/>
            <p:nvPr/>
          </p:nvSpPr>
          <p:spPr>
            <a:xfrm>
              <a:off x="2642325" y="2646275"/>
              <a:ext cx="121400" cy="121425"/>
            </a:xfrm>
            <a:custGeom>
              <a:rect b="b" l="l" r="r" t="t"/>
              <a:pathLst>
                <a:path extrusionOk="0" h="4857" w="4856">
                  <a:moveTo>
                    <a:pt x="0" y="1"/>
                  </a:moveTo>
                  <a:lnTo>
                    <a:pt x="0" y="4856"/>
                  </a:lnTo>
                  <a:lnTo>
                    <a:pt x="4855" y="4856"/>
                  </a:lnTo>
                  <a:lnTo>
                    <a:pt x="4855"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0" name="Google Shape;2080;p19"/>
            <p:cNvSpPr/>
            <p:nvPr/>
          </p:nvSpPr>
          <p:spPr>
            <a:xfrm>
              <a:off x="2642325" y="5204975"/>
              <a:ext cx="121400" cy="121400"/>
            </a:xfrm>
            <a:custGeom>
              <a:rect b="b" l="l" r="r" t="t"/>
              <a:pathLst>
                <a:path extrusionOk="0" h="4856" w="4856">
                  <a:moveTo>
                    <a:pt x="0" y="0"/>
                  </a:moveTo>
                  <a:lnTo>
                    <a:pt x="0" y="4856"/>
                  </a:lnTo>
                  <a:lnTo>
                    <a:pt x="4855" y="4856"/>
                  </a:lnTo>
                  <a:lnTo>
                    <a:pt x="4855"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1" name="Google Shape;2081;p19"/>
            <p:cNvSpPr/>
            <p:nvPr/>
          </p:nvSpPr>
          <p:spPr>
            <a:xfrm>
              <a:off x="324435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2" name="Google Shape;2082;p19"/>
          <p:cNvGrpSpPr/>
          <p:nvPr/>
        </p:nvGrpSpPr>
        <p:grpSpPr>
          <a:xfrm rot="10800000">
            <a:off x="6367294" y="28698"/>
            <a:ext cx="2017554" cy="5086302"/>
            <a:chOff x="1588750" y="238125"/>
            <a:chExt cx="2078025" cy="5238750"/>
          </a:xfrm>
        </p:grpSpPr>
        <p:sp>
          <p:nvSpPr>
            <p:cNvPr id="2083" name="Google Shape;2083;p19"/>
            <p:cNvSpPr/>
            <p:nvPr/>
          </p:nvSpPr>
          <p:spPr>
            <a:xfrm>
              <a:off x="15887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4" name="Google Shape;2084;p19"/>
            <p:cNvSpPr/>
            <p:nvPr/>
          </p:nvSpPr>
          <p:spPr>
            <a:xfrm>
              <a:off x="158875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5" name="Google Shape;2085;p19"/>
            <p:cNvSpPr/>
            <p:nvPr/>
          </p:nvSpPr>
          <p:spPr>
            <a:xfrm>
              <a:off x="158875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6" name="Google Shape;2086;p19"/>
            <p:cNvSpPr/>
            <p:nvPr/>
          </p:nvSpPr>
          <p:spPr>
            <a:xfrm>
              <a:off x="1588750"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7" name="Google Shape;2087;p19"/>
            <p:cNvSpPr/>
            <p:nvPr/>
          </p:nvSpPr>
          <p:spPr>
            <a:xfrm>
              <a:off x="1588750" y="47534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8" name="Google Shape;2088;p19"/>
            <p:cNvSpPr/>
            <p:nvPr/>
          </p:nvSpPr>
          <p:spPr>
            <a:xfrm>
              <a:off x="158875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9" name="Google Shape;2089;p19"/>
            <p:cNvSpPr/>
            <p:nvPr/>
          </p:nvSpPr>
          <p:spPr>
            <a:xfrm>
              <a:off x="1739250"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0" name="Google Shape;2090;p19"/>
            <p:cNvSpPr/>
            <p:nvPr/>
          </p:nvSpPr>
          <p:spPr>
            <a:xfrm>
              <a:off x="17392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1" name="Google Shape;2091;p19"/>
            <p:cNvSpPr/>
            <p:nvPr/>
          </p:nvSpPr>
          <p:spPr>
            <a:xfrm>
              <a:off x="173925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2" name="Google Shape;2092;p19"/>
            <p:cNvSpPr/>
            <p:nvPr/>
          </p:nvSpPr>
          <p:spPr>
            <a:xfrm>
              <a:off x="1739250"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3" name="Google Shape;2093;p19"/>
            <p:cNvSpPr/>
            <p:nvPr/>
          </p:nvSpPr>
          <p:spPr>
            <a:xfrm>
              <a:off x="17392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4" name="Google Shape;2094;p19"/>
            <p:cNvSpPr/>
            <p:nvPr/>
          </p:nvSpPr>
          <p:spPr>
            <a:xfrm>
              <a:off x="17392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5" name="Google Shape;2095;p19"/>
            <p:cNvSpPr/>
            <p:nvPr/>
          </p:nvSpPr>
          <p:spPr>
            <a:xfrm>
              <a:off x="17392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6" name="Google Shape;2096;p19"/>
            <p:cNvSpPr/>
            <p:nvPr/>
          </p:nvSpPr>
          <p:spPr>
            <a:xfrm>
              <a:off x="1889750"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7" name="Google Shape;2097;p19"/>
            <p:cNvSpPr/>
            <p:nvPr/>
          </p:nvSpPr>
          <p:spPr>
            <a:xfrm>
              <a:off x="1889750" y="14422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8" name="Google Shape;2098;p19"/>
            <p:cNvSpPr/>
            <p:nvPr/>
          </p:nvSpPr>
          <p:spPr>
            <a:xfrm>
              <a:off x="1889750"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9" name="Google Shape;2099;p19"/>
            <p:cNvSpPr/>
            <p:nvPr/>
          </p:nvSpPr>
          <p:spPr>
            <a:xfrm>
              <a:off x="1889750"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0" name="Google Shape;2100;p19"/>
            <p:cNvSpPr/>
            <p:nvPr/>
          </p:nvSpPr>
          <p:spPr>
            <a:xfrm>
              <a:off x="18897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1" name="Google Shape;2101;p19"/>
            <p:cNvSpPr/>
            <p:nvPr/>
          </p:nvSpPr>
          <p:spPr>
            <a:xfrm>
              <a:off x="1889750"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2" name="Google Shape;2102;p19"/>
            <p:cNvSpPr/>
            <p:nvPr/>
          </p:nvSpPr>
          <p:spPr>
            <a:xfrm>
              <a:off x="1889750"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3" name="Google Shape;2103;p19"/>
            <p:cNvSpPr/>
            <p:nvPr/>
          </p:nvSpPr>
          <p:spPr>
            <a:xfrm>
              <a:off x="1889750"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4" name="Google Shape;2104;p19"/>
            <p:cNvSpPr/>
            <p:nvPr/>
          </p:nvSpPr>
          <p:spPr>
            <a:xfrm>
              <a:off x="1889750" y="26462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5" name="Google Shape;2105;p19"/>
            <p:cNvSpPr/>
            <p:nvPr/>
          </p:nvSpPr>
          <p:spPr>
            <a:xfrm>
              <a:off x="18897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6" name="Google Shape;2106;p19"/>
            <p:cNvSpPr/>
            <p:nvPr/>
          </p:nvSpPr>
          <p:spPr>
            <a:xfrm>
              <a:off x="1889750" y="29473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7" name="Google Shape;2107;p19"/>
            <p:cNvSpPr/>
            <p:nvPr/>
          </p:nvSpPr>
          <p:spPr>
            <a:xfrm>
              <a:off x="1889750"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8" name="Google Shape;2108;p19"/>
            <p:cNvSpPr/>
            <p:nvPr/>
          </p:nvSpPr>
          <p:spPr>
            <a:xfrm>
              <a:off x="1889750"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9" name="Google Shape;2109;p19"/>
            <p:cNvSpPr/>
            <p:nvPr/>
          </p:nvSpPr>
          <p:spPr>
            <a:xfrm>
              <a:off x="1889750"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0" name="Google Shape;2110;p19"/>
            <p:cNvSpPr/>
            <p:nvPr/>
          </p:nvSpPr>
          <p:spPr>
            <a:xfrm>
              <a:off x="1889750"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1" name="Google Shape;2111;p19"/>
            <p:cNvSpPr/>
            <p:nvPr/>
          </p:nvSpPr>
          <p:spPr>
            <a:xfrm>
              <a:off x="1889750"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2" name="Google Shape;2112;p19"/>
            <p:cNvSpPr/>
            <p:nvPr/>
          </p:nvSpPr>
          <p:spPr>
            <a:xfrm>
              <a:off x="18897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3" name="Google Shape;2113;p19"/>
            <p:cNvSpPr/>
            <p:nvPr/>
          </p:nvSpPr>
          <p:spPr>
            <a:xfrm>
              <a:off x="1889750"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4" name="Google Shape;2114;p19"/>
            <p:cNvSpPr/>
            <p:nvPr/>
          </p:nvSpPr>
          <p:spPr>
            <a:xfrm>
              <a:off x="1889750" y="49039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5" name="Google Shape;2115;p19"/>
            <p:cNvSpPr/>
            <p:nvPr/>
          </p:nvSpPr>
          <p:spPr>
            <a:xfrm>
              <a:off x="2040275"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6" name="Google Shape;2116;p19"/>
            <p:cNvSpPr/>
            <p:nvPr/>
          </p:nvSpPr>
          <p:spPr>
            <a:xfrm>
              <a:off x="2040275"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7" name="Google Shape;2117;p19"/>
            <p:cNvSpPr/>
            <p:nvPr/>
          </p:nvSpPr>
          <p:spPr>
            <a:xfrm>
              <a:off x="2040275"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8" name="Google Shape;2118;p19"/>
            <p:cNvSpPr/>
            <p:nvPr/>
          </p:nvSpPr>
          <p:spPr>
            <a:xfrm>
              <a:off x="2040275" y="14422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9" name="Google Shape;2119;p19"/>
            <p:cNvSpPr/>
            <p:nvPr/>
          </p:nvSpPr>
          <p:spPr>
            <a:xfrm>
              <a:off x="2040275"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0" name="Google Shape;2120;p19"/>
            <p:cNvSpPr/>
            <p:nvPr/>
          </p:nvSpPr>
          <p:spPr>
            <a:xfrm>
              <a:off x="2040275"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1" name="Google Shape;2121;p19"/>
            <p:cNvSpPr/>
            <p:nvPr/>
          </p:nvSpPr>
          <p:spPr>
            <a:xfrm>
              <a:off x="2040275" y="26462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2" name="Google Shape;2122;p19"/>
            <p:cNvSpPr/>
            <p:nvPr/>
          </p:nvSpPr>
          <p:spPr>
            <a:xfrm>
              <a:off x="2040275" y="294730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3" name="Google Shape;2123;p19"/>
            <p:cNvSpPr/>
            <p:nvPr/>
          </p:nvSpPr>
          <p:spPr>
            <a:xfrm>
              <a:off x="2040275"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4" name="Google Shape;2124;p19"/>
            <p:cNvSpPr/>
            <p:nvPr/>
          </p:nvSpPr>
          <p:spPr>
            <a:xfrm>
              <a:off x="2040275" y="32483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5" name="Google Shape;2125;p19"/>
            <p:cNvSpPr/>
            <p:nvPr/>
          </p:nvSpPr>
          <p:spPr>
            <a:xfrm>
              <a:off x="2040275" y="35493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6" name="Google Shape;2126;p19"/>
            <p:cNvSpPr/>
            <p:nvPr/>
          </p:nvSpPr>
          <p:spPr>
            <a:xfrm>
              <a:off x="2040275"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7" name="Google Shape;2127;p19"/>
            <p:cNvSpPr/>
            <p:nvPr/>
          </p:nvSpPr>
          <p:spPr>
            <a:xfrm>
              <a:off x="2040275" y="38503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8" name="Google Shape;2128;p19"/>
            <p:cNvSpPr/>
            <p:nvPr/>
          </p:nvSpPr>
          <p:spPr>
            <a:xfrm>
              <a:off x="2040275" y="4000875"/>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9" name="Google Shape;2129;p19"/>
            <p:cNvSpPr/>
            <p:nvPr/>
          </p:nvSpPr>
          <p:spPr>
            <a:xfrm>
              <a:off x="2040275"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0" name="Google Shape;2130;p19"/>
            <p:cNvSpPr/>
            <p:nvPr/>
          </p:nvSpPr>
          <p:spPr>
            <a:xfrm>
              <a:off x="2040275"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1" name="Google Shape;2131;p19"/>
            <p:cNvSpPr/>
            <p:nvPr/>
          </p:nvSpPr>
          <p:spPr>
            <a:xfrm>
              <a:off x="2040275" y="490395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2" name="Google Shape;2132;p19"/>
            <p:cNvSpPr/>
            <p:nvPr/>
          </p:nvSpPr>
          <p:spPr>
            <a:xfrm>
              <a:off x="2040275" y="5054450"/>
              <a:ext cx="121400" cy="121425"/>
            </a:xfrm>
            <a:custGeom>
              <a:rect b="b" l="l" r="r" t="t"/>
              <a:pathLst>
                <a:path extrusionOk="0" h="4857"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3" name="Google Shape;2133;p19"/>
            <p:cNvSpPr/>
            <p:nvPr/>
          </p:nvSpPr>
          <p:spPr>
            <a:xfrm>
              <a:off x="2040275"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4" name="Google Shape;2134;p19"/>
            <p:cNvSpPr/>
            <p:nvPr/>
          </p:nvSpPr>
          <p:spPr>
            <a:xfrm>
              <a:off x="2190775" y="2381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5" name="Google Shape;2135;p19"/>
            <p:cNvSpPr/>
            <p:nvPr/>
          </p:nvSpPr>
          <p:spPr>
            <a:xfrm>
              <a:off x="2190775" y="6896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6" name="Google Shape;2136;p19"/>
            <p:cNvSpPr/>
            <p:nvPr/>
          </p:nvSpPr>
          <p:spPr>
            <a:xfrm>
              <a:off x="2190775" y="8401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7" name="Google Shape;2137;p19"/>
            <p:cNvSpPr/>
            <p:nvPr/>
          </p:nvSpPr>
          <p:spPr>
            <a:xfrm>
              <a:off x="2190775" y="11411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8" name="Google Shape;2138;p19"/>
            <p:cNvSpPr/>
            <p:nvPr/>
          </p:nvSpPr>
          <p:spPr>
            <a:xfrm>
              <a:off x="21907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9" name="Google Shape;2139;p19"/>
            <p:cNvSpPr/>
            <p:nvPr/>
          </p:nvSpPr>
          <p:spPr>
            <a:xfrm>
              <a:off x="21907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0" name="Google Shape;2140;p19"/>
            <p:cNvSpPr/>
            <p:nvPr/>
          </p:nvSpPr>
          <p:spPr>
            <a:xfrm>
              <a:off x="2190775" y="17432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1" name="Google Shape;2141;p19"/>
            <p:cNvSpPr/>
            <p:nvPr/>
          </p:nvSpPr>
          <p:spPr>
            <a:xfrm>
              <a:off x="2190775" y="18937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2" name="Google Shape;2142;p19"/>
            <p:cNvSpPr/>
            <p:nvPr/>
          </p:nvSpPr>
          <p:spPr>
            <a:xfrm>
              <a:off x="21907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3" name="Google Shape;2143;p19"/>
            <p:cNvSpPr/>
            <p:nvPr/>
          </p:nvSpPr>
          <p:spPr>
            <a:xfrm>
              <a:off x="2190775" y="21947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4" name="Google Shape;2144;p19"/>
            <p:cNvSpPr/>
            <p:nvPr/>
          </p:nvSpPr>
          <p:spPr>
            <a:xfrm>
              <a:off x="21907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5" name="Google Shape;2145;p19"/>
            <p:cNvSpPr/>
            <p:nvPr/>
          </p:nvSpPr>
          <p:spPr>
            <a:xfrm>
              <a:off x="2190775" y="24957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6" name="Google Shape;2146;p19"/>
            <p:cNvSpPr/>
            <p:nvPr/>
          </p:nvSpPr>
          <p:spPr>
            <a:xfrm>
              <a:off x="21907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7" name="Google Shape;2147;p19"/>
            <p:cNvSpPr/>
            <p:nvPr/>
          </p:nvSpPr>
          <p:spPr>
            <a:xfrm>
              <a:off x="21907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8" name="Google Shape;2148;p19"/>
            <p:cNvSpPr/>
            <p:nvPr/>
          </p:nvSpPr>
          <p:spPr>
            <a:xfrm>
              <a:off x="21907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9" name="Google Shape;2149;p19"/>
            <p:cNvSpPr/>
            <p:nvPr/>
          </p:nvSpPr>
          <p:spPr>
            <a:xfrm>
              <a:off x="2190775" y="33988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0" name="Google Shape;2150;p19"/>
            <p:cNvSpPr/>
            <p:nvPr/>
          </p:nvSpPr>
          <p:spPr>
            <a:xfrm>
              <a:off x="21907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1" name="Google Shape;2151;p19"/>
            <p:cNvSpPr/>
            <p:nvPr/>
          </p:nvSpPr>
          <p:spPr>
            <a:xfrm>
              <a:off x="21907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2" name="Google Shape;2152;p19"/>
            <p:cNvSpPr/>
            <p:nvPr/>
          </p:nvSpPr>
          <p:spPr>
            <a:xfrm>
              <a:off x="2190775" y="400087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3" name="Google Shape;2153;p19"/>
            <p:cNvSpPr/>
            <p:nvPr/>
          </p:nvSpPr>
          <p:spPr>
            <a:xfrm>
              <a:off x="21907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4" name="Google Shape;2154;p19"/>
            <p:cNvSpPr/>
            <p:nvPr/>
          </p:nvSpPr>
          <p:spPr>
            <a:xfrm>
              <a:off x="2190775"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5" name="Google Shape;2155;p19"/>
            <p:cNvSpPr/>
            <p:nvPr/>
          </p:nvSpPr>
          <p:spPr>
            <a:xfrm>
              <a:off x="2190775"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6" name="Google Shape;2156;p19"/>
            <p:cNvSpPr/>
            <p:nvPr/>
          </p:nvSpPr>
          <p:spPr>
            <a:xfrm>
              <a:off x="21907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7" name="Google Shape;2157;p19"/>
            <p:cNvSpPr/>
            <p:nvPr/>
          </p:nvSpPr>
          <p:spPr>
            <a:xfrm>
              <a:off x="21907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8" name="Google Shape;2158;p19"/>
            <p:cNvSpPr/>
            <p:nvPr/>
          </p:nvSpPr>
          <p:spPr>
            <a:xfrm>
              <a:off x="2190775" y="535547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9" name="Google Shape;2159;p19"/>
            <p:cNvSpPr/>
            <p:nvPr/>
          </p:nvSpPr>
          <p:spPr>
            <a:xfrm>
              <a:off x="234130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0" name="Google Shape;2160;p19"/>
            <p:cNvSpPr/>
            <p:nvPr/>
          </p:nvSpPr>
          <p:spPr>
            <a:xfrm>
              <a:off x="2341300"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1" name="Google Shape;2161;p19"/>
            <p:cNvSpPr/>
            <p:nvPr/>
          </p:nvSpPr>
          <p:spPr>
            <a:xfrm>
              <a:off x="2341300"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2" name="Google Shape;2162;p19"/>
            <p:cNvSpPr/>
            <p:nvPr/>
          </p:nvSpPr>
          <p:spPr>
            <a:xfrm>
              <a:off x="234130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3" name="Google Shape;2163;p19"/>
            <p:cNvSpPr/>
            <p:nvPr/>
          </p:nvSpPr>
          <p:spPr>
            <a:xfrm>
              <a:off x="2341300"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4" name="Google Shape;2164;p19"/>
            <p:cNvSpPr/>
            <p:nvPr/>
          </p:nvSpPr>
          <p:spPr>
            <a:xfrm>
              <a:off x="2341300"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5" name="Google Shape;2165;p19"/>
            <p:cNvSpPr/>
            <p:nvPr/>
          </p:nvSpPr>
          <p:spPr>
            <a:xfrm>
              <a:off x="2341300"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6" name="Google Shape;2166;p19"/>
            <p:cNvSpPr/>
            <p:nvPr/>
          </p:nvSpPr>
          <p:spPr>
            <a:xfrm>
              <a:off x="2341300"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7" name="Google Shape;2167;p19"/>
            <p:cNvSpPr/>
            <p:nvPr/>
          </p:nvSpPr>
          <p:spPr>
            <a:xfrm>
              <a:off x="2341300"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8" name="Google Shape;2168;p19"/>
            <p:cNvSpPr/>
            <p:nvPr/>
          </p:nvSpPr>
          <p:spPr>
            <a:xfrm>
              <a:off x="2341300"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9" name="Google Shape;2169;p19"/>
            <p:cNvSpPr/>
            <p:nvPr/>
          </p:nvSpPr>
          <p:spPr>
            <a:xfrm>
              <a:off x="2341300"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0" name="Google Shape;2170;p19"/>
            <p:cNvSpPr/>
            <p:nvPr/>
          </p:nvSpPr>
          <p:spPr>
            <a:xfrm>
              <a:off x="234130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1" name="Google Shape;2171;p19"/>
            <p:cNvSpPr/>
            <p:nvPr/>
          </p:nvSpPr>
          <p:spPr>
            <a:xfrm>
              <a:off x="2341300"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2" name="Google Shape;2172;p19"/>
            <p:cNvSpPr/>
            <p:nvPr/>
          </p:nvSpPr>
          <p:spPr>
            <a:xfrm>
              <a:off x="2341300"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3" name="Google Shape;2173;p19"/>
            <p:cNvSpPr/>
            <p:nvPr/>
          </p:nvSpPr>
          <p:spPr>
            <a:xfrm>
              <a:off x="2341300"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4" name="Google Shape;2174;p19"/>
            <p:cNvSpPr/>
            <p:nvPr/>
          </p:nvSpPr>
          <p:spPr>
            <a:xfrm>
              <a:off x="234130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5" name="Google Shape;2175;p19"/>
            <p:cNvSpPr/>
            <p:nvPr/>
          </p:nvSpPr>
          <p:spPr>
            <a:xfrm>
              <a:off x="234130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6" name="Google Shape;2176;p19"/>
            <p:cNvSpPr/>
            <p:nvPr/>
          </p:nvSpPr>
          <p:spPr>
            <a:xfrm>
              <a:off x="2341300"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7" name="Google Shape;2177;p19"/>
            <p:cNvSpPr/>
            <p:nvPr/>
          </p:nvSpPr>
          <p:spPr>
            <a:xfrm>
              <a:off x="2341300"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8" name="Google Shape;2178;p19"/>
            <p:cNvSpPr/>
            <p:nvPr/>
          </p:nvSpPr>
          <p:spPr>
            <a:xfrm>
              <a:off x="234130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9" name="Google Shape;2179;p19"/>
            <p:cNvSpPr/>
            <p:nvPr/>
          </p:nvSpPr>
          <p:spPr>
            <a:xfrm>
              <a:off x="2341300"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0" name="Google Shape;2180;p19"/>
            <p:cNvSpPr/>
            <p:nvPr/>
          </p:nvSpPr>
          <p:spPr>
            <a:xfrm>
              <a:off x="2341300"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1" name="Google Shape;2181;p19"/>
            <p:cNvSpPr/>
            <p:nvPr/>
          </p:nvSpPr>
          <p:spPr>
            <a:xfrm>
              <a:off x="2341300"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2" name="Google Shape;2182;p19"/>
            <p:cNvSpPr/>
            <p:nvPr/>
          </p:nvSpPr>
          <p:spPr>
            <a:xfrm>
              <a:off x="2341300"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3" name="Google Shape;2183;p19"/>
            <p:cNvSpPr/>
            <p:nvPr/>
          </p:nvSpPr>
          <p:spPr>
            <a:xfrm>
              <a:off x="234130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4" name="Google Shape;2184;p19"/>
            <p:cNvSpPr/>
            <p:nvPr/>
          </p:nvSpPr>
          <p:spPr>
            <a:xfrm>
              <a:off x="2341300"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5" name="Google Shape;2185;p19"/>
            <p:cNvSpPr/>
            <p:nvPr/>
          </p:nvSpPr>
          <p:spPr>
            <a:xfrm>
              <a:off x="249180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6" name="Google Shape;2186;p19"/>
            <p:cNvSpPr/>
            <p:nvPr/>
          </p:nvSpPr>
          <p:spPr>
            <a:xfrm>
              <a:off x="24918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7" name="Google Shape;2187;p19"/>
            <p:cNvSpPr/>
            <p:nvPr/>
          </p:nvSpPr>
          <p:spPr>
            <a:xfrm>
              <a:off x="2491800" y="8401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8" name="Google Shape;2188;p19"/>
            <p:cNvSpPr/>
            <p:nvPr/>
          </p:nvSpPr>
          <p:spPr>
            <a:xfrm>
              <a:off x="2491800"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9" name="Google Shape;2189;p19"/>
            <p:cNvSpPr/>
            <p:nvPr/>
          </p:nvSpPr>
          <p:spPr>
            <a:xfrm>
              <a:off x="249180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0" name="Google Shape;2190;p19"/>
            <p:cNvSpPr/>
            <p:nvPr/>
          </p:nvSpPr>
          <p:spPr>
            <a:xfrm>
              <a:off x="249180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1" name="Google Shape;2191;p19"/>
            <p:cNvSpPr/>
            <p:nvPr/>
          </p:nvSpPr>
          <p:spPr>
            <a:xfrm>
              <a:off x="249180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2" name="Google Shape;2192;p19"/>
            <p:cNvSpPr/>
            <p:nvPr/>
          </p:nvSpPr>
          <p:spPr>
            <a:xfrm>
              <a:off x="2491800"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3" name="Google Shape;2193;p19"/>
            <p:cNvSpPr/>
            <p:nvPr/>
          </p:nvSpPr>
          <p:spPr>
            <a:xfrm>
              <a:off x="249180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4" name="Google Shape;2194;p19"/>
            <p:cNvSpPr/>
            <p:nvPr/>
          </p:nvSpPr>
          <p:spPr>
            <a:xfrm>
              <a:off x="2491800"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5" name="Google Shape;2195;p19"/>
            <p:cNvSpPr/>
            <p:nvPr/>
          </p:nvSpPr>
          <p:spPr>
            <a:xfrm>
              <a:off x="2491800"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6" name="Google Shape;2196;p19"/>
            <p:cNvSpPr/>
            <p:nvPr/>
          </p:nvSpPr>
          <p:spPr>
            <a:xfrm>
              <a:off x="24918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7" name="Google Shape;2197;p19"/>
            <p:cNvSpPr/>
            <p:nvPr/>
          </p:nvSpPr>
          <p:spPr>
            <a:xfrm>
              <a:off x="2491800"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8" name="Google Shape;2198;p19"/>
            <p:cNvSpPr/>
            <p:nvPr/>
          </p:nvSpPr>
          <p:spPr>
            <a:xfrm>
              <a:off x="249180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9" name="Google Shape;2199;p19"/>
            <p:cNvSpPr/>
            <p:nvPr/>
          </p:nvSpPr>
          <p:spPr>
            <a:xfrm>
              <a:off x="249180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0" name="Google Shape;2200;p19"/>
            <p:cNvSpPr/>
            <p:nvPr/>
          </p:nvSpPr>
          <p:spPr>
            <a:xfrm>
              <a:off x="249180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1" name="Google Shape;2201;p19"/>
            <p:cNvSpPr/>
            <p:nvPr/>
          </p:nvSpPr>
          <p:spPr>
            <a:xfrm>
              <a:off x="249180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2" name="Google Shape;2202;p19"/>
            <p:cNvSpPr/>
            <p:nvPr/>
          </p:nvSpPr>
          <p:spPr>
            <a:xfrm>
              <a:off x="249180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3" name="Google Shape;2203;p19"/>
            <p:cNvSpPr/>
            <p:nvPr/>
          </p:nvSpPr>
          <p:spPr>
            <a:xfrm>
              <a:off x="249180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4" name="Google Shape;2204;p19"/>
            <p:cNvSpPr/>
            <p:nvPr/>
          </p:nvSpPr>
          <p:spPr>
            <a:xfrm>
              <a:off x="2491800"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5" name="Google Shape;2205;p19"/>
            <p:cNvSpPr/>
            <p:nvPr/>
          </p:nvSpPr>
          <p:spPr>
            <a:xfrm>
              <a:off x="249180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6" name="Google Shape;2206;p19"/>
            <p:cNvSpPr/>
            <p:nvPr/>
          </p:nvSpPr>
          <p:spPr>
            <a:xfrm>
              <a:off x="2491800"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7" name="Google Shape;2207;p19"/>
            <p:cNvSpPr/>
            <p:nvPr/>
          </p:nvSpPr>
          <p:spPr>
            <a:xfrm>
              <a:off x="2491800" y="47534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8" name="Google Shape;2208;p19"/>
            <p:cNvSpPr/>
            <p:nvPr/>
          </p:nvSpPr>
          <p:spPr>
            <a:xfrm>
              <a:off x="249180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9" name="Google Shape;2209;p19"/>
            <p:cNvSpPr/>
            <p:nvPr/>
          </p:nvSpPr>
          <p:spPr>
            <a:xfrm>
              <a:off x="2491800"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0" name="Google Shape;2210;p19"/>
            <p:cNvSpPr/>
            <p:nvPr/>
          </p:nvSpPr>
          <p:spPr>
            <a:xfrm>
              <a:off x="264232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1" name="Google Shape;2211;p19"/>
            <p:cNvSpPr/>
            <p:nvPr/>
          </p:nvSpPr>
          <p:spPr>
            <a:xfrm>
              <a:off x="264232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2" name="Google Shape;2212;p19"/>
            <p:cNvSpPr/>
            <p:nvPr/>
          </p:nvSpPr>
          <p:spPr>
            <a:xfrm>
              <a:off x="2642325" y="11411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3" name="Google Shape;2213;p19"/>
            <p:cNvSpPr/>
            <p:nvPr/>
          </p:nvSpPr>
          <p:spPr>
            <a:xfrm>
              <a:off x="264232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4" name="Google Shape;2214;p19"/>
            <p:cNvSpPr/>
            <p:nvPr/>
          </p:nvSpPr>
          <p:spPr>
            <a:xfrm>
              <a:off x="264232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5" name="Google Shape;2215;p19"/>
            <p:cNvSpPr/>
            <p:nvPr/>
          </p:nvSpPr>
          <p:spPr>
            <a:xfrm>
              <a:off x="2642325" y="18937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6" name="Google Shape;2216;p19"/>
            <p:cNvSpPr/>
            <p:nvPr/>
          </p:nvSpPr>
          <p:spPr>
            <a:xfrm>
              <a:off x="2642325" y="20442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7" name="Google Shape;2217;p19"/>
            <p:cNvSpPr/>
            <p:nvPr/>
          </p:nvSpPr>
          <p:spPr>
            <a:xfrm>
              <a:off x="264232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8" name="Google Shape;2218;p19"/>
            <p:cNvSpPr/>
            <p:nvPr/>
          </p:nvSpPr>
          <p:spPr>
            <a:xfrm>
              <a:off x="264232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9" name="Google Shape;2219;p19"/>
            <p:cNvSpPr/>
            <p:nvPr/>
          </p:nvSpPr>
          <p:spPr>
            <a:xfrm>
              <a:off x="264232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0" name="Google Shape;2220;p19"/>
            <p:cNvSpPr/>
            <p:nvPr/>
          </p:nvSpPr>
          <p:spPr>
            <a:xfrm>
              <a:off x="264232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1" name="Google Shape;2221;p19"/>
            <p:cNvSpPr/>
            <p:nvPr/>
          </p:nvSpPr>
          <p:spPr>
            <a:xfrm>
              <a:off x="264232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2" name="Google Shape;2222;p19"/>
            <p:cNvSpPr/>
            <p:nvPr/>
          </p:nvSpPr>
          <p:spPr>
            <a:xfrm>
              <a:off x="264232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3" name="Google Shape;2223;p19"/>
            <p:cNvSpPr/>
            <p:nvPr/>
          </p:nvSpPr>
          <p:spPr>
            <a:xfrm>
              <a:off x="2642325" y="40008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4" name="Google Shape;2224;p19"/>
            <p:cNvSpPr/>
            <p:nvPr/>
          </p:nvSpPr>
          <p:spPr>
            <a:xfrm>
              <a:off x="264232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5" name="Google Shape;2225;p19"/>
            <p:cNvSpPr/>
            <p:nvPr/>
          </p:nvSpPr>
          <p:spPr>
            <a:xfrm>
              <a:off x="264232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6" name="Google Shape;2226;p19"/>
            <p:cNvSpPr/>
            <p:nvPr/>
          </p:nvSpPr>
          <p:spPr>
            <a:xfrm>
              <a:off x="264232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7" name="Google Shape;2227;p19"/>
            <p:cNvSpPr/>
            <p:nvPr/>
          </p:nvSpPr>
          <p:spPr>
            <a:xfrm>
              <a:off x="264232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8" name="Google Shape;2228;p19"/>
            <p:cNvSpPr/>
            <p:nvPr/>
          </p:nvSpPr>
          <p:spPr>
            <a:xfrm>
              <a:off x="264232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9" name="Google Shape;2229;p19"/>
            <p:cNvSpPr/>
            <p:nvPr/>
          </p:nvSpPr>
          <p:spPr>
            <a:xfrm>
              <a:off x="264232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0" name="Google Shape;2230;p19"/>
            <p:cNvSpPr/>
            <p:nvPr/>
          </p:nvSpPr>
          <p:spPr>
            <a:xfrm>
              <a:off x="2792825" y="2381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1" name="Google Shape;2231;p19"/>
            <p:cNvSpPr/>
            <p:nvPr/>
          </p:nvSpPr>
          <p:spPr>
            <a:xfrm>
              <a:off x="279282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2" name="Google Shape;2232;p19"/>
            <p:cNvSpPr/>
            <p:nvPr/>
          </p:nvSpPr>
          <p:spPr>
            <a:xfrm>
              <a:off x="279282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3" name="Google Shape;2233;p19"/>
            <p:cNvSpPr/>
            <p:nvPr/>
          </p:nvSpPr>
          <p:spPr>
            <a:xfrm>
              <a:off x="2792825"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4" name="Google Shape;2234;p19"/>
            <p:cNvSpPr/>
            <p:nvPr/>
          </p:nvSpPr>
          <p:spPr>
            <a:xfrm>
              <a:off x="279282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5" name="Google Shape;2235;p19"/>
            <p:cNvSpPr/>
            <p:nvPr/>
          </p:nvSpPr>
          <p:spPr>
            <a:xfrm>
              <a:off x="279282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6" name="Google Shape;2236;p19"/>
            <p:cNvSpPr/>
            <p:nvPr/>
          </p:nvSpPr>
          <p:spPr>
            <a:xfrm>
              <a:off x="2792825" y="23452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7" name="Google Shape;2237;p19"/>
            <p:cNvSpPr/>
            <p:nvPr/>
          </p:nvSpPr>
          <p:spPr>
            <a:xfrm>
              <a:off x="279282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8" name="Google Shape;2238;p19"/>
            <p:cNvSpPr/>
            <p:nvPr/>
          </p:nvSpPr>
          <p:spPr>
            <a:xfrm>
              <a:off x="279282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9" name="Google Shape;2239;p19"/>
            <p:cNvSpPr/>
            <p:nvPr/>
          </p:nvSpPr>
          <p:spPr>
            <a:xfrm>
              <a:off x="2792825"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0" name="Google Shape;2240;p19"/>
            <p:cNvSpPr/>
            <p:nvPr/>
          </p:nvSpPr>
          <p:spPr>
            <a:xfrm>
              <a:off x="279282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1" name="Google Shape;2241;p19"/>
            <p:cNvSpPr/>
            <p:nvPr/>
          </p:nvSpPr>
          <p:spPr>
            <a:xfrm>
              <a:off x="279282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2" name="Google Shape;2242;p19"/>
            <p:cNvSpPr/>
            <p:nvPr/>
          </p:nvSpPr>
          <p:spPr>
            <a:xfrm>
              <a:off x="2792825"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3" name="Google Shape;2243;p19"/>
            <p:cNvSpPr/>
            <p:nvPr/>
          </p:nvSpPr>
          <p:spPr>
            <a:xfrm>
              <a:off x="2792825"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4" name="Google Shape;2244;p19"/>
            <p:cNvSpPr/>
            <p:nvPr/>
          </p:nvSpPr>
          <p:spPr>
            <a:xfrm>
              <a:off x="279282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5" name="Google Shape;2245;p19"/>
            <p:cNvSpPr/>
            <p:nvPr/>
          </p:nvSpPr>
          <p:spPr>
            <a:xfrm>
              <a:off x="279282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6" name="Google Shape;2246;p19"/>
            <p:cNvSpPr/>
            <p:nvPr/>
          </p:nvSpPr>
          <p:spPr>
            <a:xfrm>
              <a:off x="2792825"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7" name="Google Shape;2247;p19"/>
            <p:cNvSpPr/>
            <p:nvPr/>
          </p:nvSpPr>
          <p:spPr>
            <a:xfrm>
              <a:off x="2792825" y="53554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8" name="Google Shape;2248;p19"/>
            <p:cNvSpPr/>
            <p:nvPr/>
          </p:nvSpPr>
          <p:spPr>
            <a:xfrm>
              <a:off x="294332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9" name="Google Shape;2249;p19"/>
            <p:cNvSpPr/>
            <p:nvPr/>
          </p:nvSpPr>
          <p:spPr>
            <a:xfrm>
              <a:off x="294332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0" name="Google Shape;2250;p19"/>
            <p:cNvSpPr/>
            <p:nvPr/>
          </p:nvSpPr>
          <p:spPr>
            <a:xfrm>
              <a:off x="294332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1" name="Google Shape;2251;p19"/>
            <p:cNvSpPr/>
            <p:nvPr/>
          </p:nvSpPr>
          <p:spPr>
            <a:xfrm>
              <a:off x="294332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2" name="Google Shape;2252;p19"/>
            <p:cNvSpPr/>
            <p:nvPr/>
          </p:nvSpPr>
          <p:spPr>
            <a:xfrm>
              <a:off x="294332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3" name="Google Shape;2253;p19"/>
            <p:cNvSpPr/>
            <p:nvPr/>
          </p:nvSpPr>
          <p:spPr>
            <a:xfrm>
              <a:off x="294332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4" name="Google Shape;2254;p19"/>
            <p:cNvSpPr/>
            <p:nvPr/>
          </p:nvSpPr>
          <p:spPr>
            <a:xfrm>
              <a:off x="294332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5" name="Google Shape;2255;p19"/>
            <p:cNvSpPr/>
            <p:nvPr/>
          </p:nvSpPr>
          <p:spPr>
            <a:xfrm>
              <a:off x="294332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6" name="Google Shape;2256;p19"/>
            <p:cNvSpPr/>
            <p:nvPr/>
          </p:nvSpPr>
          <p:spPr>
            <a:xfrm>
              <a:off x="294332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7" name="Google Shape;2257;p19"/>
            <p:cNvSpPr/>
            <p:nvPr/>
          </p:nvSpPr>
          <p:spPr>
            <a:xfrm>
              <a:off x="294332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8" name="Google Shape;2258;p19"/>
            <p:cNvSpPr/>
            <p:nvPr/>
          </p:nvSpPr>
          <p:spPr>
            <a:xfrm>
              <a:off x="294332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9" name="Google Shape;2259;p19"/>
            <p:cNvSpPr/>
            <p:nvPr/>
          </p:nvSpPr>
          <p:spPr>
            <a:xfrm>
              <a:off x="294332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0" name="Google Shape;2260;p19"/>
            <p:cNvSpPr/>
            <p:nvPr/>
          </p:nvSpPr>
          <p:spPr>
            <a:xfrm>
              <a:off x="294332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1" name="Google Shape;2261;p19"/>
            <p:cNvSpPr/>
            <p:nvPr/>
          </p:nvSpPr>
          <p:spPr>
            <a:xfrm>
              <a:off x="294332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2" name="Google Shape;2262;p19"/>
            <p:cNvSpPr/>
            <p:nvPr/>
          </p:nvSpPr>
          <p:spPr>
            <a:xfrm>
              <a:off x="294332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3" name="Google Shape;2263;p19"/>
            <p:cNvSpPr/>
            <p:nvPr/>
          </p:nvSpPr>
          <p:spPr>
            <a:xfrm>
              <a:off x="294332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4" name="Google Shape;2264;p19"/>
            <p:cNvSpPr/>
            <p:nvPr/>
          </p:nvSpPr>
          <p:spPr>
            <a:xfrm>
              <a:off x="294332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5" name="Google Shape;2265;p19"/>
            <p:cNvSpPr/>
            <p:nvPr/>
          </p:nvSpPr>
          <p:spPr>
            <a:xfrm>
              <a:off x="294332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6" name="Google Shape;2266;p19"/>
            <p:cNvSpPr/>
            <p:nvPr/>
          </p:nvSpPr>
          <p:spPr>
            <a:xfrm>
              <a:off x="3093850" y="2381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7" name="Google Shape;2267;p19"/>
            <p:cNvSpPr/>
            <p:nvPr/>
          </p:nvSpPr>
          <p:spPr>
            <a:xfrm>
              <a:off x="3093850" y="6896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8" name="Google Shape;2268;p19"/>
            <p:cNvSpPr/>
            <p:nvPr/>
          </p:nvSpPr>
          <p:spPr>
            <a:xfrm>
              <a:off x="3093850" y="11411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9" name="Google Shape;2269;p19"/>
            <p:cNvSpPr/>
            <p:nvPr/>
          </p:nvSpPr>
          <p:spPr>
            <a:xfrm>
              <a:off x="3093850" y="17432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0" name="Google Shape;2270;p19"/>
            <p:cNvSpPr/>
            <p:nvPr/>
          </p:nvSpPr>
          <p:spPr>
            <a:xfrm>
              <a:off x="3093850" y="23452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1" name="Google Shape;2271;p19"/>
            <p:cNvSpPr/>
            <p:nvPr/>
          </p:nvSpPr>
          <p:spPr>
            <a:xfrm>
              <a:off x="3093850" y="30978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2" name="Google Shape;2272;p19"/>
            <p:cNvSpPr/>
            <p:nvPr/>
          </p:nvSpPr>
          <p:spPr>
            <a:xfrm>
              <a:off x="3093850" y="4301900"/>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3" name="Google Shape;2273;p19"/>
            <p:cNvSpPr/>
            <p:nvPr/>
          </p:nvSpPr>
          <p:spPr>
            <a:xfrm>
              <a:off x="309385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4" name="Google Shape;2274;p19"/>
            <p:cNvSpPr/>
            <p:nvPr/>
          </p:nvSpPr>
          <p:spPr>
            <a:xfrm>
              <a:off x="3093850" y="535547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5" name="Google Shape;2275;p19"/>
            <p:cNvSpPr/>
            <p:nvPr/>
          </p:nvSpPr>
          <p:spPr>
            <a:xfrm>
              <a:off x="3244350"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6" name="Google Shape;2276;p19"/>
            <p:cNvSpPr/>
            <p:nvPr/>
          </p:nvSpPr>
          <p:spPr>
            <a:xfrm>
              <a:off x="3244350"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7" name="Google Shape;2277;p19"/>
            <p:cNvSpPr/>
            <p:nvPr/>
          </p:nvSpPr>
          <p:spPr>
            <a:xfrm>
              <a:off x="3244350"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8" name="Google Shape;2278;p19"/>
            <p:cNvSpPr/>
            <p:nvPr/>
          </p:nvSpPr>
          <p:spPr>
            <a:xfrm>
              <a:off x="3244350"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9" name="Google Shape;2279;p19"/>
            <p:cNvSpPr/>
            <p:nvPr/>
          </p:nvSpPr>
          <p:spPr>
            <a:xfrm>
              <a:off x="3244350"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0" name="Google Shape;2280;p19"/>
            <p:cNvSpPr/>
            <p:nvPr/>
          </p:nvSpPr>
          <p:spPr>
            <a:xfrm>
              <a:off x="3244350" y="44524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1" name="Google Shape;2281;p19"/>
            <p:cNvSpPr/>
            <p:nvPr/>
          </p:nvSpPr>
          <p:spPr>
            <a:xfrm>
              <a:off x="3244350" y="46029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2" name="Google Shape;2282;p19"/>
            <p:cNvSpPr/>
            <p:nvPr/>
          </p:nvSpPr>
          <p:spPr>
            <a:xfrm>
              <a:off x="3244350"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3" name="Google Shape;2283;p19"/>
            <p:cNvSpPr/>
            <p:nvPr/>
          </p:nvSpPr>
          <p:spPr>
            <a:xfrm>
              <a:off x="3394875" y="2381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4" name="Google Shape;2284;p19"/>
            <p:cNvSpPr/>
            <p:nvPr/>
          </p:nvSpPr>
          <p:spPr>
            <a:xfrm>
              <a:off x="33948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5" name="Google Shape;2285;p19"/>
            <p:cNvSpPr/>
            <p:nvPr/>
          </p:nvSpPr>
          <p:spPr>
            <a:xfrm>
              <a:off x="33948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6" name="Google Shape;2286;p19"/>
            <p:cNvSpPr/>
            <p:nvPr/>
          </p:nvSpPr>
          <p:spPr>
            <a:xfrm>
              <a:off x="33948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7" name="Google Shape;2287;p19"/>
            <p:cNvSpPr/>
            <p:nvPr/>
          </p:nvSpPr>
          <p:spPr>
            <a:xfrm>
              <a:off x="33948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8" name="Google Shape;2288;p19"/>
            <p:cNvSpPr/>
            <p:nvPr/>
          </p:nvSpPr>
          <p:spPr>
            <a:xfrm>
              <a:off x="33948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9" name="Google Shape;2289;p19"/>
            <p:cNvSpPr/>
            <p:nvPr/>
          </p:nvSpPr>
          <p:spPr>
            <a:xfrm>
              <a:off x="3545375"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0" name="Google Shape;2290;p19"/>
            <p:cNvSpPr/>
            <p:nvPr/>
          </p:nvSpPr>
          <p:spPr>
            <a:xfrm>
              <a:off x="35453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1" name="Google Shape;2291;p19"/>
            <p:cNvSpPr/>
            <p:nvPr/>
          </p:nvSpPr>
          <p:spPr>
            <a:xfrm>
              <a:off x="3545375"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92" name="Google Shape;2292;p19"/>
          <p:cNvGrpSpPr/>
          <p:nvPr/>
        </p:nvGrpSpPr>
        <p:grpSpPr>
          <a:xfrm rot="10800000">
            <a:off x="6367294" y="28698"/>
            <a:ext cx="2309820" cy="5086302"/>
            <a:chOff x="1287725" y="238125"/>
            <a:chExt cx="2379050" cy="5238750"/>
          </a:xfrm>
        </p:grpSpPr>
        <p:sp>
          <p:nvSpPr>
            <p:cNvPr id="2293" name="Google Shape;2293;p19"/>
            <p:cNvSpPr/>
            <p:nvPr/>
          </p:nvSpPr>
          <p:spPr>
            <a:xfrm>
              <a:off x="128772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4" name="Google Shape;2294;p19"/>
            <p:cNvSpPr/>
            <p:nvPr/>
          </p:nvSpPr>
          <p:spPr>
            <a:xfrm>
              <a:off x="12877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5" name="Google Shape;2295;p19"/>
            <p:cNvSpPr/>
            <p:nvPr/>
          </p:nvSpPr>
          <p:spPr>
            <a:xfrm>
              <a:off x="128772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6" name="Google Shape;2296;p19"/>
            <p:cNvSpPr/>
            <p:nvPr/>
          </p:nvSpPr>
          <p:spPr>
            <a:xfrm>
              <a:off x="1287725" y="129170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7" name="Google Shape;2297;p19"/>
            <p:cNvSpPr/>
            <p:nvPr/>
          </p:nvSpPr>
          <p:spPr>
            <a:xfrm>
              <a:off x="1287725"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8" name="Google Shape;2298;p19"/>
            <p:cNvSpPr/>
            <p:nvPr/>
          </p:nvSpPr>
          <p:spPr>
            <a:xfrm>
              <a:off x="128772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9" name="Google Shape;2299;p19"/>
            <p:cNvSpPr/>
            <p:nvPr/>
          </p:nvSpPr>
          <p:spPr>
            <a:xfrm>
              <a:off x="128772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0" name="Google Shape;2300;p19"/>
            <p:cNvSpPr/>
            <p:nvPr/>
          </p:nvSpPr>
          <p:spPr>
            <a:xfrm>
              <a:off x="128772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1" name="Google Shape;2301;p19"/>
            <p:cNvSpPr/>
            <p:nvPr/>
          </p:nvSpPr>
          <p:spPr>
            <a:xfrm>
              <a:off x="1287725"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2" name="Google Shape;2302;p19"/>
            <p:cNvSpPr/>
            <p:nvPr/>
          </p:nvSpPr>
          <p:spPr>
            <a:xfrm>
              <a:off x="12877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3" name="Google Shape;2303;p19"/>
            <p:cNvSpPr/>
            <p:nvPr/>
          </p:nvSpPr>
          <p:spPr>
            <a:xfrm>
              <a:off x="1287725"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4" name="Google Shape;2304;p19"/>
            <p:cNvSpPr/>
            <p:nvPr/>
          </p:nvSpPr>
          <p:spPr>
            <a:xfrm>
              <a:off x="1287725"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5" name="Google Shape;2305;p19"/>
            <p:cNvSpPr/>
            <p:nvPr/>
          </p:nvSpPr>
          <p:spPr>
            <a:xfrm>
              <a:off x="1287725"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6" name="Google Shape;2306;p19"/>
            <p:cNvSpPr/>
            <p:nvPr/>
          </p:nvSpPr>
          <p:spPr>
            <a:xfrm>
              <a:off x="1287725"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7" name="Google Shape;2307;p19"/>
            <p:cNvSpPr/>
            <p:nvPr/>
          </p:nvSpPr>
          <p:spPr>
            <a:xfrm>
              <a:off x="1287725" y="52049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8" name="Google Shape;2308;p19"/>
            <p:cNvSpPr/>
            <p:nvPr/>
          </p:nvSpPr>
          <p:spPr>
            <a:xfrm>
              <a:off x="14382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9" name="Google Shape;2309;p19"/>
            <p:cNvSpPr/>
            <p:nvPr/>
          </p:nvSpPr>
          <p:spPr>
            <a:xfrm>
              <a:off x="14382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0" name="Google Shape;2310;p19"/>
            <p:cNvSpPr/>
            <p:nvPr/>
          </p:nvSpPr>
          <p:spPr>
            <a:xfrm>
              <a:off x="14382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1" name="Google Shape;2311;p19"/>
            <p:cNvSpPr/>
            <p:nvPr/>
          </p:nvSpPr>
          <p:spPr>
            <a:xfrm>
              <a:off x="14382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2" name="Google Shape;2312;p19"/>
            <p:cNvSpPr/>
            <p:nvPr/>
          </p:nvSpPr>
          <p:spPr>
            <a:xfrm>
              <a:off x="15887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3" name="Google Shape;2313;p19"/>
            <p:cNvSpPr/>
            <p:nvPr/>
          </p:nvSpPr>
          <p:spPr>
            <a:xfrm>
              <a:off x="1588750" y="53912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4" name="Google Shape;2314;p19"/>
            <p:cNvSpPr/>
            <p:nvPr/>
          </p:nvSpPr>
          <p:spPr>
            <a:xfrm>
              <a:off x="15887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5" name="Google Shape;2315;p19"/>
            <p:cNvSpPr/>
            <p:nvPr/>
          </p:nvSpPr>
          <p:spPr>
            <a:xfrm>
              <a:off x="158875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6" name="Google Shape;2316;p19"/>
            <p:cNvSpPr/>
            <p:nvPr/>
          </p:nvSpPr>
          <p:spPr>
            <a:xfrm>
              <a:off x="158875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7" name="Google Shape;2317;p19"/>
            <p:cNvSpPr/>
            <p:nvPr/>
          </p:nvSpPr>
          <p:spPr>
            <a:xfrm>
              <a:off x="15887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8" name="Google Shape;2318;p19"/>
            <p:cNvSpPr/>
            <p:nvPr/>
          </p:nvSpPr>
          <p:spPr>
            <a:xfrm>
              <a:off x="15887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9" name="Google Shape;2319;p19"/>
            <p:cNvSpPr/>
            <p:nvPr/>
          </p:nvSpPr>
          <p:spPr>
            <a:xfrm>
              <a:off x="15887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0" name="Google Shape;2320;p19"/>
            <p:cNvSpPr/>
            <p:nvPr/>
          </p:nvSpPr>
          <p:spPr>
            <a:xfrm>
              <a:off x="1588750" y="35493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1" name="Google Shape;2321;p19"/>
            <p:cNvSpPr/>
            <p:nvPr/>
          </p:nvSpPr>
          <p:spPr>
            <a:xfrm>
              <a:off x="1588750" y="53554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2" name="Google Shape;2322;p19"/>
            <p:cNvSpPr/>
            <p:nvPr/>
          </p:nvSpPr>
          <p:spPr>
            <a:xfrm>
              <a:off x="1739250"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3" name="Google Shape;2323;p19"/>
            <p:cNvSpPr/>
            <p:nvPr/>
          </p:nvSpPr>
          <p:spPr>
            <a:xfrm>
              <a:off x="1739250"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4" name="Google Shape;2324;p19"/>
            <p:cNvSpPr/>
            <p:nvPr/>
          </p:nvSpPr>
          <p:spPr>
            <a:xfrm>
              <a:off x="17392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5" name="Google Shape;2325;p19"/>
            <p:cNvSpPr/>
            <p:nvPr/>
          </p:nvSpPr>
          <p:spPr>
            <a:xfrm>
              <a:off x="17392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6" name="Google Shape;2326;p19"/>
            <p:cNvSpPr/>
            <p:nvPr/>
          </p:nvSpPr>
          <p:spPr>
            <a:xfrm>
              <a:off x="1739250" y="17432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7" name="Google Shape;2327;p19"/>
            <p:cNvSpPr/>
            <p:nvPr/>
          </p:nvSpPr>
          <p:spPr>
            <a:xfrm>
              <a:off x="1739250" y="20442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8" name="Google Shape;2328;p19"/>
            <p:cNvSpPr/>
            <p:nvPr/>
          </p:nvSpPr>
          <p:spPr>
            <a:xfrm>
              <a:off x="17392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9" name="Google Shape;2329;p19"/>
            <p:cNvSpPr/>
            <p:nvPr/>
          </p:nvSpPr>
          <p:spPr>
            <a:xfrm>
              <a:off x="17392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0" name="Google Shape;2330;p19"/>
            <p:cNvSpPr/>
            <p:nvPr/>
          </p:nvSpPr>
          <p:spPr>
            <a:xfrm>
              <a:off x="1739250" y="29473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1" name="Google Shape;2331;p19"/>
            <p:cNvSpPr/>
            <p:nvPr/>
          </p:nvSpPr>
          <p:spPr>
            <a:xfrm>
              <a:off x="1739250" y="30978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2" name="Google Shape;2332;p19"/>
            <p:cNvSpPr/>
            <p:nvPr/>
          </p:nvSpPr>
          <p:spPr>
            <a:xfrm>
              <a:off x="1739250"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3" name="Google Shape;2333;p19"/>
            <p:cNvSpPr/>
            <p:nvPr/>
          </p:nvSpPr>
          <p:spPr>
            <a:xfrm>
              <a:off x="1739250" y="385037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4" name="Google Shape;2334;p19"/>
            <p:cNvSpPr/>
            <p:nvPr/>
          </p:nvSpPr>
          <p:spPr>
            <a:xfrm>
              <a:off x="1739250" y="400087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5" name="Google Shape;2335;p19"/>
            <p:cNvSpPr/>
            <p:nvPr/>
          </p:nvSpPr>
          <p:spPr>
            <a:xfrm>
              <a:off x="1739250" y="44524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6" name="Google Shape;2336;p19"/>
            <p:cNvSpPr/>
            <p:nvPr/>
          </p:nvSpPr>
          <p:spPr>
            <a:xfrm>
              <a:off x="17392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7" name="Google Shape;2337;p19"/>
            <p:cNvSpPr/>
            <p:nvPr/>
          </p:nvSpPr>
          <p:spPr>
            <a:xfrm>
              <a:off x="17392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8" name="Google Shape;2338;p19"/>
            <p:cNvSpPr/>
            <p:nvPr/>
          </p:nvSpPr>
          <p:spPr>
            <a:xfrm>
              <a:off x="1739250" y="505445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9" name="Google Shape;2339;p19"/>
            <p:cNvSpPr/>
            <p:nvPr/>
          </p:nvSpPr>
          <p:spPr>
            <a:xfrm>
              <a:off x="1889750"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0" name="Google Shape;2340;p19"/>
            <p:cNvSpPr/>
            <p:nvPr/>
          </p:nvSpPr>
          <p:spPr>
            <a:xfrm>
              <a:off x="1889750" y="68965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1" name="Google Shape;2341;p19"/>
            <p:cNvSpPr/>
            <p:nvPr/>
          </p:nvSpPr>
          <p:spPr>
            <a:xfrm>
              <a:off x="1889750"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2" name="Google Shape;2342;p19"/>
            <p:cNvSpPr/>
            <p:nvPr/>
          </p:nvSpPr>
          <p:spPr>
            <a:xfrm>
              <a:off x="1889750" y="11411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3" name="Google Shape;2343;p19"/>
            <p:cNvSpPr/>
            <p:nvPr/>
          </p:nvSpPr>
          <p:spPr>
            <a:xfrm>
              <a:off x="1889750" y="1291700"/>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4" name="Google Shape;2344;p19"/>
            <p:cNvSpPr/>
            <p:nvPr/>
          </p:nvSpPr>
          <p:spPr>
            <a:xfrm>
              <a:off x="1889750" y="15927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5" name="Google Shape;2345;p19"/>
            <p:cNvSpPr/>
            <p:nvPr/>
          </p:nvSpPr>
          <p:spPr>
            <a:xfrm>
              <a:off x="1889750" y="324832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6" name="Google Shape;2346;p19"/>
            <p:cNvSpPr/>
            <p:nvPr/>
          </p:nvSpPr>
          <p:spPr>
            <a:xfrm>
              <a:off x="1889750" y="35493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7" name="Google Shape;2347;p19"/>
            <p:cNvSpPr/>
            <p:nvPr/>
          </p:nvSpPr>
          <p:spPr>
            <a:xfrm>
              <a:off x="1889750" y="36998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8" name="Google Shape;2348;p19"/>
            <p:cNvSpPr/>
            <p:nvPr/>
          </p:nvSpPr>
          <p:spPr>
            <a:xfrm>
              <a:off x="1889750" y="505445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9" name="Google Shape;2349;p19"/>
            <p:cNvSpPr/>
            <p:nvPr/>
          </p:nvSpPr>
          <p:spPr>
            <a:xfrm>
              <a:off x="1889750" y="5355475"/>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0" name="Google Shape;2350;p19"/>
            <p:cNvSpPr/>
            <p:nvPr/>
          </p:nvSpPr>
          <p:spPr>
            <a:xfrm>
              <a:off x="2040275" y="23812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1" name="Google Shape;2351;p19"/>
            <p:cNvSpPr/>
            <p:nvPr/>
          </p:nvSpPr>
          <p:spPr>
            <a:xfrm>
              <a:off x="2040275" y="539125"/>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2" name="Google Shape;2352;p19"/>
            <p:cNvSpPr/>
            <p:nvPr/>
          </p:nvSpPr>
          <p:spPr>
            <a:xfrm>
              <a:off x="2040275" y="8401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3" name="Google Shape;2353;p19"/>
            <p:cNvSpPr/>
            <p:nvPr/>
          </p:nvSpPr>
          <p:spPr>
            <a:xfrm>
              <a:off x="2040275" y="9906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4" name="Google Shape;2354;p19"/>
            <p:cNvSpPr/>
            <p:nvPr/>
          </p:nvSpPr>
          <p:spPr>
            <a:xfrm>
              <a:off x="2040275" y="159270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5" name="Google Shape;2355;p19"/>
            <p:cNvSpPr/>
            <p:nvPr/>
          </p:nvSpPr>
          <p:spPr>
            <a:xfrm>
              <a:off x="2040275" y="2194750"/>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6" name="Google Shape;2356;p19"/>
            <p:cNvSpPr/>
            <p:nvPr/>
          </p:nvSpPr>
          <p:spPr>
            <a:xfrm>
              <a:off x="2040275" y="2345275"/>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7" name="Google Shape;2357;p19"/>
            <p:cNvSpPr/>
            <p:nvPr/>
          </p:nvSpPr>
          <p:spPr>
            <a:xfrm>
              <a:off x="2040275" y="24957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8" name="Google Shape;2358;p19"/>
            <p:cNvSpPr/>
            <p:nvPr/>
          </p:nvSpPr>
          <p:spPr>
            <a:xfrm>
              <a:off x="2040275" y="33988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9" name="Google Shape;2359;p19"/>
            <p:cNvSpPr/>
            <p:nvPr/>
          </p:nvSpPr>
          <p:spPr>
            <a:xfrm>
              <a:off x="2040275" y="4151400"/>
              <a:ext cx="121400" cy="121400"/>
            </a:xfrm>
            <a:custGeom>
              <a:rect b="b" l="l" r="r" t="t"/>
              <a:pathLst>
                <a:path extrusionOk="0" h="4856" w="4856">
                  <a:moveTo>
                    <a:pt x="0" y="0"/>
                  </a:moveTo>
                  <a:lnTo>
                    <a:pt x="0"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0" name="Google Shape;2360;p19"/>
            <p:cNvSpPr/>
            <p:nvPr/>
          </p:nvSpPr>
          <p:spPr>
            <a:xfrm>
              <a:off x="2040275" y="460292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1" name="Google Shape;2361;p19"/>
            <p:cNvSpPr/>
            <p:nvPr/>
          </p:nvSpPr>
          <p:spPr>
            <a:xfrm>
              <a:off x="2040275" y="4753450"/>
              <a:ext cx="121400" cy="121400"/>
            </a:xfrm>
            <a:custGeom>
              <a:rect b="b" l="l" r="r" t="t"/>
              <a:pathLst>
                <a:path extrusionOk="0" h="4856" w="4856">
                  <a:moveTo>
                    <a:pt x="0" y="0"/>
                  </a:moveTo>
                  <a:lnTo>
                    <a:pt x="0"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2" name="Google Shape;2362;p19"/>
            <p:cNvSpPr/>
            <p:nvPr/>
          </p:nvSpPr>
          <p:spPr>
            <a:xfrm>
              <a:off x="2040275" y="5355475"/>
              <a:ext cx="121400" cy="121400"/>
            </a:xfrm>
            <a:custGeom>
              <a:rect b="b" l="l" r="r" t="t"/>
              <a:pathLst>
                <a:path extrusionOk="0" h="4856"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3" name="Google Shape;2363;p19"/>
            <p:cNvSpPr/>
            <p:nvPr/>
          </p:nvSpPr>
          <p:spPr>
            <a:xfrm>
              <a:off x="2190775" y="38862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4" name="Google Shape;2364;p19"/>
            <p:cNvSpPr/>
            <p:nvPr/>
          </p:nvSpPr>
          <p:spPr>
            <a:xfrm>
              <a:off x="2190775" y="53912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5" name="Google Shape;2365;p19"/>
            <p:cNvSpPr/>
            <p:nvPr/>
          </p:nvSpPr>
          <p:spPr>
            <a:xfrm>
              <a:off x="2190775" y="990675"/>
              <a:ext cx="121425" cy="121400"/>
            </a:xfrm>
            <a:custGeom>
              <a:rect b="b" l="l" r="r" t="t"/>
              <a:pathLst>
                <a:path extrusionOk="0" h="4856" w="4857">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6" name="Google Shape;2366;p19"/>
            <p:cNvSpPr/>
            <p:nvPr/>
          </p:nvSpPr>
          <p:spPr>
            <a:xfrm>
              <a:off x="21907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7" name="Google Shape;2367;p19"/>
            <p:cNvSpPr/>
            <p:nvPr/>
          </p:nvSpPr>
          <p:spPr>
            <a:xfrm>
              <a:off x="21907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8" name="Google Shape;2368;p19"/>
            <p:cNvSpPr/>
            <p:nvPr/>
          </p:nvSpPr>
          <p:spPr>
            <a:xfrm>
              <a:off x="2190775" y="2947300"/>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9" name="Google Shape;2369;p19"/>
            <p:cNvSpPr/>
            <p:nvPr/>
          </p:nvSpPr>
          <p:spPr>
            <a:xfrm>
              <a:off x="2190775" y="3850375"/>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0" name="Google Shape;2370;p19"/>
            <p:cNvSpPr/>
            <p:nvPr/>
          </p:nvSpPr>
          <p:spPr>
            <a:xfrm>
              <a:off x="2190775" y="430190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1" name="Google Shape;2371;p19"/>
            <p:cNvSpPr/>
            <p:nvPr/>
          </p:nvSpPr>
          <p:spPr>
            <a:xfrm>
              <a:off x="2190775" y="4903950"/>
              <a:ext cx="121425" cy="121400"/>
            </a:xfrm>
            <a:custGeom>
              <a:rect b="b" l="l" r="r" t="t"/>
              <a:pathLst>
                <a:path extrusionOk="0" h="4856"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2" name="Google Shape;2372;p19"/>
            <p:cNvSpPr/>
            <p:nvPr/>
          </p:nvSpPr>
          <p:spPr>
            <a:xfrm>
              <a:off x="2341300"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3" name="Google Shape;2373;p19"/>
            <p:cNvSpPr/>
            <p:nvPr/>
          </p:nvSpPr>
          <p:spPr>
            <a:xfrm>
              <a:off x="234130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4" name="Google Shape;2374;p19"/>
            <p:cNvSpPr/>
            <p:nvPr/>
          </p:nvSpPr>
          <p:spPr>
            <a:xfrm>
              <a:off x="2341300"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5" name="Google Shape;2375;p19"/>
            <p:cNvSpPr/>
            <p:nvPr/>
          </p:nvSpPr>
          <p:spPr>
            <a:xfrm>
              <a:off x="2341300"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6" name="Google Shape;2376;p19"/>
            <p:cNvSpPr/>
            <p:nvPr/>
          </p:nvSpPr>
          <p:spPr>
            <a:xfrm>
              <a:off x="2341300"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7" name="Google Shape;2377;p19"/>
            <p:cNvSpPr/>
            <p:nvPr/>
          </p:nvSpPr>
          <p:spPr>
            <a:xfrm>
              <a:off x="234130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8" name="Google Shape;2378;p19"/>
            <p:cNvSpPr/>
            <p:nvPr/>
          </p:nvSpPr>
          <p:spPr>
            <a:xfrm>
              <a:off x="2341300"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9" name="Google Shape;2379;p19"/>
            <p:cNvSpPr/>
            <p:nvPr/>
          </p:nvSpPr>
          <p:spPr>
            <a:xfrm>
              <a:off x="234130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0" name="Google Shape;2380;p19"/>
            <p:cNvSpPr/>
            <p:nvPr/>
          </p:nvSpPr>
          <p:spPr>
            <a:xfrm>
              <a:off x="249180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1" name="Google Shape;2381;p19"/>
            <p:cNvSpPr/>
            <p:nvPr/>
          </p:nvSpPr>
          <p:spPr>
            <a:xfrm>
              <a:off x="2491800" y="129170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2" name="Google Shape;2382;p19"/>
            <p:cNvSpPr/>
            <p:nvPr/>
          </p:nvSpPr>
          <p:spPr>
            <a:xfrm>
              <a:off x="249180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3" name="Google Shape;2383;p19"/>
            <p:cNvSpPr/>
            <p:nvPr/>
          </p:nvSpPr>
          <p:spPr>
            <a:xfrm>
              <a:off x="2491800"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4" name="Google Shape;2384;p19"/>
            <p:cNvSpPr/>
            <p:nvPr/>
          </p:nvSpPr>
          <p:spPr>
            <a:xfrm>
              <a:off x="24918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5" name="Google Shape;2385;p19"/>
            <p:cNvSpPr/>
            <p:nvPr/>
          </p:nvSpPr>
          <p:spPr>
            <a:xfrm>
              <a:off x="264232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6" name="Google Shape;2386;p19"/>
            <p:cNvSpPr/>
            <p:nvPr/>
          </p:nvSpPr>
          <p:spPr>
            <a:xfrm>
              <a:off x="2642325"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7" name="Google Shape;2387;p19"/>
            <p:cNvSpPr/>
            <p:nvPr/>
          </p:nvSpPr>
          <p:spPr>
            <a:xfrm>
              <a:off x="2642325"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8" name="Google Shape;2388;p19"/>
            <p:cNvSpPr/>
            <p:nvPr/>
          </p:nvSpPr>
          <p:spPr>
            <a:xfrm>
              <a:off x="2642325"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9" name="Google Shape;2389;p19"/>
            <p:cNvSpPr/>
            <p:nvPr/>
          </p:nvSpPr>
          <p:spPr>
            <a:xfrm>
              <a:off x="264232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0" name="Google Shape;2390;p19"/>
            <p:cNvSpPr/>
            <p:nvPr/>
          </p:nvSpPr>
          <p:spPr>
            <a:xfrm>
              <a:off x="2792825" y="430190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1" name="Google Shape;2391;p19"/>
            <p:cNvSpPr/>
            <p:nvPr/>
          </p:nvSpPr>
          <p:spPr>
            <a:xfrm>
              <a:off x="294332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2" name="Google Shape;2392;p19"/>
            <p:cNvSpPr/>
            <p:nvPr/>
          </p:nvSpPr>
          <p:spPr>
            <a:xfrm>
              <a:off x="294332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3" name="Google Shape;2393;p19"/>
            <p:cNvSpPr/>
            <p:nvPr/>
          </p:nvSpPr>
          <p:spPr>
            <a:xfrm>
              <a:off x="3093850" y="5054450"/>
              <a:ext cx="121400" cy="121425"/>
            </a:xfrm>
            <a:custGeom>
              <a:rect b="b" l="l" r="r" t="t"/>
              <a:pathLst>
                <a:path extrusionOk="0" h="4857" w="4856">
                  <a:moveTo>
                    <a:pt x="0" y="1"/>
                  </a:moveTo>
                  <a:lnTo>
                    <a:pt x="0"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4" name="Google Shape;2394;p19"/>
            <p:cNvSpPr/>
            <p:nvPr/>
          </p:nvSpPr>
          <p:spPr>
            <a:xfrm>
              <a:off x="3394875" y="24957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5" name="Google Shape;2395;p19"/>
            <p:cNvSpPr/>
            <p:nvPr/>
          </p:nvSpPr>
          <p:spPr>
            <a:xfrm>
              <a:off x="3545375"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96" name="Google Shape;2396;p19"/>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FFFFFF"/>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2397" name="Shape 2397"/>
        <p:cNvGrpSpPr/>
        <p:nvPr/>
      </p:nvGrpSpPr>
      <p:grpSpPr>
        <a:xfrm>
          <a:off x="0" y="0"/>
          <a:ext cx="0" cy="0"/>
          <a:chOff x="0" y="0"/>
          <a:chExt cx="0" cy="0"/>
        </a:xfrm>
      </p:grpSpPr>
      <p:sp>
        <p:nvSpPr>
          <p:cNvPr id="2398" name="Google Shape;2398;p20"/>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399" name="Google Shape;2399;p20"/>
          <p:cNvSpPr txBox="1"/>
          <p:nvPr>
            <p:ph idx="1" type="body"/>
          </p:nvPr>
        </p:nvSpPr>
        <p:spPr>
          <a:xfrm>
            <a:off x="718300"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400" name="Google Shape;2400;p20"/>
          <p:cNvSpPr txBox="1"/>
          <p:nvPr>
            <p:ph idx="2" type="body"/>
          </p:nvPr>
        </p:nvSpPr>
        <p:spPr>
          <a:xfrm>
            <a:off x="3009263"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sp>
        <p:nvSpPr>
          <p:cNvPr id="2401" name="Google Shape;2401;p20"/>
          <p:cNvSpPr txBox="1"/>
          <p:nvPr>
            <p:ph idx="3" type="body"/>
          </p:nvPr>
        </p:nvSpPr>
        <p:spPr>
          <a:xfrm>
            <a:off x="5300226" y="1755475"/>
            <a:ext cx="2179200" cy="3094200"/>
          </a:xfrm>
          <a:prstGeom prst="rect">
            <a:avLst/>
          </a:prstGeom>
          <a:noFill/>
          <a:ln>
            <a:noFill/>
          </a:ln>
        </p:spPr>
        <p:txBody>
          <a:bodyPr anchorCtr="0" anchor="t" bIns="91425" lIns="91425" spcFirstLastPara="1" rIns="91425" wrap="square" tIns="91425">
            <a:noAutofit/>
          </a:bodyPr>
          <a:lstStyle>
            <a:lvl1pPr indent="-330200" lvl="0" marL="457200" algn="l">
              <a:lnSpc>
                <a:spcPct val="100000"/>
              </a:lnSpc>
              <a:spcBef>
                <a:spcPts val="600"/>
              </a:spcBef>
              <a:spcAft>
                <a:spcPts val="0"/>
              </a:spcAft>
              <a:buSzPts val="1600"/>
              <a:buChar char="▪"/>
              <a:defRPr sz="1600"/>
            </a:lvl1pPr>
            <a:lvl2pPr indent="-330200" lvl="1" marL="914400" algn="l">
              <a:lnSpc>
                <a:spcPct val="100000"/>
              </a:lnSpc>
              <a:spcBef>
                <a:spcPts val="0"/>
              </a:spcBef>
              <a:spcAft>
                <a:spcPts val="0"/>
              </a:spcAft>
              <a:buSzPts val="1600"/>
              <a:buChar char="▫"/>
              <a:defRPr sz="1600"/>
            </a:lvl2pPr>
            <a:lvl3pPr indent="-330200" lvl="2" marL="1371600" algn="l">
              <a:lnSpc>
                <a:spcPct val="100000"/>
              </a:lnSpc>
              <a:spcBef>
                <a:spcPts val="0"/>
              </a:spcBef>
              <a:spcAft>
                <a:spcPts val="0"/>
              </a:spcAft>
              <a:buSzPts val="1600"/>
              <a:buChar char="▫"/>
              <a:defRPr sz="1600"/>
            </a:lvl3pPr>
            <a:lvl4pPr indent="-330200" lvl="3" marL="1828800" algn="l">
              <a:lnSpc>
                <a:spcPct val="100000"/>
              </a:lnSpc>
              <a:spcBef>
                <a:spcPts val="0"/>
              </a:spcBef>
              <a:spcAft>
                <a:spcPts val="0"/>
              </a:spcAft>
              <a:buSzPts val="1600"/>
              <a:buChar char="▫"/>
              <a:defRPr sz="1600"/>
            </a:lvl4pPr>
            <a:lvl5pPr indent="-330200" lvl="4" marL="2286000" algn="l">
              <a:lnSpc>
                <a:spcPct val="100000"/>
              </a:lnSpc>
              <a:spcBef>
                <a:spcPts val="0"/>
              </a:spcBef>
              <a:spcAft>
                <a:spcPts val="0"/>
              </a:spcAft>
              <a:buSzPts val="1600"/>
              <a:buChar char="▫"/>
              <a:defRPr sz="1600"/>
            </a:lvl5pPr>
            <a:lvl6pPr indent="-330200" lvl="5" marL="2743200" algn="l">
              <a:lnSpc>
                <a:spcPct val="100000"/>
              </a:lnSpc>
              <a:spcBef>
                <a:spcPts val="0"/>
              </a:spcBef>
              <a:spcAft>
                <a:spcPts val="0"/>
              </a:spcAft>
              <a:buSzPts val="1600"/>
              <a:buChar char="▫"/>
              <a:defRPr sz="1600"/>
            </a:lvl6pPr>
            <a:lvl7pPr indent="-330200" lvl="6" marL="3200400" algn="l">
              <a:lnSpc>
                <a:spcPct val="100000"/>
              </a:lnSpc>
              <a:spcBef>
                <a:spcPts val="0"/>
              </a:spcBef>
              <a:spcAft>
                <a:spcPts val="0"/>
              </a:spcAft>
              <a:buSzPts val="1600"/>
              <a:buChar char="●"/>
              <a:defRPr sz="1600"/>
            </a:lvl7pPr>
            <a:lvl8pPr indent="-330200" lvl="7" marL="3657600" algn="l">
              <a:lnSpc>
                <a:spcPct val="100000"/>
              </a:lnSpc>
              <a:spcBef>
                <a:spcPts val="0"/>
              </a:spcBef>
              <a:spcAft>
                <a:spcPts val="0"/>
              </a:spcAft>
              <a:buSzPts val="1600"/>
              <a:buChar char="○"/>
              <a:defRPr sz="1600"/>
            </a:lvl8pPr>
            <a:lvl9pPr indent="-330200" lvl="8" marL="4114800" algn="l">
              <a:lnSpc>
                <a:spcPct val="100000"/>
              </a:lnSpc>
              <a:spcBef>
                <a:spcPts val="0"/>
              </a:spcBef>
              <a:spcAft>
                <a:spcPts val="0"/>
              </a:spcAft>
              <a:buSzPts val="1600"/>
              <a:buChar char="■"/>
              <a:defRPr sz="1600"/>
            </a:lvl9pPr>
          </a:lstStyle>
          <a:p/>
        </p:txBody>
      </p:sp>
      <p:grpSp>
        <p:nvGrpSpPr>
          <p:cNvPr id="2402" name="Google Shape;2402;p20"/>
          <p:cNvGrpSpPr/>
          <p:nvPr/>
        </p:nvGrpSpPr>
        <p:grpSpPr>
          <a:xfrm rot="10800000">
            <a:off x="8851487" y="28707"/>
            <a:ext cx="264012" cy="5086302"/>
            <a:chOff x="5307800" y="238125"/>
            <a:chExt cx="271925" cy="5238750"/>
          </a:xfrm>
        </p:grpSpPr>
        <p:sp>
          <p:nvSpPr>
            <p:cNvPr id="2403" name="Google Shape;2403;p20"/>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4" name="Google Shape;2404;p20"/>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5" name="Google Shape;2405;p20"/>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6" name="Google Shape;2406;p20"/>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7" name="Google Shape;2407;p20"/>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8" name="Google Shape;2408;p20"/>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9" name="Google Shape;2409;p20"/>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0" name="Google Shape;2410;p20"/>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1" name="Google Shape;2411;p20"/>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2" name="Google Shape;2412;p20"/>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3" name="Google Shape;2413;p20"/>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4" name="Google Shape;2414;p20"/>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5" name="Google Shape;2415;p20"/>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6" name="Google Shape;2416;p20"/>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7" name="Google Shape;2417;p20"/>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8" name="Google Shape;2418;p20"/>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9" name="Google Shape;2419;p20"/>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0" name="Google Shape;2420;p20"/>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1" name="Google Shape;2421;p20"/>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2" name="Google Shape;2422;p20"/>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3" name="Google Shape;2423;p20"/>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4" name="Google Shape;2424;p20"/>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5" name="Google Shape;2425;p20"/>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6" name="Google Shape;2426;p20"/>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7" name="Google Shape;2427;p20"/>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8" name="Google Shape;2428;p20"/>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9" name="Google Shape;2429;p20"/>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0" name="Google Shape;2430;p20"/>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1" name="Google Shape;2431;p20"/>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2" name="Google Shape;2432;p20"/>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3" name="Google Shape;2433;p20"/>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4" name="Google Shape;2434;p20"/>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5" name="Google Shape;2435;p20"/>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6" name="Google Shape;2436;p20"/>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7" name="Google Shape;2437;p20"/>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8" name="Google Shape;2438;p20"/>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9" name="Google Shape;2439;p20"/>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0" name="Google Shape;2440;p20"/>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1" name="Google Shape;2441;p20"/>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2" name="Google Shape;2442;p20"/>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3" name="Google Shape;2443;p20"/>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4" name="Google Shape;2444;p20"/>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5" name="Google Shape;2445;p20"/>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6" name="Google Shape;2446;p20"/>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7" name="Google Shape;2447;p20"/>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8" name="Google Shape;2448;p20"/>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9" name="Google Shape;2449;p20"/>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0" name="Google Shape;2450;p20"/>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1" name="Google Shape;2451;p20"/>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2" name="Google Shape;2452;p20"/>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3" name="Google Shape;2453;p20"/>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4" name="Google Shape;2454;p20"/>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5" name="Google Shape;2455;p20"/>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6" name="Google Shape;2456;p20"/>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7" name="Google Shape;2457;p20"/>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8" name="Google Shape;2458;p20"/>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9" name="Google Shape;2459;p20"/>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60" name="Google Shape;2460;p20"/>
          <p:cNvGrpSpPr/>
          <p:nvPr/>
        </p:nvGrpSpPr>
        <p:grpSpPr>
          <a:xfrm rot="10800000">
            <a:off x="7828571" y="28707"/>
            <a:ext cx="1140783" cy="5086302"/>
            <a:chOff x="5458325" y="238125"/>
            <a:chExt cx="1174975" cy="5238750"/>
          </a:xfrm>
        </p:grpSpPr>
        <p:sp>
          <p:nvSpPr>
            <p:cNvPr id="2461" name="Google Shape;2461;p20"/>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2" name="Google Shape;2462;p20"/>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3" name="Google Shape;2463;p20"/>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4" name="Google Shape;2464;p20"/>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5" name="Google Shape;2465;p20"/>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6" name="Google Shape;2466;p20"/>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7" name="Google Shape;2467;p20"/>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8" name="Google Shape;2468;p20"/>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9" name="Google Shape;2469;p20"/>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0" name="Google Shape;2470;p20"/>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1" name="Google Shape;2471;p20"/>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2" name="Google Shape;2472;p20"/>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3" name="Google Shape;2473;p20"/>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4" name="Google Shape;2474;p20"/>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5" name="Google Shape;2475;p20"/>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6" name="Google Shape;2476;p20"/>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7" name="Google Shape;2477;p20"/>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8" name="Google Shape;2478;p20"/>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9" name="Google Shape;2479;p20"/>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0" name="Google Shape;2480;p20"/>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1" name="Google Shape;2481;p20"/>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2" name="Google Shape;2482;p20"/>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3" name="Google Shape;2483;p20"/>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4" name="Google Shape;2484;p20"/>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5" name="Google Shape;2485;p20"/>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6" name="Google Shape;2486;p20"/>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7" name="Google Shape;2487;p20"/>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8" name="Google Shape;2488;p20"/>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9" name="Google Shape;2489;p20"/>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0" name="Google Shape;2490;p20"/>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1" name="Google Shape;2491;p20"/>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2" name="Google Shape;2492;p20"/>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3" name="Google Shape;2493;p20"/>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4" name="Google Shape;2494;p20"/>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5" name="Google Shape;2495;p20"/>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6" name="Google Shape;2496;p20"/>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7" name="Google Shape;2497;p20"/>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8" name="Google Shape;2498;p20"/>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9" name="Google Shape;2499;p20"/>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0" name="Google Shape;2500;p20"/>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1" name="Google Shape;2501;p20"/>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2" name="Google Shape;2502;p20"/>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3" name="Google Shape;2503;p20"/>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4" name="Google Shape;2504;p20"/>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5" name="Google Shape;2505;p20"/>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6" name="Google Shape;2506;p20"/>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7" name="Google Shape;2507;p20"/>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8" name="Google Shape;2508;p20"/>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9" name="Google Shape;2509;p20"/>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0" name="Google Shape;2510;p20"/>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1" name="Google Shape;2511;p20"/>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2" name="Google Shape;2512;p20"/>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3" name="Google Shape;2513;p20"/>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4" name="Google Shape;2514;p20"/>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5" name="Google Shape;2515;p20"/>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6" name="Google Shape;2516;p20"/>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7" name="Google Shape;2517;p20"/>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8" name="Google Shape;2518;p20"/>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9" name="Google Shape;2519;p20"/>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0" name="Google Shape;2520;p20"/>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1" name="Google Shape;2521;p20"/>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2" name="Google Shape;2522;p20"/>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23" name="Google Shape;2523;p20"/>
          <p:cNvGrpSpPr/>
          <p:nvPr/>
        </p:nvGrpSpPr>
        <p:grpSpPr>
          <a:xfrm rot="10800000">
            <a:off x="7682451" y="28707"/>
            <a:ext cx="994639" cy="4940182"/>
            <a:chOff x="5759350" y="388625"/>
            <a:chExt cx="1024450" cy="5088250"/>
          </a:xfrm>
        </p:grpSpPr>
        <p:sp>
          <p:nvSpPr>
            <p:cNvPr id="2524" name="Google Shape;2524;p20"/>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5" name="Google Shape;2525;p20"/>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6" name="Google Shape;2526;p20"/>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7" name="Google Shape;2527;p20"/>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8" name="Google Shape;2528;p20"/>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9" name="Google Shape;2529;p20"/>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0" name="Google Shape;2530;p20"/>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1" name="Google Shape;2531;p20"/>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2" name="Google Shape;2532;p20"/>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3" name="Google Shape;2533;p20"/>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4" name="Google Shape;2534;p20"/>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5" name="Google Shape;2535;p20"/>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6" name="Google Shape;2536;p20"/>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7" name="Google Shape;2537;p20"/>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8" name="Google Shape;2538;p20"/>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9" name="Google Shape;2539;p20"/>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0" name="Google Shape;2540;p20"/>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1" name="Google Shape;2541;p20"/>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2" name="Google Shape;2542;p20"/>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3" name="Google Shape;2543;p20"/>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4" name="Google Shape;2544;p20"/>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5" name="Google Shape;2545;p20"/>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6" name="Google Shape;2546;p20"/>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7" name="Google Shape;2547;p20"/>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8" name="Google Shape;2548;p20"/>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9" name="Google Shape;2549;p20"/>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0" name="Google Shape;2550;p20"/>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1" name="Google Shape;2551;p20"/>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2" name="Google Shape;2552;p20"/>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3" name="Google Shape;2553;p20"/>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4" name="Google Shape;2554;p20"/>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5" name="Google Shape;2555;p20"/>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6" name="Google Shape;2556;p20"/>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7" name="Google Shape;2557;p20"/>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8" name="Google Shape;2558;p20"/>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9" name="Google Shape;2559;p20"/>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0" name="Google Shape;2560;p20"/>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1" name="Google Shape;2561;p20"/>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2" name="Google Shape;2562;p20"/>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3" name="Google Shape;2563;p20"/>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4" name="Google Shape;2564;p20"/>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5" name="Google Shape;2565;p20"/>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6" name="Google Shape;2566;p20"/>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7" name="Google Shape;2567;p20"/>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8" name="Google Shape;2568;p20"/>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9" name="Google Shape;2569;p20"/>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0" name="Google Shape;2570;p20"/>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1" name="Google Shape;2571;p20"/>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2" name="Google Shape;2572;p20"/>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3" name="Google Shape;2573;p20"/>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4" name="Google Shape;2574;p20"/>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5" name="Google Shape;2575;p20"/>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6" name="Google Shape;2576;p20"/>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7" name="Google Shape;2577;p20"/>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8" name="Google Shape;2578;p20"/>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9" name="Google Shape;2579;p20"/>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0" name="Google Shape;2580;p20"/>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1" name="Google Shape;2581;p20"/>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2" name="Google Shape;2582;p20"/>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3" name="Google Shape;2583;p20"/>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4" name="Google Shape;2584;p20"/>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5" name="Google Shape;2585;p20"/>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6" name="Google Shape;2586;p20"/>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7" name="Google Shape;2587;p20"/>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8" name="Google Shape;2588;p20"/>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9" name="Google Shape;2589;p20"/>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0" name="Google Shape;2590;p20"/>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1" name="Google Shape;2591;p20"/>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2" name="Google Shape;2592;p20"/>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3" name="Google Shape;2593;p20"/>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4" name="Google Shape;2594;p20"/>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5" name="Google Shape;2595;p20"/>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6" name="Google Shape;2596;p20"/>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7" name="Google Shape;2597;p20"/>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8" name="Google Shape;2598;p20"/>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9" name="Google Shape;2599;p20"/>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0" name="Google Shape;2600;p20"/>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1" name="Google Shape;2601;p20"/>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2" name="Google Shape;2602;p20"/>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3" name="Google Shape;2603;p20"/>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4" name="Google Shape;2604;p20"/>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5" name="Google Shape;2605;p20"/>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6" name="Google Shape;2606;p20"/>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7" name="Google Shape;2607;p20"/>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8" name="Google Shape;2608;p20"/>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9" name="Google Shape;2609;p20"/>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0" name="Google Shape;2610;p20"/>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1" name="Google Shape;2611;p20"/>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2" name="Google Shape;2612;p20"/>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3" name="Google Shape;2613;p20"/>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4" name="Google Shape;2614;p20"/>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5" name="Google Shape;2615;p20"/>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6" name="Google Shape;2616;p20"/>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7" name="Google Shape;2617;p20"/>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8" name="Google Shape;2618;p20"/>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9" name="Google Shape;2619;p20"/>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0" name="Google Shape;2620;p20"/>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1" name="Google Shape;2621;p20"/>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2" name="Google Shape;2622;p20"/>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3" name="Google Shape;2623;p20"/>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4" name="Google Shape;2624;p20"/>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25" name="Google Shape;2625;p20"/>
          <p:cNvGrpSpPr/>
          <p:nvPr/>
        </p:nvGrpSpPr>
        <p:grpSpPr>
          <a:xfrm rot="10800000">
            <a:off x="7682450" y="28707"/>
            <a:ext cx="1140783" cy="5086302"/>
            <a:chOff x="5608825" y="238125"/>
            <a:chExt cx="1174975" cy="5238750"/>
          </a:xfrm>
        </p:grpSpPr>
        <p:sp>
          <p:nvSpPr>
            <p:cNvPr id="2626" name="Google Shape;2626;p20"/>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7" name="Google Shape;2627;p20"/>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8" name="Google Shape;2628;p20"/>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9" name="Google Shape;2629;p20"/>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0" name="Google Shape;2630;p20"/>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1" name="Google Shape;2631;p20"/>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2" name="Google Shape;2632;p20"/>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3" name="Google Shape;2633;p20"/>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4" name="Google Shape;2634;p20"/>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5" name="Google Shape;2635;p20"/>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6" name="Google Shape;2636;p20"/>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7" name="Google Shape;2637;p20"/>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8" name="Google Shape;2638;p20"/>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9" name="Google Shape;2639;p20"/>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0" name="Google Shape;2640;p20"/>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1" name="Google Shape;2641;p20"/>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2" name="Google Shape;2642;p20"/>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3" name="Google Shape;2643;p20"/>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4" name="Google Shape;2644;p20"/>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5" name="Google Shape;2645;p20"/>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6" name="Google Shape;2646;p20"/>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7" name="Google Shape;2647;p20"/>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8" name="Google Shape;2648;p20"/>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9" name="Google Shape;2649;p20"/>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0" name="Google Shape;2650;p20"/>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1" name="Google Shape;2651;p20"/>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2" name="Google Shape;2652;p20"/>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3" name="Google Shape;2653;p20"/>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4" name="Google Shape;2654;p20"/>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5" name="Google Shape;2655;p20"/>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6" name="Google Shape;2656;p20"/>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7" name="Google Shape;2657;p20"/>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8" name="Google Shape;2658;p20"/>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9" name="Google Shape;2659;p20"/>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0" name="Google Shape;2660;p20"/>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1" name="Google Shape;2661;p20"/>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2" name="Google Shape;2662;p20"/>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3" name="Google Shape;2663;p20"/>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4" name="Google Shape;2664;p20"/>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5" name="Google Shape;2665;p20"/>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6" name="Google Shape;2666;p20"/>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7" name="Google Shape;2667;p20"/>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8" name="Google Shape;2668;p20"/>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9" name="Google Shape;2669;p20"/>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0" name="Google Shape;2670;p20"/>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1" name="Google Shape;2671;p20"/>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2" name="Google Shape;2672;p20"/>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3" name="Google Shape;2673;p20"/>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4" name="Google Shape;2674;p20"/>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5" name="Google Shape;2675;p20"/>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76" name="Google Shape;2676;p20"/>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677" name="Shape 2677"/>
        <p:cNvGrpSpPr/>
        <p:nvPr/>
      </p:nvGrpSpPr>
      <p:grpSpPr>
        <a:xfrm>
          <a:off x="0" y="0"/>
          <a:ext cx="0" cy="0"/>
          <a:chOff x="0" y="0"/>
          <a:chExt cx="0" cy="0"/>
        </a:xfrm>
      </p:grpSpPr>
      <p:sp>
        <p:nvSpPr>
          <p:cNvPr id="2678" name="Google Shape;2678;p21"/>
          <p:cNvSpPr txBox="1"/>
          <p:nvPr>
            <p:ph idx="1" type="body"/>
          </p:nvPr>
        </p:nvSpPr>
        <p:spPr>
          <a:xfrm>
            <a:off x="624925" y="4177700"/>
            <a:ext cx="6759300" cy="519600"/>
          </a:xfrm>
          <a:prstGeom prst="rect">
            <a:avLst/>
          </a:prstGeom>
          <a:noFill/>
          <a:ln>
            <a:noFill/>
          </a:ln>
        </p:spPr>
        <p:txBody>
          <a:bodyPr anchorCtr="0" anchor="t" bIns="91425" lIns="91425" spcFirstLastPara="1" rIns="91425" wrap="square" tIns="91425">
            <a:noAutofit/>
          </a:bodyPr>
          <a:lstStyle>
            <a:lvl1pPr indent="-228600" lvl="0" marL="457200" algn="l">
              <a:lnSpc>
                <a:spcPct val="100000"/>
              </a:lnSpc>
              <a:spcBef>
                <a:spcPts val="360"/>
              </a:spcBef>
              <a:spcAft>
                <a:spcPts val="0"/>
              </a:spcAft>
              <a:buSzPts val="1800"/>
              <a:buNone/>
              <a:defRPr sz="1800"/>
            </a:lvl1pPr>
          </a:lstStyle>
          <a:p/>
        </p:txBody>
      </p:sp>
      <p:grpSp>
        <p:nvGrpSpPr>
          <p:cNvPr id="2679" name="Google Shape;2679;p21"/>
          <p:cNvGrpSpPr/>
          <p:nvPr/>
        </p:nvGrpSpPr>
        <p:grpSpPr>
          <a:xfrm rot="10800000">
            <a:off x="8851487" y="28707"/>
            <a:ext cx="264012" cy="5086302"/>
            <a:chOff x="5307800" y="238125"/>
            <a:chExt cx="271925" cy="5238750"/>
          </a:xfrm>
        </p:grpSpPr>
        <p:sp>
          <p:nvSpPr>
            <p:cNvPr id="2680" name="Google Shape;2680;p21"/>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1" name="Google Shape;2681;p21"/>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2" name="Google Shape;2682;p21"/>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3" name="Google Shape;2683;p21"/>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4" name="Google Shape;2684;p21"/>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5" name="Google Shape;2685;p21"/>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6" name="Google Shape;2686;p21"/>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7" name="Google Shape;2687;p21"/>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8" name="Google Shape;2688;p21"/>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9" name="Google Shape;2689;p21"/>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0" name="Google Shape;2690;p21"/>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1" name="Google Shape;2691;p21"/>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2" name="Google Shape;2692;p21"/>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3" name="Google Shape;2693;p21"/>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4" name="Google Shape;2694;p21"/>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5" name="Google Shape;2695;p21"/>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6" name="Google Shape;2696;p21"/>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7" name="Google Shape;2697;p21"/>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8" name="Google Shape;2698;p21"/>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9" name="Google Shape;2699;p21"/>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0" name="Google Shape;2700;p21"/>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1" name="Google Shape;2701;p21"/>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2" name="Google Shape;2702;p21"/>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3" name="Google Shape;2703;p21"/>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4" name="Google Shape;2704;p21"/>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5" name="Google Shape;2705;p21"/>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6" name="Google Shape;2706;p21"/>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7" name="Google Shape;2707;p21"/>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8" name="Google Shape;2708;p21"/>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9" name="Google Shape;2709;p21"/>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0" name="Google Shape;2710;p21"/>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1" name="Google Shape;2711;p21"/>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2" name="Google Shape;2712;p21"/>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3" name="Google Shape;2713;p21"/>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4" name="Google Shape;2714;p21"/>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5" name="Google Shape;2715;p21"/>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6" name="Google Shape;2716;p21"/>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7" name="Google Shape;2717;p21"/>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8" name="Google Shape;2718;p21"/>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9" name="Google Shape;2719;p21"/>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0" name="Google Shape;2720;p21"/>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1" name="Google Shape;2721;p21"/>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2" name="Google Shape;2722;p21"/>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3" name="Google Shape;2723;p21"/>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4" name="Google Shape;2724;p21"/>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5" name="Google Shape;2725;p21"/>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6" name="Google Shape;2726;p21"/>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7" name="Google Shape;2727;p21"/>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8" name="Google Shape;2728;p21"/>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9" name="Google Shape;2729;p21"/>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0" name="Google Shape;2730;p21"/>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1" name="Google Shape;2731;p21"/>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2" name="Google Shape;2732;p21"/>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3" name="Google Shape;2733;p21"/>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4" name="Google Shape;2734;p21"/>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5" name="Google Shape;2735;p21"/>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6" name="Google Shape;2736;p21"/>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37" name="Google Shape;2737;p21"/>
          <p:cNvGrpSpPr/>
          <p:nvPr/>
        </p:nvGrpSpPr>
        <p:grpSpPr>
          <a:xfrm rot="10800000">
            <a:off x="7828571" y="28707"/>
            <a:ext cx="1140783" cy="5086302"/>
            <a:chOff x="5458325" y="238125"/>
            <a:chExt cx="1174975" cy="5238750"/>
          </a:xfrm>
        </p:grpSpPr>
        <p:sp>
          <p:nvSpPr>
            <p:cNvPr id="2738" name="Google Shape;2738;p21"/>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9" name="Google Shape;2739;p21"/>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0" name="Google Shape;2740;p21"/>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1" name="Google Shape;2741;p21"/>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2" name="Google Shape;2742;p21"/>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3" name="Google Shape;2743;p21"/>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4" name="Google Shape;2744;p21"/>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5" name="Google Shape;2745;p21"/>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6" name="Google Shape;2746;p21"/>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7" name="Google Shape;2747;p21"/>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8" name="Google Shape;2748;p21"/>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9" name="Google Shape;2749;p21"/>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0" name="Google Shape;2750;p21"/>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1" name="Google Shape;2751;p21"/>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2" name="Google Shape;2752;p21"/>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3" name="Google Shape;2753;p21"/>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4" name="Google Shape;2754;p21"/>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5" name="Google Shape;2755;p21"/>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6" name="Google Shape;2756;p21"/>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7" name="Google Shape;2757;p21"/>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8" name="Google Shape;2758;p21"/>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9" name="Google Shape;2759;p21"/>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0" name="Google Shape;2760;p21"/>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1" name="Google Shape;2761;p21"/>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2" name="Google Shape;2762;p21"/>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3" name="Google Shape;2763;p21"/>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4" name="Google Shape;2764;p21"/>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5" name="Google Shape;2765;p21"/>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6" name="Google Shape;2766;p21"/>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7" name="Google Shape;2767;p21"/>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8" name="Google Shape;2768;p21"/>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9" name="Google Shape;2769;p21"/>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0" name="Google Shape;2770;p21"/>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1" name="Google Shape;2771;p21"/>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2" name="Google Shape;2772;p21"/>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3" name="Google Shape;2773;p21"/>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4" name="Google Shape;2774;p21"/>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5" name="Google Shape;2775;p21"/>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6" name="Google Shape;2776;p21"/>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7" name="Google Shape;2777;p21"/>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8" name="Google Shape;2778;p21"/>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9" name="Google Shape;2779;p21"/>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0" name="Google Shape;2780;p21"/>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1" name="Google Shape;2781;p21"/>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2" name="Google Shape;2782;p21"/>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3" name="Google Shape;2783;p21"/>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4" name="Google Shape;2784;p21"/>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5" name="Google Shape;2785;p21"/>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6" name="Google Shape;2786;p21"/>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7" name="Google Shape;2787;p21"/>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8" name="Google Shape;2788;p21"/>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9" name="Google Shape;2789;p21"/>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0" name="Google Shape;2790;p21"/>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1" name="Google Shape;2791;p21"/>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2" name="Google Shape;2792;p21"/>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3" name="Google Shape;2793;p21"/>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4" name="Google Shape;2794;p21"/>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5" name="Google Shape;2795;p21"/>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6" name="Google Shape;2796;p21"/>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7" name="Google Shape;2797;p21"/>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8" name="Google Shape;2798;p21"/>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9" name="Google Shape;2799;p21"/>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00" name="Google Shape;2800;p21"/>
          <p:cNvGrpSpPr/>
          <p:nvPr/>
        </p:nvGrpSpPr>
        <p:grpSpPr>
          <a:xfrm rot="10800000">
            <a:off x="7682451" y="28707"/>
            <a:ext cx="994639" cy="4940182"/>
            <a:chOff x="5759350" y="388625"/>
            <a:chExt cx="1024450" cy="5088250"/>
          </a:xfrm>
        </p:grpSpPr>
        <p:sp>
          <p:nvSpPr>
            <p:cNvPr id="2801" name="Google Shape;2801;p21"/>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2" name="Google Shape;2802;p21"/>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3" name="Google Shape;2803;p21"/>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4" name="Google Shape;2804;p21"/>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5" name="Google Shape;2805;p21"/>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6" name="Google Shape;2806;p21"/>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7" name="Google Shape;2807;p21"/>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8" name="Google Shape;2808;p21"/>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9" name="Google Shape;2809;p21"/>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0" name="Google Shape;2810;p21"/>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1" name="Google Shape;2811;p21"/>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2" name="Google Shape;2812;p21"/>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3" name="Google Shape;2813;p21"/>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4" name="Google Shape;2814;p21"/>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5" name="Google Shape;2815;p21"/>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6" name="Google Shape;2816;p21"/>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7" name="Google Shape;2817;p21"/>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8" name="Google Shape;2818;p21"/>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9" name="Google Shape;2819;p21"/>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0" name="Google Shape;2820;p21"/>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1" name="Google Shape;2821;p21"/>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2" name="Google Shape;2822;p21"/>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3" name="Google Shape;2823;p21"/>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4" name="Google Shape;2824;p21"/>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5" name="Google Shape;2825;p21"/>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6" name="Google Shape;2826;p21"/>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7" name="Google Shape;2827;p21"/>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8" name="Google Shape;2828;p21"/>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9" name="Google Shape;2829;p21"/>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0" name="Google Shape;2830;p21"/>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1" name="Google Shape;2831;p21"/>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2" name="Google Shape;2832;p21"/>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3" name="Google Shape;2833;p21"/>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4" name="Google Shape;2834;p21"/>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5" name="Google Shape;2835;p21"/>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6" name="Google Shape;2836;p21"/>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7" name="Google Shape;2837;p21"/>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8" name="Google Shape;2838;p21"/>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9" name="Google Shape;2839;p21"/>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0" name="Google Shape;2840;p21"/>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1" name="Google Shape;2841;p21"/>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2" name="Google Shape;2842;p21"/>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3" name="Google Shape;2843;p21"/>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4" name="Google Shape;2844;p21"/>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5" name="Google Shape;2845;p21"/>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6" name="Google Shape;2846;p21"/>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7" name="Google Shape;2847;p21"/>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8" name="Google Shape;2848;p21"/>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9" name="Google Shape;2849;p21"/>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0" name="Google Shape;2850;p21"/>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1" name="Google Shape;2851;p21"/>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2" name="Google Shape;2852;p21"/>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3" name="Google Shape;2853;p21"/>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4" name="Google Shape;2854;p21"/>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5" name="Google Shape;2855;p21"/>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6" name="Google Shape;2856;p21"/>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7" name="Google Shape;2857;p21"/>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8" name="Google Shape;2858;p21"/>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9" name="Google Shape;2859;p21"/>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0" name="Google Shape;2860;p21"/>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1" name="Google Shape;2861;p21"/>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2" name="Google Shape;2862;p21"/>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3" name="Google Shape;2863;p21"/>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4" name="Google Shape;2864;p21"/>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5" name="Google Shape;2865;p21"/>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6" name="Google Shape;2866;p21"/>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7" name="Google Shape;2867;p21"/>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8" name="Google Shape;2868;p21"/>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9" name="Google Shape;2869;p21"/>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0" name="Google Shape;2870;p21"/>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1" name="Google Shape;2871;p21"/>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2" name="Google Shape;2872;p21"/>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3" name="Google Shape;2873;p21"/>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4" name="Google Shape;2874;p21"/>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5" name="Google Shape;2875;p21"/>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6" name="Google Shape;2876;p21"/>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7" name="Google Shape;2877;p21"/>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8" name="Google Shape;2878;p21"/>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9" name="Google Shape;2879;p21"/>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0" name="Google Shape;2880;p21"/>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1" name="Google Shape;2881;p21"/>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2" name="Google Shape;2882;p21"/>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3" name="Google Shape;2883;p21"/>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4" name="Google Shape;2884;p21"/>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5" name="Google Shape;2885;p21"/>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6" name="Google Shape;2886;p21"/>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7" name="Google Shape;2887;p21"/>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8" name="Google Shape;2888;p21"/>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9" name="Google Shape;2889;p21"/>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0" name="Google Shape;2890;p21"/>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1" name="Google Shape;2891;p21"/>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2" name="Google Shape;2892;p21"/>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3" name="Google Shape;2893;p21"/>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4" name="Google Shape;2894;p21"/>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5" name="Google Shape;2895;p21"/>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6" name="Google Shape;2896;p21"/>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7" name="Google Shape;2897;p21"/>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8" name="Google Shape;2898;p21"/>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9" name="Google Shape;2899;p21"/>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0" name="Google Shape;2900;p21"/>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1" name="Google Shape;2901;p21"/>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02" name="Google Shape;2902;p21"/>
          <p:cNvGrpSpPr/>
          <p:nvPr/>
        </p:nvGrpSpPr>
        <p:grpSpPr>
          <a:xfrm rot="10800000">
            <a:off x="7682450" y="28707"/>
            <a:ext cx="1140783" cy="5086302"/>
            <a:chOff x="5608825" y="238125"/>
            <a:chExt cx="1174975" cy="5238750"/>
          </a:xfrm>
        </p:grpSpPr>
        <p:sp>
          <p:nvSpPr>
            <p:cNvPr id="2903" name="Google Shape;2903;p21"/>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4" name="Google Shape;2904;p21"/>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5" name="Google Shape;2905;p21"/>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6" name="Google Shape;2906;p21"/>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7" name="Google Shape;2907;p21"/>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8" name="Google Shape;2908;p21"/>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9" name="Google Shape;2909;p21"/>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0" name="Google Shape;2910;p21"/>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1" name="Google Shape;2911;p21"/>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2" name="Google Shape;2912;p21"/>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3" name="Google Shape;2913;p21"/>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4" name="Google Shape;2914;p21"/>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5" name="Google Shape;2915;p21"/>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6" name="Google Shape;2916;p21"/>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7" name="Google Shape;2917;p21"/>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8" name="Google Shape;2918;p21"/>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9" name="Google Shape;2919;p21"/>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0" name="Google Shape;2920;p21"/>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1" name="Google Shape;2921;p21"/>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2" name="Google Shape;2922;p21"/>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3" name="Google Shape;2923;p21"/>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4" name="Google Shape;2924;p21"/>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5" name="Google Shape;2925;p21"/>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6" name="Google Shape;2926;p21"/>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7" name="Google Shape;2927;p21"/>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8" name="Google Shape;2928;p21"/>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9" name="Google Shape;2929;p21"/>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0" name="Google Shape;2930;p21"/>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1" name="Google Shape;2931;p21"/>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2" name="Google Shape;2932;p21"/>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3" name="Google Shape;2933;p21"/>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4" name="Google Shape;2934;p21"/>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5" name="Google Shape;2935;p21"/>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6" name="Google Shape;2936;p21"/>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7" name="Google Shape;2937;p21"/>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8" name="Google Shape;2938;p21"/>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9" name="Google Shape;2939;p21"/>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0" name="Google Shape;2940;p21"/>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1" name="Google Shape;2941;p21"/>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2" name="Google Shape;2942;p21"/>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3" name="Google Shape;2943;p21"/>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4" name="Google Shape;2944;p21"/>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5" name="Google Shape;2945;p21"/>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6" name="Google Shape;2946;p21"/>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7" name="Google Shape;2947;p21"/>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8" name="Google Shape;2948;p21"/>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9" name="Google Shape;2949;p21"/>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0" name="Google Shape;2950;p21"/>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1" name="Google Shape;2951;p21"/>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2" name="Google Shape;2952;p21"/>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53" name="Google Shape;2953;p21"/>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954" name="Shape 2954"/>
        <p:cNvGrpSpPr/>
        <p:nvPr/>
      </p:nvGrpSpPr>
      <p:grpSpPr>
        <a:xfrm>
          <a:off x="0" y="0"/>
          <a:ext cx="0" cy="0"/>
          <a:chOff x="0" y="0"/>
          <a:chExt cx="0" cy="0"/>
        </a:xfrm>
      </p:grpSpPr>
      <p:grpSp>
        <p:nvGrpSpPr>
          <p:cNvPr id="2955" name="Google Shape;2955;p22"/>
          <p:cNvGrpSpPr/>
          <p:nvPr/>
        </p:nvGrpSpPr>
        <p:grpSpPr>
          <a:xfrm rot="10800000">
            <a:off x="8851487" y="28707"/>
            <a:ext cx="264012" cy="5086302"/>
            <a:chOff x="5307800" y="238125"/>
            <a:chExt cx="271925" cy="5238750"/>
          </a:xfrm>
        </p:grpSpPr>
        <p:sp>
          <p:nvSpPr>
            <p:cNvPr id="2956" name="Google Shape;2956;p22"/>
            <p:cNvSpPr/>
            <p:nvPr/>
          </p:nvSpPr>
          <p:spPr>
            <a:xfrm>
              <a:off x="5307800" y="2381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7" name="Google Shape;2957;p22"/>
            <p:cNvSpPr/>
            <p:nvPr/>
          </p:nvSpPr>
          <p:spPr>
            <a:xfrm>
              <a:off x="5307800" y="3886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8" name="Google Shape;2958;p22"/>
            <p:cNvSpPr/>
            <p:nvPr/>
          </p:nvSpPr>
          <p:spPr>
            <a:xfrm>
              <a:off x="5307800" y="53912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9" name="Google Shape;2959;p22"/>
            <p:cNvSpPr/>
            <p:nvPr/>
          </p:nvSpPr>
          <p:spPr>
            <a:xfrm>
              <a:off x="5307800" y="6896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0" name="Google Shape;2960;p22"/>
            <p:cNvSpPr/>
            <p:nvPr/>
          </p:nvSpPr>
          <p:spPr>
            <a:xfrm>
              <a:off x="5307800" y="8401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1" name="Google Shape;2961;p22"/>
            <p:cNvSpPr/>
            <p:nvPr/>
          </p:nvSpPr>
          <p:spPr>
            <a:xfrm>
              <a:off x="5307800" y="9906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2" name="Google Shape;2962;p22"/>
            <p:cNvSpPr/>
            <p:nvPr/>
          </p:nvSpPr>
          <p:spPr>
            <a:xfrm>
              <a:off x="5307800" y="11411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3" name="Google Shape;2963;p22"/>
            <p:cNvSpPr/>
            <p:nvPr/>
          </p:nvSpPr>
          <p:spPr>
            <a:xfrm>
              <a:off x="5307800" y="129170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4" name="Google Shape;2964;p22"/>
            <p:cNvSpPr/>
            <p:nvPr/>
          </p:nvSpPr>
          <p:spPr>
            <a:xfrm>
              <a:off x="5307800" y="14422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5" name="Google Shape;2965;p22"/>
            <p:cNvSpPr/>
            <p:nvPr/>
          </p:nvSpPr>
          <p:spPr>
            <a:xfrm>
              <a:off x="5307800" y="15927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6" name="Google Shape;2966;p22"/>
            <p:cNvSpPr/>
            <p:nvPr/>
          </p:nvSpPr>
          <p:spPr>
            <a:xfrm>
              <a:off x="5307800" y="174322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7" name="Google Shape;2967;p22"/>
            <p:cNvSpPr/>
            <p:nvPr/>
          </p:nvSpPr>
          <p:spPr>
            <a:xfrm>
              <a:off x="5307800" y="18937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8" name="Google Shape;2968;p22"/>
            <p:cNvSpPr/>
            <p:nvPr/>
          </p:nvSpPr>
          <p:spPr>
            <a:xfrm>
              <a:off x="5307800" y="20442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9" name="Google Shape;2969;p22"/>
            <p:cNvSpPr/>
            <p:nvPr/>
          </p:nvSpPr>
          <p:spPr>
            <a:xfrm>
              <a:off x="5307800" y="21947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0" name="Google Shape;2970;p22"/>
            <p:cNvSpPr/>
            <p:nvPr/>
          </p:nvSpPr>
          <p:spPr>
            <a:xfrm>
              <a:off x="5307800" y="23452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1" name="Google Shape;2971;p22"/>
            <p:cNvSpPr/>
            <p:nvPr/>
          </p:nvSpPr>
          <p:spPr>
            <a:xfrm>
              <a:off x="5307800" y="24957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2" name="Google Shape;2972;p22"/>
            <p:cNvSpPr/>
            <p:nvPr/>
          </p:nvSpPr>
          <p:spPr>
            <a:xfrm>
              <a:off x="5307800" y="26462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3" name="Google Shape;2973;p22"/>
            <p:cNvSpPr/>
            <p:nvPr/>
          </p:nvSpPr>
          <p:spPr>
            <a:xfrm>
              <a:off x="5307800" y="27968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4" name="Google Shape;2974;p22"/>
            <p:cNvSpPr/>
            <p:nvPr/>
          </p:nvSpPr>
          <p:spPr>
            <a:xfrm>
              <a:off x="5307800" y="294730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5" name="Google Shape;2975;p22"/>
            <p:cNvSpPr/>
            <p:nvPr/>
          </p:nvSpPr>
          <p:spPr>
            <a:xfrm>
              <a:off x="5307800" y="30978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6" name="Google Shape;2976;p22"/>
            <p:cNvSpPr/>
            <p:nvPr/>
          </p:nvSpPr>
          <p:spPr>
            <a:xfrm>
              <a:off x="5307800" y="32483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7" name="Google Shape;2977;p22"/>
            <p:cNvSpPr/>
            <p:nvPr/>
          </p:nvSpPr>
          <p:spPr>
            <a:xfrm>
              <a:off x="5307800" y="33988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8" name="Google Shape;2978;p22"/>
            <p:cNvSpPr/>
            <p:nvPr/>
          </p:nvSpPr>
          <p:spPr>
            <a:xfrm>
              <a:off x="5307800" y="35493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9" name="Google Shape;2979;p22"/>
            <p:cNvSpPr/>
            <p:nvPr/>
          </p:nvSpPr>
          <p:spPr>
            <a:xfrm>
              <a:off x="5307800" y="369987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0" name="Google Shape;2980;p22"/>
            <p:cNvSpPr/>
            <p:nvPr/>
          </p:nvSpPr>
          <p:spPr>
            <a:xfrm>
              <a:off x="5307800" y="38503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1" name="Google Shape;2981;p22"/>
            <p:cNvSpPr/>
            <p:nvPr/>
          </p:nvSpPr>
          <p:spPr>
            <a:xfrm>
              <a:off x="5307800" y="4000875"/>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2" name="Google Shape;2982;p22"/>
            <p:cNvSpPr/>
            <p:nvPr/>
          </p:nvSpPr>
          <p:spPr>
            <a:xfrm>
              <a:off x="5307800" y="4151400"/>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3" name="Google Shape;2983;p22"/>
            <p:cNvSpPr/>
            <p:nvPr/>
          </p:nvSpPr>
          <p:spPr>
            <a:xfrm>
              <a:off x="5307800" y="430190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4" name="Google Shape;2984;p22"/>
            <p:cNvSpPr/>
            <p:nvPr/>
          </p:nvSpPr>
          <p:spPr>
            <a:xfrm>
              <a:off x="5307800" y="4452425"/>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5" name="Google Shape;2985;p22"/>
            <p:cNvSpPr/>
            <p:nvPr/>
          </p:nvSpPr>
          <p:spPr>
            <a:xfrm>
              <a:off x="5307800" y="460292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6" name="Google Shape;2986;p22"/>
            <p:cNvSpPr/>
            <p:nvPr/>
          </p:nvSpPr>
          <p:spPr>
            <a:xfrm>
              <a:off x="5307800" y="4753450"/>
              <a:ext cx="121425" cy="121400"/>
            </a:xfrm>
            <a:custGeom>
              <a:rect b="b" l="l" r="r" t="t"/>
              <a:pathLst>
                <a:path extrusionOk="0" h="4856" w="4857">
                  <a:moveTo>
                    <a:pt x="1" y="0"/>
                  </a:moveTo>
                  <a:lnTo>
                    <a:pt x="1"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7" name="Google Shape;2987;p22"/>
            <p:cNvSpPr/>
            <p:nvPr/>
          </p:nvSpPr>
          <p:spPr>
            <a:xfrm>
              <a:off x="5307800" y="4903950"/>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8" name="Google Shape;2988;p22"/>
            <p:cNvSpPr/>
            <p:nvPr/>
          </p:nvSpPr>
          <p:spPr>
            <a:xfrm>
              <a:off x="5307800" y="5054450"/>
              <a:ext cx="121425" cy="121425"/>
            </a:xfrm>
            <a:custGeom>
              <a:rect b="b" l="l" r="r" t="t"/>
              <a:pathLst>
                <a:path extrusionOk="0" h="4857"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9" name="Google Shape;2989;p22"/>
            <p:cNvSpPr/>
            <p:nvPr/>
          </p:nvSpPr>
          <p:spPr>
            <a:xfrm>
              <a:off x="5307800" y="5204975"/>
              <a:ext cx="121425" cy="121400"/>
            </a:xfrm>
            <a:custGeom>
              <a:rect b="b" l="l" r="r" t="t"/>
              <a:pathLst>
                <a:path extrusionOk="0" h="4856" w="4857">
                  <a:moveTo>
                    <a:pt x="1" y="0"/>
                  </a:moveTo>
                  <a:lnTo>
                    <a:pt x="1"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0" name="Google Shape;2990;p22"/>
            <p:cNvSpPr/>
            <p:nvPr/>
          </p:nvSpPr>
          <p:spPr>
            <a:xfrm>
              <a:off x="5307800" y="5355475"/>
              <a:ext cx="121425" cy="121400"/>
            </a:xfrm>
            <a:custGeom>
              <a:rect b="b" l="l" r="r" t="t"/>
              <a:pathLst>
                <a:path extrusionOk="0" h="4856" w="4857">
                  <a:moveTo>
                    <a:pt x="1" y="1"/>
                  </a:moveTo>
                  <a:lnTo>
                    <a:pt x="1"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1" name="Google Shape;2991;p22"/>
            <p:cNvSpPr/>
            <p:nvPr/>
          </p:nvSpPr>
          <p:spPr>
            <a:xfrm>
              <a:off x="5458325" y="23812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2" name="Google Shape;2992;p22"/>
            <p:cNvSpPr/>
            <p:nvPr/>
          </p:nvSpPr>
          <p:spPr>
            <a:xfrm>
              <a:off x="5458325" y="53912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3" name="Google Shape;2993;p22"/>
            <p:cNvSpPr/>
            <p:nvPr/>
          </p:nvSpPr>
          <p:spPr>
            <a:xfrm>
              <a:off x="5458325" y="9906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4" name="Google Shape;2994;p22"/>
            <p:cNvSpPr/>
            <p:nvPr/>
          </p:nvSpPr>
          <p:spPr>
            <a:xfrm>
              <a:off x="5458325" y="11411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5" name="Google Shape;2995;p22"/>
            <p:cNvSpPr/>
            <p:nvPr/>
          </p:nvSpPr>
          <p:spPr>
            <a:xfrm>
              <a:off x="5458325" y="14422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6" name="Google Shape;2996;p22"/>
            <p:cNvSpPr/>
            <p:nvPr/>
          </p:nvSpPr>
          <p:spPr>
            <a:xfrm>
              <a:off x="5458325" y="15927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7" name="Google Shape;2997;p22"/>
            <p:cNvSpPr/>
            <p:nvPr/>
          </p:nvSpPr>
          <p:spPr>
            <a:xfrm>
              <a:off x="5458325" y="2194750"/>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8" name="Google Shape;2998;p22"/>
            <p:cNvSpPr/>
            <p:nvPr/>
          </p:nvSpPr>
          <p:spPr>
            <a:xfrm>
              <a:off x="5458325" y="23452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9" name="Google Shape;2999;p22"/>
            <p:cNvSpPr/>
            <p:nvPr/>
          </p:nvSpPr>
          <p:spPr>
            <a:xfrm>
              <a:off x="5458325" y="24957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0" name="Google Shape;3000;p22"/>
            <p:cNvSpPr/>
            <p:nvPr/>
          </p:nvSpPr>
          <p:spPr>
            <a:xfrm>
              <a:off x="5458325" y="26462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1" name="Google Shape;3001;p22"/>
            <p:cNvSpPr/>
            <p:nvPr/>
          </p:nvSpPr>
          <p:spPr>
            <a:xfrm>
              <a:off x="5458325" y="294730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2" name="Google Shape;3002;p22"/>
            <p:cNvSpPr/>
            <p:nvPr/>
          </p:nvSpPr>
          <p:spPr>
            <a:xfrm>
              <a:off x="5458325" y="32483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3" name="Google Shape;3003;p22"/>
            <p:cNvSpPr/>
            <p:nvPr/>
          </p:nvSpPr>
          <p:spPr>
            <a:xfrm>
              <a:off x="5458325" y="33988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4" name="Google Shape;3004;p22"/>
            <p:cNvSpPr/>
            <p:nvPr/>
          </p:nvSpPr>
          <p:spPr>
            <a:xfrm>
              <a:off x="5458325" y="3699875"/>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5" name="Google Shape;3005;p22"/>
            <p:cNvSpPr/>
            <p:nvPr/>
          </p:nvSpPr>
          <p:spPr>
            <a:xfrm>
              <a:off x="5458325" y="38503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6" name="Google Shape;3006;p22"/>
            <p:cNvSpPr/>
            <p:nvPr/>
          </p:nvSpPr>
          <p:spPr>
            <a:xfrm>
              <a:off x="5458325" y="4000875"/>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7" name="Google Shape;3007;p22"/>
            <p:cNvSpPr/>
            <p:nvPr/>
          </p:nvSpPr>
          <p:spPr>
            <a:xfrm>
              <a:off x="5458325" y="4151400"/>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8" name="Google Shape;3008;p22"/>
            <p:cNvSpPr/>
            <p:nvPr/>
          </p:nvSpPr>
          <p:spPr>
            <a:xfrm>
              <a:off x="5458325" y="460292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9" name="Google Shape;3009;p22"/>
            <p:cNvSpPr/>
            <p:nvPr/>
          </p:nvSpPr>
          <p:spPr>
            <a:xfrm>
              <a:off x="5458325" y="4753450"/>
              <a:ext cx="121400" cy="121400"/>
            </a:xfrm>
            <a:custGeom>
              <a:rect b="b" l="l" r="r" t="t"/>
              <a:pathLst>
                <a:path extrusionOk="0" h="4856" w="4856">
                  <a:moveTo>
                    <a:pt x="0" y="0"/>
                  </a:moveTo>
                  <a:lnTo>
                    <a:pt x="0" y="4855"/>
                  </a:lnTo>
                  <a:lnTo>
                    <a:pt x="4856" y="4855"/>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0" name="Google Shape;3010;p22"/>
            <p:cNvSpPr/>
            <p:nvPr/>
          </p:nvSpPr>
          <p:spPr>
            <a:xfrm>
              <a:off x="5458325" y="5054450"/>
              <a:ext cx="121400" cy="121425"/>
            </a:xfrm>
            <a:custGeom>
              <a:rect b="b" l="l" r="r" t="t"/>
              <a:pathLst>
                <a:path extrusionOk="0" h="4857"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1" name="Google Shape;3011;p22"/>
            <p:cNvSpPr/>
            <p:nvPr/>
          </p:nvSpPr>
          <p:spPr>
            <a:xfrm>
              <a:off x="5458325" y="5204975"/>
              <a:ext cx="121400" cy="121400"/>
            </a:xfrm>
            <a:custGeom>
              <a:rect b="b" l="l" r="r" t="t"/>
              <a:pathLst>
                <a:path extrusionOk="0" h="4856" w="4856">
                  <a:moveTo>
                    <a:pt x="0" y="0"/>
                  </a:moveTo>
                  <a:lnTo>
                    <a:pt x="0" y="4856"/>
                  </a:lnTo>
                  <a:lnTo>
                    <a:pt x="4856" y="4856"/>
                  </a:lnTo>
                  <a:lnTo>
                    <a:pt x="4856" y="0"/>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2" name="Google Shape;3012;p22"/>
            <p:cNvSpPr/>
            <p:nvPr/>
          </p:nvSpPr>
          <p:spPr>
            <a:xfrm>
              <a:off x="5458325" y="5355475"/>
              <a:ext cx="121400" cy="121400"/>
            </a:xfrm>
            <a:custGeom>
              <a:rect b="b" l="l" r="r" t="t"/>
              <a:pathLst>
                <a:path extrusionOk="0" h="4856" w="4856">
                  <a:moveTo>
                    <a:pt x="0" y="1"/>
                  </a:moveTo>
                  <a:lnTo>
                    <a:pt x="0" y="4856"/>
                  </a:lnTo>
                  <a:lnTo>
                    <a:pt x="4856" y="4856"/>
                  </a:lnTo>
                  <a:lnTo>
                    <a:pt x="4856" y="1"/>
                  </a:lnTo>
                  <a:close/>
                </a:path>
              </a:pathLst>
            </a:custGeom>
            <a:solidFill>
              <a:srgbClr val="01597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13" name="Google Shape;3013;p22"/>
          <p:cNvGrpSpPr/>
          <p:nvPr/>
        </p:nvGrpSpPr>
        <p:grpSpPr>
          <a:xfrm rot="10800000">
            <a:off x="7828571" y="28707"/>
            <a:ext cx="1140783" cy="5086302"/>
            <a:chOff x="5458325" y="238125"/>
            <a:chExt cx="1174975" cy="5238750"/>
          </a:xfrm>
        </p:grpSpPr>
        <p:sp>
          <p:nvSpPr>
            <p:cNvPr id="3014" name="Google Shape;3014;p22"/>
            <p:cNvSpPr/>
            <p:nvPr/>
          </p:nvSpPr>
          <p:spPr>
            <a:xfrm>
              <a:off x="5458325" y="3886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5" name="Google Shape;3015;p22"/>
            <p:cNvSpPr/>
            <p:nvPr/>
          </p:nvSpPr>
          <p:spPr>
            <a:xfrm>
              <a:off x="5458325" y="6896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6" name="Google Shape;3016;p22"/>
            <p:cNvSpPr/>
            <p:nvPr/>
          </p:nvSpPr>
          <p:spPr>
            <a:xfrm>
              <a:off x="5458325" y="8401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7" name="Google Shape;3017;p22"/>
            <p:cNvSpPr/>
            <p:nvPr/>
          </p:nvSpPr>
          <p:spPr>
            <a:xfrm>
              <a:off x="5458325" y="129170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8" name="Google Shape;3018;p22"/>
            <p:cNvSpPr/>
            <p:nvPr/>
          </p:nvSpPr>
          <p:spPr>
            <a:xfrm>
              <a:off x="5458325" y="1743225"/>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9" name="Google Shape;3019;p22"/>
            <p:cNvSpPr/>
            <p:nvPr/>
          </p:nvSpPr>
          <p:spPr>
            <a:xfrm>
              <a:off x="5458325" y="1893725"/>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0" name="Google Shape;3020;p22"/>
            <p:cNvSpPr/>
            <p:nvPr/>
          </p:nvSpPr>
          <p:spPr>
            <a:xfrm>
              <a:off x="5458325" y="2044250"/>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1" name="Google Shape;3021;p22"/>
            <p:cNvSpPr/>
            <p:nvPr/>
          </p:nvSpPr>
          <p:spPr>
            <a:xfrm>
              <a:off x="5458325" y="2796800"/>
              <a:ext cx="121400" cy="121400"/>
            </a:xfrm>
            <a:custGeom>
              <a:rect b="b" l="l" r="r" t="t"/>
              <a:pathLst>
                <a:path extrusionOk="0" h="4856" w="4856">
                  <a:moveTo>
                    <a:pt x="0" y="0"/>
                  </a:moveTo>
                  <a:lnTo>
                    <a:pt x="0"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2" name="Google Shape;3022;p22"/>
            <p:cNvSpPr/>
            <p:nvPr/>
          </p:nvSpPr>
          <p:spPr>
            <a:xfrm>
              <a:off x="5458325" y="30978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3" name="Google Shape;3023;p22"/>
            <p:cNvSpPr/>
            <p:nvPr/>
          </p:nvSpPr>
          <p:spPr>
            <a:xfrm>
              <a:off x="5458325" y="35493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4" name="Google Shape;3024;p22"/>
            <p:cNvSpPr/>
            <p:nvPr/>
          </p:nvSpPr>
          <p:spPr>
            <a:xfrm>
              <a:off x="5458325" y="430190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5" name="Google Shape;3025;p22"/>
            <p:cNvSpPr/>
            <p:nvPr/>
          </p:nvSpPr>
          <p:spPr>
            <a:xfrm>
              <a:off x="5458325" y="445242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6" name="Google Shape;3026;p22"/>
            <p:cNvSpPr/>
            <p:nvPr/>
          </p:nvSpPr>
          <p:spPr>
            <a:xfrm>
              <a:off x="5458325" y="4903950"/>
              <a:ext cx="121400" cy="121400"/>
            </a:xfrm>
            <a:custGeom>
              <a:rect b="b" l="l" r="r" t="t"/>
              <a:pathLst>
                <a:path extrusionOk="0" h="4856" w="4856">
                  <a:moveTo>
                    <a:pt x="0" y="1"/>
                  </a:moveTo>
                  <a:lnTo>
                    <a:pt x="0"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7" name="Google Shape;3027;p22"/>
            <p:cNvSpPr/>
            <p:nvPr/>
          </p:nvSpPr>
          <p:spPr>
            <a:xfrm>
              <a:off x="5608825" y="2381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8" name="Google Shape;3028;p22"/>
            <p:cNvSpPr/>
            <p:nvPr/>
          </p:nvSpPr>
          <p:spPr>
            <a:xfrm>
              <a:off x="5608825" y="53912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9" name="Google Shape;3029;p22"/>
            <p:cNvSpPr/>
            <p:nvPr/>
          </p:nvSpPr>
          <p:spPr>
            <a:xfrm>
              <a:off x="5608825"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0" name="Google Shape;3030;p22"/>
            <p:cNvSpPr/>
            <p:nvPr/>
          </p:nvSpPr>
          <p:spPr>
            <a:xfrm>
              <a:off x="5608825" y="8401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1" name="Google Shape;3031;p22"/>
            <p:cNvSpPr/>
            <p:nvPr/>
          </p:nvSpPr>
          <p:spPr>
            <a:xfrm>
              <a:off x="5608825" y="9906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2" name="Google Shape;3032;p22"/>
            <p:cNvSpPr/>
            <p:nvPr/>
          </p:nvSpPr>
          <p:spPr>
            <a:xfrm>
              <a:off x="5608825" y="11411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3" name="Google Shape;3033;p22"/>
            <p:cNvSpPr/>
            <p:nvPr/>
          </p:nvSpPr>
          <p:spPr>
            <a:xfrm>
              <a:off x="5608825" y="129170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4" name="Google Shape;3034;p22"/>
            <p:cNvSpPr/>
            <p:nvPr/>
          </p:nvSpPr>
          <p:spPr>
            <a:xfrm>
              <a:off x="5608825" y="14422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5" name="Google Shape;3035;p22"/>
            <p:cNvSpPr/>
            <p:nvPr/>
          </p:nvSpPr>
          <p:spPr>
            <a:xfrm>
              <a:off x="5608825" y="15927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6" name="Google Shape;3036;p22"/>
            <p:cNvSpPr/>
            <p:nvPr/>
          </p:nvSpPr>
          <p:spPr>
            <a:xfrm>
              <a:off x="5608825" y="174322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7" name="Google Shape;3037;p22"/>
            <p:cNvSpPr/>
            <p:nvPr/>
          </p:nvSpPr>
          <p:spPr>
            <a:xfrm>
              <a:off x="5608825"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8" name="Google Shape;3038;p22"/>
            <p:cNvSpPr/>
            <p:nvPr/>
          </p:nvSpPr>
          <p:spPr>
            <a:xfrm>
              <a:off x="5608825" y="20442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9" name="Google Shape;3039;p22"/>
            <p:cNvSpPr/>
            <p:nvPr/>
          </p:nvSpPr>
          <p:spPr>
            <a:xfrm>
              <a:off x="5608825" y="21947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0" name="Google Shape;3040;p22"/>
            <p:cNvSpPr/>
            <p:nvPr/>
          </p:nvSpPr>
          <p:spPr>
            <a:xfrm>
              <a:off x="5608825" y="24957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1" name="Google Shape;3041;p22"/>
            <p:cNvSpPr/>
            <p:nvPr/>
          </p:nvSpPr>
          <p:spPr>
            <a:xfrm>
              <a:off x="560882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2" name="Google Shape;3042;p22"/>
            <p:cNvSpPr/>
            <p:nvPr/>
          </p:nvSpPr>
          <p:spPr>
            <a:xfrm>
              <a:off x="5608825" y="294730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3" name="Google Shape;3043;p22"/>
            <p:cNvSpPr/>
            <p:nvPr/>
          </p:nvSpPr>
          <p:spPr>
            <a:xfrm>
              <a:off x="5608825" y="30978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4" name="Google Shape;3044;p22"/>
            <p:cNvSpPr/>
            <p:nvPr/>
          </p:nvSpPr>
          <p:spPr>
            <a:xfrm>
              <a:off x="5608825" y="32483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5" name="Google Shape;3045;p22"/>
            <p:cNvSpPr/>
            <p:nvPr/>
          </p:nvSpPr>
          <p:spPr>
            <a:xfrm>
              <a:off x="5608825" y="33988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6" name="Google Shape;3046;p22"/>
            <p:cNvSpPr/>
            <p:nvPr/>
          </p:nvSpPr>
          <p:spPr>
            <a:xfrm>
              <a:off x="5608825" y="35493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7" name="Google Shape;3047;p22"/>
            <p:cNvSpPr/>
            <p:nvPr/>
          </p:nvSpPr>
          <p:spPr>
            <a:xfrm>
              <a:off x="5608825" y="369987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8" name="Google Shape;3048;p22"/>
            <p:cNvSpPr/>
            <p:nvPr/>
          </p:nvSpPr>
          <p:spPr>
            <a:xfrm>
              <a:off x="5608825" y="38503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9" name="Google Shape;3049;p22"/>
            <p:cNvSpPr/>
            <p:nvPr/>
          </p:nvSpPr>
          <p:spPr>
            <a:xfrm>
              <a:off x="5608825" y="40008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0" name="Google Shape;3050;p22"/>
            <p:cNvSpPr/>
            <p:nvPr/>
          </p:nvSpPr>
          <p:spPr>
            <a:xfrm>
              <a:off x="5608825" y="430190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1" name="Google Shape;3051;p22"/>
            <p:cNvSpPr/>
            <p:nvPr/>
          </p:nvSpPr>
          <p:spPr>
            <a:xfrm>
              <a:off x="5608825" y="4452425"/>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2" name="Google Shape;3052;p22"/>
            <p:cNvSpPr/>
            <p:nvPr/>
          </p:nvSpPr>
          <p:spPr>
            <a:xfrm>
              <a:off x="5608825" y="46029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3" name="Google Shape;3053;p22"/>
            <p:cNvSpPr/>
            <p:nvPr/>
          </p:nvSpPr>
          <p:spPr>
            <a:xfrm>
              <a:off x="5608825" y="47534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4" name="Google Shape;3054;p22"/>
            <p:cNvSpPr/>
            <p:nvPr/>
          </p:nvSpPr>
          <p:spPr>
            <a:xfrm>
              <a:off x="5608825" y="4903950"/>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5" name="Google Shape;3055;p22"/>
            <p:cNvSpPr/>
            <p:nvPr/>
          </p:nvSpPr>
          <p:spPr>
            <a:xfrm>
              <a:off x="5608825" y="5054450"/>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6" name="Google Shape;3056;p22"/>
            <p:cNvSpPr/>
            <p:nvPr/>
          </p:nvSpPr>
          <p:spPr>
            <a:xfrm>
              <a:off x="560882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7" name="Google Shape;3057;p22"/>
            <p:cNvSpPr/>
            <p:nvPr/>
          </p:nvSpPr>
          <p:spPr>
            <a:xfrm>
              <a:off x="5608825" y="535547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8" name="Google Shape;3058;p22"/>
            <p:cNvSpPr/>
            <p:nvPr/>
          </p:nvSpPr>
          <p:spPr>
            <a:xfrm>
              <a:off x="5759350" y="23812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9" name="Google Shape;3059;p22"/>
            <p:cNvSpPr/>
            <p:nvPr/>
          </p:nvSpPr>
          <p:spPr>
            <a:xfrm>
              <a:off x="5759350" y="8401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0" name="Google Shape;3060;p22"/>
            <p:cNvSpPr/>
            <p:nvPr/>
          </p:nvSpPr>
          <p:spPr>
            <a:xfrm>
              <a:off x="5759350" y="11411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1" name="Google Shape;3061;p22"/>
            <p:cNvSpPr/>
            <p:nvPr/>
          </p:nvSpPr>
          <p:spPr>
            <a:xfrm>
              <a:off x="5759350" y="14422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2" name="Google Shape;3062;p22"/>
            <p:cNvSpPr/>
            <p:nvPr/>
          </p:nvSpPr>
          <p:spPr>
            <a:xfrm>
              <a:off x="5759350" y="189372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3" name="Google Shape;3063;p22"/>
            <p:cNvSpPr/>
            <p:nvPr/>
          </p:nvSpPr>
          <p:spPr>
            <a:xfrm>
              <a:off x="5759350" y="24957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4" name="Google Shape;3064;p22"/>
            <p:cNvSpPr/>
            <p:nvPr/>
          </p:nvSpPr>
          <p:spPr>
            <a:xfrm>
              <a:off x="5759350" y="2646275"/>
              <a:ext cx="121400" cy="121425"/>
            </a:xfrm>
            <a:custGeom>
              <a:rect b="b" l="l" r="r" t="t"/>
              <a:pathLst>
                <a:path extrusionOk="0" h="4857"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5" name="Google Shape;3065;p22"/>
            <p:cNvSpPr/>
            <p:nvPr/>
          </p:nvSpPr>
          <p:spPr>
            <a:xfrm>
              <a:off x="5759350" y="3699875"/>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6" name="Google Shape;3066;p22"/>
            <p:cNvSpPr/>
            <p:nvPr/>
          </p:nvSpPr>
          <p:spPr>
            <a:xfrm>
              <a:off x="5759350" y="4151400"/>
              <a:ext cx="121400" cy="121400"/>
            </a:xfrm>
            <a:custGeom>
              <a:rect b="b" l="l" r="r" t="t"/>
              <a:pathLst>
                <a:path extrusionOk="0" h="4856" w="4856">
                  <a:moveTo>
                    <a:pt x="0" y="0"/>
                  </a:moveTo>
                  <a:lnTo>
                    <a:pt x="0" y="4856"/>
                  </a:lnTo>
                  <a:lnTo>
                    <a:pt x="4855" y="4856"/>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7" name="Google Shape;3067;p22"/>
            <p:cNvSpPr/>
            <p:nvPr/>
          </p:nvSpPr>
          <p:spPr>
            <a:xfrm>
              <a:off x="5759350" y="4903950"/>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8" name="Google Shape;3068;p22"/>
            <p:cNvSpPr/>
            <p:nvPr/>
          </p:nvSpPr>
          <p:spPr>
            <a:xfrm>
              <a:off x="5759350" y="5355475"/>
              <a:ext cx="121400" cy="121400"/>
            </a:xfrm>
            <a:custGeom>
              <a:rect b="b" l="l" r="r" t="t"/>
              <a:pathLst>
                <a:path extrusionOk="0" h="4856" w="4856">
                  <a:moveTo>
                    <a:pt x="0" y="1"/>
                  </a:moveTo>
                  <a:lnTo>
                    <a:pt x="0" y="4856"/>
                  </a:lnTo>
                  <a:lnTo>
                    <a:pt x="4855" y="4856"/>
                  </a:lnTo>
                  <a:lnTo>
                    <a:pt x="4855"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9" name="Google Shape;3069;p22"/>
            <p:cNvSpPr/>
            <p:nvPr/>
          </p:nvSpPr>
          <p:spPr>
            <a:xfrm>
              <a:off x="5909850" y="689650"/>
              <a:ext cx="121400" cy="121400"/>
            </a:xfrm>
            <a:custGeom>
              <a:rect b="b" l="l" r="r" t="t"/>
              <a:pathLst>
                <a:path extrusionOk="0" h="4856" w="4856">
                  <a:moveTo>
                    <a:pt x="1" y="0"/>
                  </a:moveTo>
                  <a:lnTo>
                    <a:pt x="1"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0" name="Google Shape;3070;p22"/>
            <p:cNvSpPr/>
            <p:nvPr/>
          </p:nvSpPr>
          <p:spPr>
            <a:xfrm>
              <a:off x="5909850" y="1893725"/>
              <a:ext cx="121400" cy="121400"/>
            </a:xfrm>
            <a:custGeom>
              <a:rect b="b" l="l" r="r" t="t"/>
              <a:pathLst>
                <a:path extrusionOk="0" h="4856"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1" name="Google Shape;3071;p22"/>
            <p:cNvSpPr/>
            <p:nvPr/>
          </p:nvSpPr>
          <p:spPr>
            <a:xfrm>
              <a:off x="5909850" y="2796800"/>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2" name="Google Shape;3072;p22"/>
            <p:cNvSpPr/>
            <p:nvPr/>
          </p:nvSpPr>
          <p:spPr>
            <a:xfrm>
              <a:off x="6060375" y="4753450"/>
              <a:ext cx="121400" cy="121400"/>
            </a:xfrm>
            <a:custGeom>
              <a:rect b="b" l="l" r="r" t="t"/>
              <a:pathLst>
                <a:path extrusionOk="0" h="4856" w="4856">
                  <a:moveTo>
                    <a:pt x="0" y="0"/>
                  </a:moveTo>
                  <a:lnTo>
                    <a:pt x="0" y="4855"/>
                  </a:lnTo>
                  <a:lnTo>
                    <a:pt x="4855" y="4855"/>
                  </a:lnTo>
                  <a:lnTo>
                    <a:pt x="4855"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3" name="Google Shape;3073;p22"/>
            <p:cNvSpPr/>
            <p:nvPr/>
          </p:nvSpPr>
          <p:spPr>
            <a:xfrm>
              <a:off x="6210875" y="2646275"/>
              <a:ext cx="121400" cy="121425"/>
            </a:xfrm>
            <a:custGeom>
              <a:rect b="b" l="l" r="r" t="t"/>
              <a:pathLst>
                <a:path extrusionOk="0" h="4857" w="4856">
                  <a:moveTo>
                    <a:pt x="1" y="1"/>
                  </a:moveTo>
                  <a:lnTo>
                    <a:pt x="1" y="4856"/>
                  </a:lnTo>
                  <a:lnTo>
                    <a:pt x="4856" y="4856"/>
                  </a:lnTo>
                  <a:lnTo>
                    <a:pt x="4856" y="1"/>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4" name="Google Shape;3074;p22"/>
            <p:cNvSpPr/>
            <p:nvPr/>
          </p:nvSpPr>
          <p:spPr>
            <a:xfrm>
              <a:off x="6210875" y="5204975"/>
              <a:ext cx="121400" cy="121400"/>
            </a:xfrm>
            <a:custGeom>
              <a:rect b="b" l="l" r="r" t="t"/>
              <a:pathLst>
                <a:path extrusionOk="0" h="4856" w="4856">
                  <a:moveTo>
                    <a:pt x="1" y="0"/>
                  </a:moveTo>
                  <a:lnTo>
                    <a:pt x="1" y="4856"/>
                  </a:lnTo>
                  <a:lnTo>
                    <a:pt x="4856" y="4856"/>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5" name="Google Shape;3075;p22"/>
            <p:cNvSpPr/>
            <p:nvPr/>
          </p:nvSpPr>
          <p:spPr>
            <a:xfrm>
              <a:off x="6511900" y="990675"/>
              <a:ext cx="121400" cy="121400"/>
            </a:xfrm>
            <a:custGeom>
              <a:rect b="b" l="l" r="r" t="t"/>
              <a:pathLst>
                <a:path extrusionOk="0" h="4856" w="4856">
                  <a:moveTo>
                    <a:pt x="0" y="0"/>
                  </a:moveTo>
                  <a:lnTo>
                    <a:pt x="0" y="4855"/>
                  </a:lnTo>
                  <a:lnTo>
                    <a:pt x="4856" y="4855"/>
                  </a:lnTo>
                  <a:lnTo>
                    <a:pt x="4856" y="0"/>
                  </a:lnTo>
                  <a:close/>
                </a:path>
              </a:pathLst>
            </a:custGeom>
            <a:solidFill>
              <a:srgbClr val="0B87A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76" name="Google Shape;3076;p22"/>
          <p:cNvGrpSpPr/>
          <p:nvPr/>
        </p:nvGrpSpPr>
        <p:grpSpPr>
          <a:xfrm rot="10800000">
            <a:off x="7682451" y="28707"/>
            <a:ext cx="994639" cy="4940182"/>
            <a:chOff x="5759350" y="388625"/>
            <a:chExt cx="1024450" cy="5088250"/>
          </a:xfrm>
        </p:grpSpPr>
        <p:sp>
          <p:nvSpPr>
            <p:cNvPr id="3077" name="Google Shape;3077;p22"/>
            <p:cNvSpPr/>
            <p:nvPr/>
          </p:nvSpPr>
          <p:spPr>
            <a:xfrm>
              <a:off x="5759350"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8" name="Google Shape;3078;p22"/>
            <p:cNvSpPr/>
            <p:nvPr/>
          </p:nvSpPr>
          <p:spPr>
            <a:xfrm>
              <a:off x="5759350"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9" name="Google Shape;3079;p22"/>
            <p:cNvSpPr/>
            <p:nvPr/>
          </p:nvSpPr>
          <p:spPr>
            <a:xfrm>
              <a:off x="5759350"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0" name="Google Shape;3080;p22"/>
            <p:cNvSpPr/>
            <p:nvPr/>
          </p:nvSpPr>
          <p:spPr>
            <a:xfrm>
              <a:off x="5759350"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1" name="Google Shape;3081;p22"/>
            <p:cNvSpPr/>
            <p:nvPr/>
          </p:nvSpPr>
          <p:spPr>
            <a:xfrm>
              <a:off x="5759350"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2" name="Google Shape;3082;p22"/>
            <p:cNvSpPr/>
            <p:nvPr/>
          </p:nvSpPr>
          <p:spPr>
            <a:xfrm>
              <a:off x="5759350"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3" name="Google Shape;3083;p22"/>
            <p:cNvSpPr/>
            <p:nvPr/>
          </p:nvSpPr>
          <p:spPr>
            <a:xfrm>
              <a:off x="5759350"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4" name="Google Shape;3084;p22"/>
            <p:cNvSpPr/>
            <p:nvPr/>
          </p:nvSpPr>
          <p:spPr>
            <a:xfrm>
              <a:off x="5909850" y="3886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5" name="Google Shape;3085;p22"/>
            <p:cNvSpPr/>
            <p:nvPr/>
          </p:nvSpPr>
          <p:spPr>
            <a:xfrm>
              <a:off x="5909850"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6" name="Google Shape;3086;p22"/>
            <p:cNvSpPr/>
            <p:nvPr/>
          </p:nvSpPr>
          <p:spPr>
            <a:xfrm>
              <a:off x="5909850"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7" name="Google Shape;3087;p22"/>
            <p:cNvSpPr/>
            <p:nvPr/>
          </p:nvSpPr>
          <p:spPr>
            <a:xfrm>
              <a:off x="5909850" y="14422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8" name="Google Shape;3088;p22"/>
            <p:cNvSpPr/>
            <p:nvPr/>
          </p:nvSpPr>
          <p:spPr>
            <a:xfrm>
              <a:off x="5909850" y="174322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9" name="Google Shape;3089;p22"/>
            <p:cNvSpPr/>
            <p:nvPr/>
          </p:nvSpPr>
          <p:spPr>
            <a:xfrm>
              <a:off x="5909850"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0" name="Google Shape;3090;p22"/>
            <p:cNvSpPr/>
            <p:nvPr/>
          </p:nvSpPr>
          <p:spPr>
            <a:xfrm>
              <a:off x="590985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1" name="Google Shape;3091;p22"/>
            <p:cNvSpPr/>
            <p:nvPr/>
          </p:nvSpPr>
          <p:spPr>
            <a:xfrm>
              <a:off x="5909850" y="29473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2" name="Google Shape;3092;p22"/>
            <p:cNvSpPr/>
            <p:nvPr/>
          </p:nvSpPr>
          <p:spPr>
            <a:xfrm>
              <a:off x="5909850"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3" name="Google Shape;3093;p22"/>
            <p:cNvSpPr/>
            <p:nvPr/>
          </p:nvSpPr>
          <p:spPr>
            <a:xfrm>
              <a:off x="5909850" y="32483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4" name="Google Shape;3094;p22"/>
            <p:cNvSpPr/>
            <p:nvPr/>
          </p:nvSpPr>
          <p:spPr>
            <a:xfrm>
              <a:off x="5909850"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5" name="Google Shape;3095;p22"/>
            <p:cNvSpPr/>
            <p:nvPr/>
          </p:nvSpPr>
          <p:spPr>
            <a:xfrm>
              <a:off x="5909850" y="36998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6" name="Google Shape;3096;p22"/>
            <p:cNvSpPr/>
            <p:nvPr/>
          </p:nvSpPr>
          <p:spPr>
            <a:xfrm>
              <a:off x="5909850" y="38503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7" name="Google Shape;3097;p22"/>
            <p:cNvSpPr/>
            <p:nvPr/>
          </p:nvSpPr>
          <p:spPr>
            <a:xfrm>
              <a:off x="5909850"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8" name="Google Shape;3098;p22"/>
            <p:cNvSpPr/>
            <p:nvPr/>
          </p:nvSpPr>
          <p:spPr>
            <a:xfrm>
              <a:off x="5909850"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9" name="Google Shape;3099;p22"/>
            <p:cNvSpPr/>
            <p:nvPr/>
          </p:nvSpPr>
          <p:spPr>
            <a:xfrm>
              <a:off x="5909850"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0" name="Google Shape;3100;p22"/>
            <p:cNvSpPr/>
            <p:nvPr/>
          </p:nvSpPr>
          <p:spPr>
            <a:xfrm>
              <a:off x="5909850"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1" name="Google Shape;3101;p22"/>
            <p:cNvSpPr/>
            <p:nvPr/>
          </p:nvSpPr>
          <p:spPr>
            <a:xfrm>
              <a:off x="5909850"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2" name="Google Shape;3102;p22"/>
            <p:cNvSpPr/>
            <p:nvPr/>
          </p:nvSpPr>
          <p:spPr>
            <a:xfrm>
              <a:off x="5909850" y="5204975"/>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3" name="Google Shape;3103;p22"/>
            <p:cNvSpPr/>
            <p:nvPr/>
          </p:nvSpPr>
          <p:spPr>
            <a:xfrm>
              <a:off x="6060375" y="53912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4" name="Google Shape;3104;p22"/>
            <p:cNvSpPr/>
            <p:nvPr/>
          </p:nvSpPr>
          <p:spPr>
            <a:xfrm>
              <a:off x="6060375" y="6896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5" name="Google Shape;3105;p22"/>
            <p:cNvSpPr/>
            <p:nvPr/>
          </p:nvSpPr>
          <p:spPr>
            <a:xfrm>
              <a:off x="6060375" y="9906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6" name="Google Shape;3106;p22"/>
            <p:cNvSpPr/>
            <p:nvPr/>
          </p:nvSpPr>
          <p:spPr>
            <a:xfrm>
              <a:off x="6060375" y="129170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7" name="Google Shape;3107;p22"/>
            <p:cNvSpPr/>
            <p:nvPr/>
          </p:nvSpPr>
          <p:spPr>
            <a:xfrm>
              <a:off x="6060375" y="14422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8" name="Google Shape;3108;p22"/>
            <p:cNvSpPr/>
            <p:nvPr/>
          </p:nvSpPr>
          <p:spPr>
            <a:xfrm>
              <a:off x="6060375" y="15927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9" name="Google Shape;3109;p22"/>
            <p:cNvSpPr/>
            <p:nvPr/>
          </p:nvSpPr>
          <p:spPr>
            <a:xfrm>
              <a:off x="6060375" y="174322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0" name="Google Shape;3110;p22"/>
            <p:cNvSpPr/>
            <p:nvPr/>
          </p:nvSpPr>
          <p:spPr>
            <a:xfrm>
              <a:off x="6060375" y="21947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1" name="Google Shape;3111;p22"/>
            <p:cNvSpPr/>
            <p:nvPr/>
          </p:nvSpPr>
          <p:spPr>
            <a:xfrm>
              <a:off x="6060375" y="234527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2" name="Google Shape;3112;p22"/>
            <p:cNvSpPr/>
            <p:nvPr/>
          </p:nvSpPr>
          <p:spPr>
            <a:xfrm>
              <a:off x="6060375" y="24957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3" name="Google Shape;3113;p22"/>
            <p:cNvSpPr/>
            <p:nvPr/>
          </p:nvSpPr>
          <p:spPr>
            <a:xfrm>
              <a:off x="6060375" y="2646275"/>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4" name="Google Shape;3114;p22"/>
            <p:cNvSpPr/>
            <p:nvPr/>
          </p:nvSpPr>
          <p:spPr>
            <a:xfrm>
              <a:off x="6060375" y="27968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5" name="Google Shape;3115;p22"/>
            <p:cNvSpPr/>
            <p:nvPr/>
          </p:nvSpPr>
          <p:spPr>
            <a:xfrm>
              <a:off x="6060375" y="294730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6" name="Google Shape;3116;p22"/>
            <p:cNvSpPr/>
            <p:nvPr/>
          </p:nvSpPr>
          <p:spPr>
            <a:xfrm>
              <a:off x="6060375" y="30978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7" name="Google Shape;3117;p22"/>
            <p:cNvSpPr/>
            <p:nvPr/>
          </p:nvSpPr>
          <p:spPr>
            <a:xfrm>
              <a:off x="6060375" y="32483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8" name="Google Shape;3118;p22"/>
            <p:cNvSpPr/>
            <p:nvPr/>
          </p:nvSpPr>
          <p:spPr>
            <a:xfrm>
              <a:off x="6060375" y="3398850"/>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9" name="Google Shape;3119;p22"/>
            <p:cNvSpPr/>
            <p:nvPr/>
          </p:nvSpPr>
          <p:spPr>
            <a:xfrm>
              <a:off x="6060375" y="35493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0" name="Google Shape;3120;p22"/>
            <p:cNvSpPr/>
            <p:nvPr/>
          </p:nvSpPr>
          <p:spPr>
            <a:xfrm>
              <a:off x="6060375" y="38503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1" name="Google Shape;3121;p22"/>
            <p:cNvSpPr/>
            <p:nvPr/>
          </p:nvSpPr>
          <p:spPr>
            <a:xfrm>
              <a:off x="6060375" y="4151400"/>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2" name="Google Shape;3122;p22"/>
            <p:cNvSpPr/>
            <p:nvPr/>
          </p:nvSpPr>
          <p:spPr>
            <a:xfrm>
              <a:off x="6060375" y="430190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3" name="Google Shape;3123;p22"/>
            <p:cNvSpPr/>
            <p:nvPr/>
          </p:nvSpPr>
          <p:spPr>
            <a:xfrm>
              <a:off x="6060375" y="4452425"/>
              <a:ext cx="121400" cy="121400"/>
            </a:xfrm>
            <a:custGeom>
              <a:rect b="b" l="l" r="r" t="t"/>
              <a:pathLst>
                <a:path extrusionOk="0" h="4856" w="4856">
                  <a:moveTo>
                    <a:pt x="0" y="0"/>
                  </a:moveTo>
                  <a:lnTo>
                    <a:pt x="0" y="4855"/>
                  </a:lnTo>
                  <a:lnTo>
                    <a:pt x="4855" y="4855"/>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4" name="Google Shape;3124;p22"/>
            <p:cNvSpPr/>
            <p:nvPr/>
          </p:nvSpPr>
          <p:spPr>
            <a:xfrm>
              <a:off x="6060375" y="460292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5" name="Google Shape;3125;p22"/>
            <p:cNvSpPr/>
            <p:nvPr/>
          </p:nvSpPr>
          <p:spPr>
            <a:xfrm>
              <a:off x="6060375" y="4903950"/>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6" name="Google Shape;3126;p22"/>
            <p:cNvSpPr/>
            <p:nvPr/>
          </p:nvSpPr>
          <p:spPr>
            <a:xfrm>
              <a:off x="6060375" y="5054450"/>
              <a:ext cx="121400" cy="121425"/>
            </a:xfrm>
            <a:custGeom>
              <a:rect b="b" l="l" r="r" t="t"/>
              <a:pathLst>
                <a:path extrusionOk="0" h="4857"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7" name="Google Shape;3127;p22"/>
            <p:cNvSpPr/>
            <p:nvPr/>
          </p:nvSpPr>
          <p:spPr>
            <a:xfrm>
              <a:off x="6060375" y="5204975"/>
              <a:ext cx="121400" cy="121400"/>
            </a:xfrm>
            <a:custGeom>
              <a:rect b="b" l="l" r="r" t="t"/>
              <a:pathLst>
                <a:path extrusionOk="0" h="4856" w="4856">
                  <a:moveTo>
                    <a:pt x="0" y="0"/>
                  </a:moveTo>
                  <a:lnTo>
                    <a:pt x="0" y="4856"/>
                  </a:lnTo>
                  <a:lnTo>
                    <a:pt x="4855" y="4856"/>
                  </a:lnTo>
                  <a:lnTo>
                    <a:pt x="4855"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8" name="Google Shape;3128;p22"/>
            <p:cNvSpPr/>
            <p:nvPr/>
          </p:nvSpPr>
          <p:spPr>
            <a:xfrm>
              <a:off x="6060375" y="5355475"/>
              <a:ext cx="121400" cy="121400"/>
            </a:xfrm>
            <a:custGeom>
              <a:rect b="b" l="l" r="r" t="t"/>
              <a:pathLst>
                <a:path extrusionOk="0" h="4856" w="4856">
                  <a:moveTo>
                    <a:pt x="0" y="1"/>
                  </a:moveTo>
                  <a:lnTo>
                    <a:pt x="0" y="4856"/>
                  </a:lnTo>
                  <a:lnTo>
                    <a:pt x="4855" y="4856"/>
                  </a:lnTo>
                  <a:lnTo>
                    <a:pt x="4855"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9" name="Google Shape;3129;p22"/>
            <p:cNvSpPr/>
            <p:nvPr/>
          </p:nvSpPr>
          <p:spPr>
            <a:xfrm>
              <a:off x="6210875" y="53912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0" name="Google Shape;3130;p22"/>
            <p:cNvSpPr/>
            <p:nvPr/>
          </p:nvSpPr>
          <p:spPr>
            <a:xfrm>
              <a:off x="6210875" y="99067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1" name="Google Shape;3131;p22"/>
            <p:cNvSpPr/>
            <p:nvPr/>
          </p:nvSpPr>
          <p:spPr>
            <a:xfrm>
              <a:off x="6210875" y="11411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2" name="Google Shape;3132;p22"/>
            <p:cNvSpPr/>
            <p:nvPr/>
          </p:nvSpPr>
          <p:spPr>
            <a:xfrm>
              <a:off x="6210875" y="129170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3" name="Google Shape;3133;p22"/>
            <p:cNvSpPr/>
            <p:nvPr/>
          </p:nvSpPr>
          <p:spPr>
            <a:xfrm>
              <a:off x="6210875"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4" name="Google Shape;3134;p22"/>
            <p:cNvSpPr/>
            <p:nvPr/>
          </p:nvSpPr>
          <p:spPr>
            <a:xfrm>
              <a:off x="6210875" y="18937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5" name="Google Shape;3135;p22"/>
            <p:cNvSpPr/>
            <p:nvPr/>
          </p:nvSpPr>
          <p:spPr>
            <a:xfrm>
              <a:off x="6210875" y="20442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6" name="Google Shape;3136;p22"/>
            <p:cNvSpPr/>
            <p:nvPr/>
          </p:nvSpPr>
          <p:spPr>
            <a:xfrm>
              <a:off x="6210875" y="21947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7" name="Google Shape;3137;p22"/>
            <p:cNvSpPr/>
            <p:nvPr/>
          </p:nvSpPr>
          <p:spPr>
            <a:xfrm>
              <a:off x="6210875" y="249577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8" name="Google Shape;3138;p22"/>
            <p:cNvSpPr/>
            <p:nvPr/>
          </p:nvSpPr>
          <p:spPr>
            <a:xfrm>
              <a:off x="6210875" y="27968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9" name="Google Shape;3139;p22"/>
            <p:cNvSpPr/>
            <p:nvPr/>
          </p:nvSpPr>
          <p:spPr>
            <a:xfrm>
              <a:off x="6210875" y="30978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0" name="Google Shape;3140;p22"/>
            <p:cNvSpPr/>
            <p:nvPr/>
          </p:nvSpPr>
          <p:spPr>
            <a:xfrm>
              <a:off x="6210875" y="33988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1" name="Google Shape;3141;p22"/>
            <p:cNvSpPr/>
            <p:nvPr/>
          </p:nvSpPr>
          <p:spPr>
            <a:xfrm>
              <a:off x="6210875" y="35493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2" name="Google Shape;3142;p22"/>
            <p:cNvSpPr/>
            <p:nvPr/>
          </p:nvSpPr>
          <p:spPr>
            <a:xfrm>
              <a:off x="6210875" y="40008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3" name="Google Shape;3143;p22"/>
            <p:cNvSpPr/>
            <p:nvPr/>
          </p:nvSpPr>
          <p:spPr>
            <a:xfrm>
              <a:off x="6210875" y="4151400"/>
              <a:ext cx="121400" cy="121400"/>
            </a:xfrm>
            <a:custGeom>
              <a:rect b="b" l="l" r="r" t="t"/>
              <a:pathLst>
                <a:path extrusionOk="0" h="4856" w="4856">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4" name="Google Shape;3144;p22"/>
            <p:cNvSpPr/>
            <p:nvPr/>
          </p:nvSpPr>
          <p:spPr>
            <a:xfrm>
              <a:off x="6210875" y="430190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5" name="Google Shape;3145;p22"/>
            <p:cNvSpPr/>
            <p:nvPr/>
          </p:nvSpPr>
          <p:spPr>
            <a:xfrm>
              <a:off x="6210875" y="4452425"/>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6" name="Google Shape;3146;p22"/>
            <p:cNvSpPr/>
            <p:nvPr/>
          </p:nvSpPr>
          <p:spPr>
            <a:xfrm>
              <a:off x="6210875" y="4602925"/>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7" name="Google Shape;3147;p22"/>
            <p:cNvSpPr/>
            <p:nvPr/>
          </p:nvSpPr>
          <p:spPr>
            <a:xfrm>
              <a:off x="6210875" y="4903950"/>
              <a:ext cx="121400" cy="121400"/>
            </a:xfrm>
            <a:custGeom>
              <a:rect b="b" l="l" r="r" t="t"/>
              <a:pathLst>
                <a:path extrusionOk="0" h="4856"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8" name="Google Shape;3148;p22"/>
            <p:cNvSpPr/>
            <p:nvPr/>
          </p:nvSpPr>
          <p:spPr>
            <a:xfrm>
              <a:off x="6210875" y="505445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9" name="Google Shape;3149;p22"/>
            <p:cNvSpPr/>
            <p:nvPr/>
          </p:nvSpPr>
          <p:spPr>
            <a:xfrm>
              <a:off x="6361375" y="38862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0" name="Google Shape;3150;p22"/>
            <p:cNvSpPr/>
            <p:nvPr/>
          </p:nvSpPr>
          <p:spPr>
            <a:xfrm>
              <a:off x="6361375" y="539125"/>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1" name="Google Shape;3151;p22"/>
            <p:cNvSpPr/>
            <p:nvPr/>
          </p:nvSpPr>
          <p:spPr>
            <a:xfrm>
              <a:off x="6361375" y="9906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2" name="Google Shape;3152;p22"/>
            <p:cNvSpPr/>
            <p:nvPr/>
          </p:nvSpPr>
          <p:spPr>
            <a:xfrm>
              <a:off x="6361375" y="129170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3" name="Google Shape;3153;p22"/>
            <p:cNvSpPr/>
            <p:nvPr/>
          </p:nvSpPr>
          <p:spPr>
            <a:xfrm>
              <a:off x="6361375" y="159270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4" name="Google Shape;3154;p22"/>
            <p:cNvSpPr/>
            <p:nvPr/>
          </p:nvSpPr>
          <p:spPr>
            <a:xfrm>
              <a:off x="6361375" y="20442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5" name="Google Shape;3155;p22"/>
            <p:cNvSpPr/>
            <p:nvPr/>
          </p:nvSpPr>
          <p:spPr>
            <a:xfrm>
              <a:off x="6361375" y="23452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6" name="Google Shape;3156;p22"/>
            <p:cNvSpPr/>
            <p:nvPr/>
          </p:nvSpPr>
          <p:spPr>
            <a:xfrm>
              <a:off x="6361375" y="27968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7" name="Google Shape;3157;p22"/>
            <p:cNvSpPr/>
            <p:nvPr/>
          </p:nvSpPr>
          <p:spPr>
            <a:xfrm>
              <a:off x="6361375" y="309782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8" name="Google Shape;3158;p22"/>
            <p:cNvSpPr/>
            <p:nvPr/>
          </p:nvSpPr>
          <p:spPr>
            <a:xfrm>
              <a:off x="6361375" y="3248325"/>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9" name="Google Shape;3159;p22"/>
            <p:cNvSpPr/>
            <p:nvPr/>
          </p:nvSpPr>
          <p:spPr>
            <a:xfrm>
              <a:off x="6361375" y="354935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0" name="Google Shape;3160;p22"/>
            <p:cNvSpPr/>
            <p:nvPr/>
          </p:nvSpPr>
          <p:spPr>
            <a:xfrm>
              <a:off x="6361375" y="3699875"/>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1" name="Google Shape;3161;p22"/>
            <p:cNvSpPr/>
            <p:nvPr/>
          </p:nvSpPr>
          <p:spPr>
            <a:xfrm>
              <a:off x="6361375" y="38503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2" name="Google Shape;3162;p22"/>
            <p:cNvSpPr/>
            <p:nvPr/>
          </p:nvSpPr>
          <p:spPr>
            <a:xfrm>
              <a:off x="6361375" y="4151400"/>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3" name="Google Shape;3163;p22"/>
            <p:cNvSpPr/>
            <p:nvPr/>
          </p:nvSpPr>
          <p:spPr>
            <a:xfrm>
              <a:off x="6361375" y="4301900"/>
              <a:ext cx="121425" cy="121400"/>
            </a:xfrm>
            <a:custGeom>
              <a:rect b="b" l="l" r="r" t="t"/>
              <a:pathLst>
                <a:path extrusionOk="0" h="4856"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4" name="Google Shape;3164;p22"/>
            <p:cNvSpPr/>
            <p:nvPr/>
          </p:nvSpPr>
          <p:spPr>
            <a:xfrm>
              <a:off x="6361375" y="4753450"/>
              <a:ext cx="121425" cy="121400"/>
            </a:xfrm>
            <a:custGeom>
              <a:rect b="b" l="l" r="r" t="t"/>
              <a:pathLst>
                <a:path extrusionOk="0" h="4856" w="4857">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5" name="Google Shape;3165;p22"/>
            <p:cNvSpPr/>
            <p:nvPr/>
          </p:nvSpPr>
          <p:spPr>
            <a:xfrm>
              <a:off x="6361375" y="5054450"/>
              <a:ext cx="121425" cy="121425"/>
            </a:xfrm>
            <a:custGeom>
              <a:rect b="b" l="l" r="r" t="t"/>
              <a:pathLst>
                <a:path extrusionOk="0" h="4857" w="4857">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6" name="Google Shape;3166;p22"/>
            <p:cNvSpPr/>
            <p:nvPr/>
          </p:nvSpPr>
          <p:spPr>
            <a:xfrm>
              <a:off x="6361375" y="5204975"/>
              <a:ext cx="121425" cy="121400"/>
            </a:xfrm>
            <a:custGeom>
              <a:rect b="b" l="l" r="r" t="t"/>
              <a:pathLst>
                <a:path extrusionOk="0" h="4856" w="4857">
                  <a:moveTo>
                    <a:pt x="1" y="0"/>
                  </a:moveTo>
                  <a:lnTo>
                    <a:pt x="1"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7" name="Google Shape;3167;p22"/>
            <p:cNvSpPr/>
            <p:nvPr/>
          </p:nvSpPr>
          <p:spPr>
            <a:xfrm>
              <a:off x="6511900" y="38862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8" name="Google Shape;3168;p22"/>
            <p:cNvSpPr/>
            <p:nvPr/>
          </p:nvSpPr>
          <p:spPr>
            <a:xfrm>
              <a:off x="6511900" y="129170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9" name="Google Shape;3169;p22"/>
            <p:cNvSpPr/>
            <p:nvPr/>
          </p:nvSpPr>
          <p:spPr>
            <a:xfrm>
              <a:off x="6511900" y="2044250"/>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0" name="Google Shape;3170;p22"/>
            <p:cNvSpPr/>
            <p:nvPr/>
          </p:nvSpPr>
          <p:spPr>
            <a:xfrm>
              <a:off x="6511900" y="2796800"/>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1" name="Google Shape;3171;p22"/>
            <p:cNvSpPr/>
            <p:nvPr/>
          </p:nvSpPr>
          <p:spPr>
            <a:xfrm>
              <a:off x="6511900" y="369987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2" name="Google Shape;3172;p22"/>
            <p:cNvSpPr/>
            <p:nvPr/>
          </p:nvSpPr>
          <p:spPr>
            <a:xfrm>
              <a:off x="6511900" y="4452425"/>
              <a:ext cx="121400" cy="121400"/>
            </a:xfrm>
            <a:custGeom>
              <a:rect b="b" l="l" r="r" t="t"/>
              <a:pathLst>
                <a:path extrusionOk="0" h="4856" w="4856">
                  <a:moveTo>
                    <a:pt x="0" y="0"/>
                  </a:moveTo>
                  <a:lnTo>
                    <a:pt x="0"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3" name="Google Shape;3173;p22"/>
            <p:cNvSpPr/>
            <p:nvPr/>
          </p:nvSpPr>
          <p:spPr>
            <a:xfrm>
              <a:off x="6511900" y="4602925"/>
              <a:ext cx="121400" cy="121400"/>
            </a:xfrm>
            <a:custGeom>
              <a:rect b="b" l="l" r="r" t="t"/>
              <a:pathLst>
                <a:path extrusionOk="0" h="4856" w="4856">
                  <a:moveTo>
                    <a:pt x="0" y="1"/>
                  </a:moveTo>
                  <a:lnTo>
                    <a:pt x="0"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4" name="Google Shape;3174;p22"/>
            <p:cNvSpPr/>
            <p:nvPr/>
          </p:nvSpPr>
          <p:spPr>
            <a:xfrm>
              <a:off x="6511900" y="5204975"/>
              <a:ext cx="121400" cy="121400"/>
            </a:xfrm>
            <a:custGeom>
              <a:rect b="b" l="l" r="r" t="t"/>
              <a:pathLst>
                <a:path extrusionOk="0" h="4856" w="4856">
                  <a:moveTo>
                    <a:pt x="0" y="0"/>
                  </a:moveTo>
                  <a:lnTo>
                    <a:pt x="0" y="4856"/>
                  </a:lnTo>
                  <a:lnTo>
                    <a:pt x="4856" y="4856"/>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5" name="Google Shape;3175;p22"/>
            <p:cNvSpPr/>
            <p:nvPr/>
          </p:nvSpPr>
          <p:spPr>
            <a:xfrm>
              <a:off x="6662400" y="689650"/>
              <a:ext cx="121400" cy="121400"/>
            </a:xfrm>
            <a:custGeom>
              <a:rect b="b" l="l" r="r" t="t"/>
              <a:pathLst>
                <a:path extrusionOk="0" h="4856" w="4856">
                  <a:moveTo>
                    <a:pt x="1" y="0"/>
                  </a:moveTo>
                  <a:lnTo>
                    <a:pt x="1" y="4855"/>
                  </a:lnTo>
                  <a:lnTo>
                    <a:pt x="4856" y="4855"/>
                  </a:lnTo>
                  <a:lnTo>
                    <a:pt x="4856" y="0"/>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6" name="Google Shape;3176;p22"/>
            <p:cNvSpPr/>
            <p:nvPr/>
          </p:nvSpPr>
          <p:spPr>
            <a:xfrm>
              <a:off x="6662400" y="1592700"/>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7" name="Google Shape;3177;p22"/>
            <p:cNvSpPr/>
            <p:nvPr/>
          </p:nvSpPr>
          <p:spPr>
            <a:xfrm>
              <a:off x="6662400" y="2646275"/>
              <a:ext cx="121400" cy="121425"/>
            </a:xfrm>
            <a:custGeom>
              <a:rect b="b" l="l" r="r" t="t"/>
              <a:pathLst>
                <a:path extrusionOk="0" h="4857" w="4856">
                  <a:moveTo>
                    <a:pt x="1" y="1"/>
                  </a:moveTo>
                  <a:lnTo>
                    <a:pt x="1" y="4856"/>
                  </a:lnTo>
                  <a:lnTo>
                    <a:pt x="4856" y="4856"/>
                  </a:lnTo>
                  <a:lnTo>
                    <a:pt x="4856" y="1"/>
                  </a:lnTo>
                  <a:close/>
                </a:path>
              </a:pathLst>
            </a:custGeom>
            <a:solidFill>
              <a:srgbClr val="D3E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78" name="Google Shape;3178;p22"/>
          <p:cNvGrpSpPr/>
          <p:nvPr/>
        </p:nvGrpSpPr>
        <p:grpSpPr>
          <a:xfrm rot="10800000">
            <a:off x="7682450" y="28707"/>
            <a:ext cx="1140783" cy="5086302"/>
            <a:chOff x="5608825" y="238125"/>
            <a:chExt cx="1174975" cy="5238750"/>
          </a:xfrm>
        </p:grpSpPr>
        <p:sp>
          <p:nvSpPr>
            <p:cNvPr id="3179" name="Google Shape;3179;p22"/>
            <p:cNvSpPr/>
            <p:nvPr/>
          </p:nvSpPr>
          <p:spPr>
            <a:xfrm>
              <a:off x="5608825" y="388625"/>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0" name="Google Shape;3180;p22"/>
            <p:cNvSpPr/>
            <p:nvPr/>
          </p:nvSpPr>
          <p:spPr>
            <a:xfrm>
              <a:off x="560882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1" name="Google Shape;3181;p22"/>
            <p:cNvSpPr/>
            <p:nvPr/>
          </p:nvSpPr>
          <p:spPr>
            <a:xfrm>
              <a:off x="5608825" y="27968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2" name="Google Shape;3182;p22"/>
            <p:cNvSpPr/>
            <p:nvPr/>
          </p:nvSpPr>
          <p:spPr>
            <a:xfrm>
              <a:off x="5608825"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3" name="Google Shape;3183;p22"/>
            <p:cNvSpPr/>
            <p:nvPr/>
          </p:nvSpPr>
          <p:spPr>
            <a:xfrm>
              <a:off x="5759350"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4" name="Google Shape;3184;p22"/>
            <p:cNvSpPr/>
            <p:nvPr/>
          </p:nvSpPr>
          <p:spPr>
            <a:xfrm>
              <a:off x="5759350" y="6896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5" name="Google Shape;3185;p22"/>
            <p:cNvSpPr/>
            <p:nvPr/>
          </p:nvSpPr>
          <p:spPr>
            <a:xfrm>
              <a:off x="5759350" y="9906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6" name="Google Shape;3186;p22"/>
            <p:cNvSpPr/>
            <p:nvPr/>
          </p:nvSpPr>
          <p:spPr>
            <a:xfrm>
              <a:off x="5759350" y="15927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7" name="Google Shape;3187;p22"/>
            <p:cNvSpPr/>
            <p:nvPr/>
          </p:nvSpPr>
          <p:spPr>
            <a:xfrm>
              <a:off x="5759350" y="17432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8" name="Google Shape;3188;p22"/>
            <p:cNvSpPr/>
            <p:nvPr/>
          </p:nvSpPr>
          <p:spPr>
            <a:xfrm>
              <a:off x="5759350"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9" name="Google Shape;3189;p22"/>
            <p:cNvSpPr/>
            <p:nvPr/>
          </p:nvSpPr>
          <p:spPr>
            <a:xfrm>
              <a:off x="5759350" y="21947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0" name="Google Shape;3190;p22"/>
            <p:cNvSpPr/>
            <p:nvPr/>
          </p:nvSpPr>
          <p:spPr>
            <a:xfrm>
              <a:off x="5759350" y="23452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1" name="Google Shape;3191;p22"/>
            <p:cNvSpPr/>
            <p:nvPr/>
          </p:nvSpPr>
          <p:spPr>
            <a:xfrm>
              <a:off x="5759350" y="294730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2" name="Google Shape;3192;p22"/>
            <p:cNvSpPr/>
            <p:nvPr/>
          </p:nvSpPr>
          <p:spPr>
            <a:xfrm>
              <a:off x="5759350" y="30978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3" name="Google Shape;3193;p22"/>
            <p:cNvSpPr/>
            <p:nvPr/>
          </p:nvSpPr>
          <p:spPr>
            <a:xfrm>
              <a:off x="5759350" y="32483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4" name="Google Shape;3194;p22"/>
            <p:cNvSpPr/>
            <p:nvPr/>
          </p:nvSpPr>
          <p:spPr>
            <a:xfrm>
              <a:off x="5759350" y="385037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5" name="Google Shape;3195;p22"/>
            <p:cNvSpPr/>
            <p:nvPr/>
          </p:nvSpPr>
          <p:spPr>
            <a:xfrm>
              <a:off x="5759350"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6" name="Google Shape;3196;p22"/>
            <p:cNvSpPr/>
            <p:nvPr/>
          </p:nvSpPr>
          <p:spPr>
            <a:xfrm>
              <a:off x="5759350" y="44524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7" name="Google Shape;3197;p22"/>
            <p:cNvSpPr/>
            <p:nvPr/>
          </p:nvSpPr>
          <p:spPr>
            <a:xfrm>
              <a:off x="5759350" y="46029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8" name="Google Shape;3198;p22"/>
            <p:cNvSpPr/>
            <p:nvPr/>
          </p:nvSpPr>
          <p:spPr>
            <a:xfrm>
              <a:off x="5759350" y="47534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9" name="Google Shape;3199;p22"/>
            <p:cNvSpPr/>
            <p:nvPr/>
          </p:nvSpPr>
          <p:spPr>
            <a:xfrm>
              <a:off x="5759350" y="5054450"/>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0" name="Google Shape;3200;p22"/>
            <p:cNvSpPr/>
            <p:nvPr/>
          </p:nvSpPr>
          <p:spPr>
            <a:xfrm>
              <a:off x="5909850"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1" name="Google Shape;3201;p22"/>
            <p:cNvSpPr/>
            <p:nvPr/>
          </p:nvSpPr>
          <p:spPr>
            <a:xfrm>
              <a:off x="5909850" y="539125"/>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2" name="Google Shape;3202;p22"/>
            <p:cNvSpPr/>
            <p:nvPr/>
          </p:nvSpPr>
          <p:spPr>
            <a:xfrm>
              <a:off x="5909850" y="8401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3" name="Google Shape;3203;p22"/>
            <p:cNvSpPr/>
            <p:nvPr/>
          </p:nvSpPr>
          <p:spPr>
            <a:xfrm>
              <a:off x="5909850" y="9906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4" name="Google Shape;3204;p22"/>
            <p:cNvSpPr/>
            <p:nvPr/>
          </p:nvSpPr>
          <p:spPr>
            <a:xfrm>
              <a:off x="5909850" y="1592700"/>
              <a:ext cx="121400" cy="121425"/>
            </a:xfrm>
            <a:custGeom>
              <a:rect b="b" l="l" r="r" t="t"/>
              <a:pathLst>
                <a:path extrusionOk="0" h="4857"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5" name="Google Shape;3205;p22"/>
            <p:cNvSpPr/>
            <p:nvPr/>
          </p:nvSpPr>
          <p:spPr>
            <a:xfrm>
              <a:off x="5909850" y="21947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6" name="Google Shape;3206;p22"/>
            <p:cNvSpPr/>
            <p:nvPr/>
          </p:nvSpPr>
          <p:spPr>
            <a:xfrm>
              <a:off x="5909850"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7" name="Google Shape;3207;p22"/>
            <p:cNvSpPr/>
            <p:nvPr/>
          </p:nvSpPr>
          <p:spPr>
            <a:xfrm>
              <a:off x="5909850" y="24957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8" name="Google Shape;3208;p22"/>
            <p:cNvSpPr/>
            <p:nvPr/>
          </p:nvSpPr>
          <p:spPr>
            <a:xfrm>
              <a:off x="5909850" y="33988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9" name="Google Shape;3209;p22"/>
            <p:cNvSpPr/>
            <p:nvPr/>
          </p:nvSpPr>
          <p:spPr>
            <a:xfrm>
              <a:off x="5909850" y="4151400"/>
              <a:ext cx="121400" cy="121400"/>
            </a:xfrm>
            <a:custGeom>
              <a:rect b="b" l="l" r="r" t="t"/>
              <a:pathLst>
                <a:path extrusionOk="0" h="4856" w="4856">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0" name="Google Shape;3210;p22"/>
            <p:cNvSpPr/>
            <p:nvPr/>
          </p:nvSpPr>
          <p:spPr>
            <a:xfrm>
              <a:off x="5909850" y="46029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1" name="Google Shape;3211;p22"/>
            <p:cNvSpPr/>
            <p:nvPr/>
          </p:nvSpPr>
          <p:spPr>
            <a:xfrm>
              <a:off x="5909850" y="47534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2" name="Google Shape;3212;p22"/>
            <p:cNvSpPr/>
            <p:nvPr/>
          </p:nvSpPr>
          <p:spPr>
            <a:xfrm>
              <a:off x="5909850" y="535547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3" name="Google Shape;3213;p22"/>
            <p:cNvSpPr/>
            <p:nvPr/>
          </p:nvSpPr>
          <p:spPr>
            <a:xfrm>
              <a:off x="6060375" y="23812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4" name="Google Shape;3214;p22"/>
            <p:cNvSpPr/>
            <p:nvPr/>
          </p:nvSpPr>
          <p:spPr>
            <a:xfrm>
              <a:off x="6060375" y="388625"/>
              <a:ext cx="121400" cy="121400"/>
            </a:xfrm>
            <a:custGeom>
              <a:rect b="b" l="l" r="r" t="t"/>
              <a:pathLst>
                <a:path extrusionOk="0" h="4856" w="4856">
                  <a:moveTo>
                    <a:pt x="0" y="0"/>
                  </a:moveTo>
                  <a:lnTo>
                    <a:pt x="0" y="4856"/>
                  </a:lnTo>
                  <a:lnTo>
                    <a:pt x="4855" y="4856"/>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5" name="Google Shape;3215;p22"/>
            <p:cNvSpPr/>
            <p:nvPr/>
          </p:nvSpPr>
          <p:spPr>
            <a:xfrm>
              <a:off x="6060375" y="840150"/>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6" name="Google Shape;3216;p22"/>
            <p:cNvSpPr/>
            <p:nvPr/>
          </p:nvSpPr>
          <p:spPr>
            <a:xfrm>
              <a:off x="6060375" y="114117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7" name="Google Shape;3217;p22"/>
            <p:cNvSpPr/>
            <p:nvPr/>
          </p:nvSpPr>
          <p:spPr>
            <a:xfrm>
              <a:off x="6060375" y="1893725"/>
              <a:ext cx="121400" cy="121400"/>
            </a:xfrm>
            <a:custGeom>
              <a:rect b="b" l="l" r="r" t="t"/>
              <a:pathLst>
                <a:path extrusionOk="0" h="4856"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8" name="Google Shape;3218;p22"/>
            <p:cNvSpPr/>
            <p:nvPr/>
          </p:nvSpPr>
          <p:spPr>
            <a:xfrm>
              <a:off x="6060375" y="2044250"/>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9" name="Google Shape;3219;p22"/>
            <p:cNvSpPr/>
            <p:nvPr/>
          </p:nvSpPr>
          <p:spPr>
            <a:xfrm>
              <a:off x="6060375" y="3699875"/>
              <a:ext cx="121400" cy="121400"/>
            </a:xfrm>
            <a:custGeom>
              <a:rect b="b" l="l" r="r" t="t"/>
              <a:pathLst>
                <a:path extrusionOk="0" h="4856" w="4856">
                  <a:moveTo>
                    <a:pt x="0" y="0"/>
                  </a:moveTo>
                  <a:lnTo>
                    <a:pt x="0" y="4855"/>
                  </a:lnTo>
                  <a:lnTo>
                    <a:pt x="4855" y="4855"/>
                  </a:lnTo>
                  <a:lnTo>
                    <a:pt x="4855"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0" name="Google Shape;3220;p22"/>
            <p:cNvSpPr/>
            <p:nvPr/>
          </p:nvSpPr>
          <p:spPr>
            <a:xfrm>
              <a:off x="6060375" y="4000875"/>
              <a:ext cx="121400" cy="121425"/>
            </a:xfrm>
            <a:custGeom>
              <a:rect b="b" l="l" r="r" t="t"/>
              <a:pathLst>
                <a:path extrusionOk="0" h="4857" w="4856">
                  <a:moveTo>
                    <a:pt x="0" y="1"/>
                  </a:moveTo>
                  <a:lnTo>
                    <a:pt x="0" y="4856"/>
                  </a:lnTo>
                  <a:lnTo>
                    <a:pt x="4855" y="4856"/>
                  </a:lnTo>
                  <a:lnTo>
                    <a:pt x="4855"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1" name="Google Shape;3221;p22"/>
            <p:cNvSpPr/>
            <p:nvPr/>
          </p:nvSpPr>
          <p:spPr>
            <a:xfrm>
              <a:off x="6210875" y="23812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2" name="Google Shape;3222;p22"/>
            <p:cNvSpPr/>
            <p:nvPr/>
          </p:nvSpPr>
          <p:spPr>
            <a:xfrm>
              <a:off x="6210875" y="689650"/>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3" name="Google Shape;3223;p22"/>
            <p:cNvSpPr/>
            <p:nvPr/>
          </p:nvSpPr>
          <p:spPr>
            <a:xfrm>
              <a:off x="6210875" y="23452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4" name="Google Shape;3224;p22"/>
            <p:cNvSpPr/>
            <p:nvPr/>
          </p:nvSpPr>
          <p:spPr>
            <a:xfrm>
              <a:off x="6210875" y="3248325"/>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5" name="Google Shape;3225;p22"/>
            <p:cNvSpPr/>
            <p:nvPr/>
          </p:nvSpPr>
          <p:spPr>
            <a:xfrm>
              <a:off x="6210875" y="3699875"/>
              <a:ext cx="121400" cy="121400"/>
            </a:xfrm>
            <a:custGeom>
              <a:rect b="b" l="l" r="r" t="t"/>
              <a:pathLst>
                <a:path extrusionOk="0" h="4856" w="4856">
                  <a:moveTo>
                    <a:pt x="1" y="0"/>
                  </a:moveTo>
                  <a:lnTo>
                    <a:pt x="1" y="4855"/>
                  </a:lnTo>
                  <a:lnTo>
                    <a:pt x="4856" y="4855"/>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6" name="Google Shape;3226;p22"/>
            <p:cNvSpPr/>
            <p:nvPr/>
          </p:nvSpPr>
          <p:spPr>
            <a:xfrm>
              <a:off x="6361375" y="1442200"/>
              <a:ext cx="121425" cy="121400"/>
            </a:xfrm>
            <a:custGeom>
              <a:rect b="b" l="l" r="r" t="t"/>
              <a:pathLst>
                <a:path extrusionOk="0" h="4856" w="4857">
                  <a:moveTo>
                    <a:pt x="1" y="0"/>
                  </a:moveTo>
                  <a:lnTo>
                    <a:pt x="1" y="4856"/>
                  </a:lnTo>
                  <a:lnTo>
                    <a:pt x="4856" y="4856"/>
                  </a:lnTo>
                  <a:lnTo>
                    <a:pt x="4856" y="0"/>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7" name="Google Shape;3227;p22"/>
            <p:cNvSpPr/>
            <p:nvPr/>
          </p:nvSpPr>
          <p:spPr>
            <a:xfrm>
              <a:off x="6361375" y="2646275"/>
              <a:ext cx="121425" cy="121425"/>
            </a:xfrm>
            <a:custGeom>
              <a:rect b="b" l="l" r="r" t="t"/>
              <a:pathLst>
                <a:path extrusionOk="0" h="4857" w="4857">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8" name="Google Shape;3228;p22"/>
            <p:cNvSpPr/>
            <p:nvPr/>
          </p:nvSpPr>
          <p:spPr>
            <a:xfrm>
              <a:off x="6662400" y="4903950"/>
              <a:ext cx="121400" cy="121400"/>
            </a:xfrm>
            <a:custGeom>
              <a:rect b="b" l="l" r="r" t="t"/>
              <a:pathLst>
                <a:path extrusionOk="0" h="4856" w="4856">
                  <a:moveTo>
                    <a:pt x="1" y="1"/>
                  </a:moveTo>
                  <a:lnTo>
                    <a:pt x="1" y="4856"/>
                  </a:lnTo>
                  <a:lnTo>
                    <a:pt x="4856" y="4856"/>
                  </a:lnTo>
                  <a:lnTo>
                    <a:pt x="4856" y="1"/>
                  </a:lnTo>
                  <a:close/>
                </a:path>
              </a:pathLst>
            </a:custGeom>
            <a:solidFill>
              <a:srgbClr val="80BF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29" name="Google Shape;3229;p22"/>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3"/>
          <p:cNvSpPr txBox="1"/>
          <p:nvPr>
            <p:ph type="title"/>
          </p:nvPr>
        </p:nvSpPr>
        <p:spPr>
          <a:xfrm>
            <a:off x="718300" y="739375"/>
            <a:ext cx="6761100" cy="8574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B87A1"/>
              </a:buClr>
              <a:buSzPts val="3600"/>
              <a:buFont typeface="Dosis ExtraLight"/>
              <a:buNone/>
              <a:defRPr b="0" i="0" sz="3600" u="none" cap="none" strike="noStrike">
                <a:solidFill>
                  <a:srgbClr val="0B87A1"/>
                </a:solidFill>
                <a:latin typeface="Dosis ExtraLight"/>
                <a:ea typeface="Dosis ExtraLight"/>
                <a:cs typeface="Dosis ExtraLight"/>
                <a:sym typeface="Dosis ExtraLight"/>
              </a:defRPr>
            </a:lvl1pPr>
            <a:lvl2pPr lvl="1" marR="0" rtl="0" algn="l">
              <a:lnSpc>
                <a:spcPct val="100000"/>
              </a:lnSpc>
              <a:spcBef>
                <a:spcPts val="0"/>
              </a:spcBef>
              <a:spcAft>
                <a:spcPts val="0"/>
              </a:spcAft>
              <a:buClr>
                <a:srgbClr val="0B87A1"/>
              </a:buClr>
              <a:buSzPts val="3600"/>
              <a:buFont typeface="Dosis ExtraLight"/>
              <a:buNone/>
              <a:defRPr b="0" i="0" sz="3600" u="none" cap="none" strike="noStrike">
                <a:solidFill>
                  <a:srgbClr val="0B87A1"/>
                </a:solidFill>
                <a:latin typeface="Dosis ExtraLight"/>
                <a:ea typeface="Dosis ExtraLight"/>
                <a:cs typeface="Dosis ExtraLight"/>
                <a:sym typeface="Dosis ExtraLight"/>
              </a:defRPr>
            </a:lvl2pPr>
            <a:lvl3pPr lvl="2" marR="0" rtl="0" algn="l">
              <a:lnSpc>
                <a:spcPct val="100000"/>
              </a:lnSpc>
              <a:spcBef>
                <a:spcPts val="0"/>
              </a:spcBef>
              <a:spcAft>
                <a:spcPts val="0"/>
              </a:spcAft>
              <a:buClr>
                <a:srgbClr val="0B87A1"/>
              </a:buClr>
              <a:buSzPts val="3600"/>
              <a:buFont typeface="Dosis ExtraLight"/>
              <a:buNone/>
              <a:defRPr b="0" i="0" sz="3600" u="none" cap="none" strike="noStrike">
                <a:solidFill>
                  <a:srgbClr val="0B87A1"/>
                </a:solidFill>
                <a:latin typeface="Dosis ExtraLight"/>
                <a:ea typeface="Dosis ExtraLight"/>
                <a:cs typeface="Dosis ExtraLight"/>
                <a:sym typeface="Dosis ExtraLight"/>
              </a:defRPr>
            </a:lvl3pPr>
            <a:lvl4pPr lvl="3" marR="0" rtl="0" algn="l">
              <a:lnSpc>
                <a:spcPct val="100000"/>
              </a:lnSpc>
              <a:spcBef>
                <a:spcPts val="0"/>
              </a:spcBef>
              <a:spcAft>
                <a:spcPts val="0"/>
              </a:spcAft>
              <a:buClr>
                <a:srgbClr val="0B87A1"/>
              </a:buClr>
              <a:buSzPts val="3600"/>
              <a:buFont typeface="Dosis ExtraLight"/>
              <a:buNone/>
              <a:defRPr b="0" i="0" sz="3600" u="none" cap="none" strike="noStrike">
                <a:solidFill>
                  <a:srgbClr val="0B87A1"/>
                </a:solidFill>
                <a:latin typeface="Dosis ExtraLight"/>
                <a:ea typeface="Dosis ExtraLight"/>
                <a:cs typeface="Dosis ExtraLight"/>
                <a:sym typeface="Dosis ExtraLight"/>
              </a:defRPr>
            </a:lvl4pPr>
            <a:lvl5pPr lvl="4" marR="0" rtl="0" algn="l">
              <a:lnSpc>
                <a:spcPct val="100000"/>
              </a:lnSpc>
              <a:spcBef>
                <a:spcPts val="0"/>
              </a:spcBef>
              <a:spcAft>
                <a:spcPts val="0"/>
              </a:spcAft>
              <a:buClr>
                <a:srgbClr val="0B87A1"/>
              </a:buClr>
              <a:buSzPts val="3600"/>
              <a:buFont typeface="Dosis ExtraLight"/>
              <a:buNone/>
              <a:defRPr b="0" i="0" sz="3600" u="none" cap="none" strike="noStrike">
                <a:solidFill>
                  <a:srgbClr val="0B87A1"/>
                </a:solidFill>
                <a:latin typeface="Dosis ExtraLight"/>
                <a:ea typeface="Dosis ExtraLight"/>
                <a:cs typeface="Dosis ExtraLight"/>
                <a:sym typeface="Dosis ExtraLight"/>
              </a:defRPr>
            </a:lvl5pPr>
            <a:lvl6pPr lvl="5" marR="0" rtl="0" algn="l">
              <a:lnSpc>
                <a:spcPct val="100000"/>
              </a:lnSpc>
              <a:spcBef>
                <a:spcPts val="0"/>
              </a:spcBef>
              <a:spcAft>
                <a:spcPts val="0"/>
              </a:spcAft>
              <a:buClr>
                <a:srgbClr val="0B87A1"/>
              </a:buClr>
              <a:buSzPts val="3600"/>
              <a:buFont typeface="Dosis ExtraLight"/>
              <a:buNone/>
              <a:defRPr b="0" i="0" sz="3600" u="none" cap="none" strike="noStrike">
                <a:solidFill>
                  <a:srgbClr val="0B87A1"/>
                </a:solidFill>
                <a:latin typeface="Dosis ExtraLight"/>
                <a:ea typeface="Dosis ExtraLight"/>
                <a:cs typeface="Dosis ExtraLight"/>
                <a:sym typeface="Dosis ExtraLight"/>
              </a:defRPr>
            </a:lvl6pPr>
            <a:lvl7pPr lvl="6" marR="0" rtl="0" algn="l">
              <a:lnSpc>
                <a:spcPct val="100000"/>
              </a:lnSpc>
              <a:spcBef>
                <a:spcPts val="0"/>
              </a:spcBef>
              <a:spcAft>
                <a:spcPts val="0"/>
              </a:spcAft>
              <a:buClr>
                <a:srgbClr val="0B87A1"/>
              </a:buClr>
              <a:buSzPts val="3600"/>
              <a:buFont typeface="Dosis ExtraLight"/>
              <a:buNone/>
              <a:defRPr b="0" i="0" sz="3600" u="none" cap="none" strike="noStrike">
                <a:solidFill>
                  <a:srgbClr val="0B87A1"/>
                </a:solidFill>
                <a:latin typeface="Dosis ExtraLight"/>
                <a:ea typeface="Dosis ExtraLight"/>
                <a:cs typeface="Dosis ExtraLight"/>
                <a:sym typeface="Dosis ExtraLight"/>
              </a:defRPr>
            </a:lvl7pPr>
            <a:lvl8pPr lvl="7" marR="0" rtl="0" algn="l">
              <a:lnSpc>
                <a:spcPct val="100000"/>
              </a:lnSpc>
              <a:spcBef>
                <a:spcPts val="0"/>
              </a:spcBef>
              <a:spcAft>
                <a:spcPts val="0"/>
              </a:spcAft>
              <a:buClr>
                <a:srgbClr val="0B87A1"/>
              </a:buClr>
              <a:buSzPts val="3600"/>
              <a:buFont typeface="Dosis ExtraLight"/>
              <a:buNone/>
              <a:defRPr b="0" i="0" sz="3600" u="none" cap="none" strike="noStrike">
                <a:solidFill>
                  <a:srgbClr val="0B87A1"/>
                </a:solidFill>
                <a:latin typeface="Dosis ExtraLight"/>
                <a:ea typeface="Dosis ExtraLight"/>
                <a:cs typeface="Dosis ExtraLight"/>
                <a:sym typeface="Dosis ExtraLight"/>
              </a:defRPr>
            </a:lvl8pPr>
            <a:lvl9pPr lvl="8" marR="0" rtl="0" algn="l">
              <a:lnSpc>
                <a:spcPct val="100000"/>
              </a:lnSpc>
              <a:spcBef>
                <a:spcPts val="0"/>
              </a:spcBef>
              <a:spcAft>
                <a:spcPts val="0"/>
              </a:spcAft>
              <a:buClr>
                <a:srgbClr val="0B87A1"/>
              </a:buClr>
              <a:buSzPts val="3600"/>
              <a:buFont typeface="Dosis ExtraLight"/>
              <a:buNone/>
              <a:defRPr b="0" i="0" sz="3600" u="none" cap="none" strike="noStrike">
                <a:solidFill>
                  <a:srgbClr val="0B87A1"/>
                </a:solidFill>
                <a:latin typeface="Dosis ExtraLight"/>
                <a:ea typeface="Dosis ExtraLight"/>
                <a:cs typeface="Dosis ExtraLight"/>
                <a:sym typeface="Dosis ExtraLight"/>
              </a:defRPr>
            </a:lvl9pPr>
          </a:lstStyle>
          <a:p/>
        </p:txBody>
      </p:sp>
      <p:sp>
        <p:nvSpPr>
          <p:cNvPr id="7" name="Google Shape;7;p13"/>
          <p:cNvSpPr txBox="1"/>
          <p:nvPr>
            <p:ph idx="1" type="body"/>
          </p:nvPr>
        </p:nvSpPr>
        <p:spPr>
          <a:xfrm>
            <a:off x="718300" y="1733550"/>
            <a:ext cx="6761100" cy="29805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00000"/>
              </a:lnSpc>
              <a:spcBef>
                <a:spcPts val="60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1pPr>
            <a:lvl2pPr indent="-381000" lvl="1" marL="914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2pPr>
            <a:lvl3pPr indent="-381000" lvl="2" marL="1371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3pPr>
            <a:lvl4pPr indent="-381000" lvl="3" marL="1828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4pPr>
            <a:lvl5pPr indent="-381000" lvl="4" marL="22860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5pPr>
            <a:lvl6pPr indent="-381000" lvl="5" marL="27432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6pPr>
            <a:lvl7pPr indent="-381000" lvl="6" marL="32004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7pPr>
            <a:lvl8pPr indent="-381000" lvl="7" marL="36576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8pPr>
            <a:lvl9pPr indent="-381000" lvl="8" marL="4114800" marR="0" rtl="0" algn="l">
              <a:lnSpc>
                <a:spcPct val="100000"/>
              </a:lnSpc>
              <a:spcBef>
                <a:spcPts val="0"/>
              </a:spcBef>
              <a:spcAft>
                <a:spcPts val="0"/>
              </a:spcAft>
              <a:buClr>
                <a:srgbClr val="D3EBD5"/>
              </a:buClr>
              <a:buSzPts val="2400"/>
              <a:buFont typeface="Titillium Web Light"/>
              <a:buChar char="■"/>
              <a:defRPr b="0" i="0" sz="2400" u="none" cap="none" strike="noStrike">
                <a:solidFill>
                  <a:srgbClr val="003B55"/>
                </a:solidFill>
                <a:latin typeface="Titillium Web Light"/>
                <a:ea typeface="Titillium Web Light"/>
                <a:cs typeface="Titillium Web Light"/>
                <a:sym typeface="Titillium Web Light"/>
              </a:defRPr>
            </a:lvl9pPr>
          </a:lstStyle>
          <a:p/>
        </p:txBody>
      </p:sp>
      <p:sp>
        <p:nvSpPr>
          <p:cNvPr id="8" name="Google Shape;8;p13"/>
          <p:cNvSpPr txBox="1"/>
          <p:nvPr>
            <p:ph idx="12" type="sldNum"/>
          </p:nvPr>
        </p:nvSpPr>
        <p:spPr>
          <a:xfrm>
            <a:off x="91531" y="4720201"/>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0B87A1"/>
                </a:solidFill>
                <a:latin typeface="Dosis ExtraLight"/>
                <a:ea typeface="Dosis ExtraLight"/>
                <a:cs typeface="Dosis ExtraLight"/>
                <a:sym typeface="Dosis Extra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hyperlink" Target="https://techvidvan.com/tutorials/python-operator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16.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5.png"/><Relationship Id="rId4" Type="http://schemas.openxmlformats.org/officeDocument/2006/relationships/image" Target="../media/image20.png"/><Relationship Id="rId5"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35" name="Shape 3835"/>
        <p:cNvGrpSpPr/>
        <p:nvPr/>
      </p:nvGrpSpPr>
      <p:grpSpPr>
        <a:xfrm>
          <a:off x="0" y="0"/>
          <a:ext cx="0" cy="0"/>
          <a:chOff x="0" y="0"/>
          <a:chExt cx="0" cy="0"/>
        </a:xfrm>
      </p:grpSpPr>
      <p:sp>
        <p:nvSpPr>
          <p:cNvPr id="3836" name="Google Shape;3836;p1"/>
          <p:cNvSpPr txBox="1"/>
          <p:nvPr>
            <p:ph type="ctrTitle"/>
          </p:nvPr>
        </p:nvSpPr>
        <p:spPr>
          <a:xfrm>
            <a:off x="238000" y="941275"/>
            <a:ext cx="6174900" cy="238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000"/>
              <a:buNone/>
            </a:pPr>
            <a:r>
              <a:rPr lang="en" sz="4400">
                <a:solidFill>
                  <a:schemeClr val="accent1"/>
                </a:solidFill>
              </a:rPr>
              <a:t>PROGRAMAS SENCILLOS</a:t>
            </a:r>
            <a:endParaRPr sz="4400">
              <a:solidFill>
                <a:schemeClr val="accent1"/>
              </a:solidFill>
            </a:endParaRPr>
          </a:p>
          <a:p>
            <a:pPr indent="0" lvl="0" marL="0" rtl="0" algn="l">
              <a:lnSpc>
                <a:spcPct val="150000"/>
              </a:lnSpc>
              <a:spcBef>
                <a:spcPts val="0"/>
              </a:spcBef>
              <a:spcAft>
                <a:spcPts val="0"/>
              </a:spcAft>
              <a:buSzPts val="6000"/>
              <a:buNone/>
            </a:pPr>
            <a:r>
              <a:rPr lang="en" sz="3000">
                <a:solidFill>
                  <a:schemeClr val="accent1"/>
                </a:solidFill>
              </a:rPr>
              <a:t>PRIMERAS INSTRUCCIONES Y DATOS</a:t>
            </a:r>
            <a:endParaRPr sz="3000">
              <a:solidFill>
                <a:schemeClr val="accent1"/>
              </a:solidFill>
            </a:endParaRPr>
          </a:p>
          <a:p>
            <a:pPr indent="0" lvl="0" marL="0" rtl="0" algn="l">
              <a:lnSpc>
                <a:spcPct val="150000"/>
              </a:lnSpc>
              <a:spcBef>
                <a:spcPts val="0"/>
              </a:spcBef>
              <a:spcAft>
                <a:spcPts val="0"/>
              </a:spcAft>
              <a:buSzPts val="6000"/>
              <a:buNone/>
            </a:pPr>
            <a:r>
              <a:rPr lang="en" sz="3000">
                <a:solidFill>
                  <a:schemeClr val="accent1"/>
                </a:solidFill>
              </a:rPr>
              <a:t>(PARTE I)</a:t>
            </a:r>
            <a:endParaRPr sz="3000">
              <a:solidFill>
                <a:schemeClr val="accent1"/>
              </a:solidFill>
            </a:endParaRPr>
          </a:p>
        </p:txBody>
      </p:sp>
      <p:sp>
        <p:nvSpPr>
          <p:cNvPr id="3837" name="Google Shape;3837;p1"/>
          <p:cNvSpPr txBox="1"/>
          <p:nvPr/>
        </p:nvSpPr>
        <p:spPr>
          <a:xfrm>
            <a:off x="3226375" y="3955925"/>
            <a:ext cx="3036900" cy="109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División Computación</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Departamento de Ciencias Básicas</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Universidad Nacional de Luján</a:t>
            </a:r>
            <a:endParaRPr b="0" i="0" sz="1200" u="none" cap="none" strike="noStrike">
              <a:solidFill>
                <a:srgbClr val="000000"/>
              </a:solidFill>
              <a:latin typeface="Montserrat"/>
              <a:ea typeface="Montserrat"/>
              <a:cs typeface="Montserrat"/>
              <a:sym typeface="Montserrat"/>
            </a:endParaRPr>
          </a:p>
        </p:txBody>
      </p:sp>
      <p:pic>
        <p:nvPicPr>
          <p:cNvPr id="3838" name="Google Shape;3838;p1"/>
          <p:cNvPicPr preferRelativeResize="0"/>
          <p:nvPr/>
        </p:nvPicPr>
        <p:blipFill rotWithShape="1">
          <a:blip r:embed="rId3">
            <a:alphaModFix/>
          </a:blip>
          <a:srcRect b="0" l="0" r="0" t="0"/>
          <a:stretch/>
        </p:blipFill>
        <p:spPr>
          <a:xfrm>
            <a:off x="238000" y="4094574"/>
            <a:ext cx="3036902" cy="81409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6" name="Shape 3896"/>
        <p:cNvGrpSpPr/>
        <p:nvPr/>
      </p:nvGrpSpPr>
      <p:grpSpPr>
        <a:xfrm>
          <a:off x="0" y="0"/>
          <a:ext cx="0" cy="0"/>
          <a:chOff x="0" y="0"/>
          <a:chExt cx="0" cy="0"/>
        </a:xfrm>
      </p:grpSpPr>
      <p:sp>
        <p:nvSpPr>
          <p:cNvPr id="3897" name="Google Shape;3897;g25d73be0155_0_23"/>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TIPOS DE DATOS (SIMPLES)</a:t>
            </a:r>
            <a:endParaRPr sz="4000">
              <a:solidFill>
                <a:srgbClr val="0B87A1"/>
              </a:solidFill>
            </a:endParaRPr>
          </a:p>
        </p:txBody>
      </p:sp>
      <p:pic>
        <p:nvPicPr>
          <p:cNvPr id="3898" name="Google Shape;3898;g25d73be0155_0_23"/>
          <p:cNvPicPr preferRelativeResize="0"/>
          <p:nvPr/>
        </p:nvPicPr>
        <p:blipFill rotWithShape="1">
          <a:blip r:embed="rId3">
            <a:alphaModFix/>
          </a:blip>
          <a:srcRect b="0" l="0" r="0" t="0"/>
          <a:stretch/>
        </p:blipFill>
        <p:spPr>
          <a:xfrm>
            <a:off x="1865912" y="1465300"/>
            <a:ext cx="4217274" cy="3294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2" name="Shape 3902"/>
        <p:cNvGrpSpPr/>
        <p:nvPr/>
      </p:nvGrpSpPr>
      <p:grpSpPr>
        <a:xfrm>
          <a:off x="0" y="0"/>
          <a:ext cx="0" cy="0"/>
          <a:chOff x="0" y="0"/>
          <a:chExt cx="0" cy="0"/>
        </a:xfrm>
      </p:grpSpPr>
      <p:sp>
        <p:nvSpPr>
          <p:cNvPr id="3903" name="Google Shape;3903;g25d73be0155_0_34"/>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EJEMPLOS DE DATOS (SIMPLES)</a:t>
            </a:r>
            <a:endParaRPr sz="4000">
              <a:solidFill>
                <a:srgbClr val="0B87A1"/>
              </a:solidFill>
            </a:endParaRPr>
          </a:p>
        </p:txBody>
      </p:sp>
      <p:pic>
        <p:nvPicPr>
          <p:cNvPr id="3904" name="Google Shape;3904;g25d73be0155_0_34"/>
          <p:cNvPicPr preferRelativeResize="0"/>
          <p:nvPr/>
        </p:nvPicPr>
        <p:blipFill rotWithShape="1">
          <a:blip r:embed="rId3">
            <a:alphaModFix/>
          </a:blip>
          <a:srcRect b="0" l="0" r="0" t="0"/>
          <a:stretch/>
        </p:blipFill>
        <p:spPr>
          <a:xfrm>
            <a:off x="2028663" y="1639725"/>
            <a:ext cx="3891775" cy="1259700"/>
          </a:xfrm>
          <a:prstGeom prst="rect">
            <a:avLst/>
          </a:prstGeom>
          <a:noFill/>
          <a:ln>
            <a:noFill/>
          </a:ln>
        </p:spPr>
      </p:pic>
      <p:sp>
        <p:nvSpPr>
          <p:cNvPr id="3905" name="Google Shape;3905;g25d73be0155_0_34"/>
          <p:cNvSpPr txBox="1"/>
          <p:nvPr>
            <p:ph idx="1" type="body"/>
          </p:nvPr>
        </p:nvSpPr>
        <p:spPr>
          <a:xfrm>
            <a:off x="929538" y="3315400"/>
            <a:ext cx="6090000" cy="1528500"/>
          </a:xfrm>
          <a:prstGeom prst="rect">
            <a:avLst/>
          </a:prstGeom>
          <a:solidFill>
            <a:srgbClr val="CFE2F3"/>
          </a:solidFill>
          <a:ln cap="flat" cmpd="sng" w="9525">
            <a:solidFill>
              <a:srgbClr val="C9DAF8"/>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solidFill>
                  <a:srgbClr val="434343"/>
                </a:solidFill>
                <a:latin typeface="Roboto"/>
                <a:ea typeface="Roboto"/>
                <a:cs typeface="Roboto"/>
                <a:sym typeface="Roboto"/>
              </a:rPr>
              <a:t>Hagamos juntos el ejercicio de definir, para cada dato sus atributos:</a:t>
            </a:r>
            <a:endParaRPr b="1" sz="1500">
              <a:solidFill>
                <a:srgbClr val="434343"/>
              </a:solidFill>
              <a:latin typeface="Roboto"/>
              <a:ea typeface="Roboto"/>
              <a:cs typeface="Roboto"/>
              <a:sym typeface="Roboto"/>
            </a:endParaRPr>
          </a:p>
          <a:p>
            <a:pPr indent="-323850" lvl="0" marL="457200" rtl="0" algn="just">
              <a:lnSpc>
                <a:spcPct val="150000"/>
              </a:lnSpc>
              <a:spcBef>
                <a:spcPts val="0"/>
              </a:spcBef>
              <a:spcAft>
                <a:spcPts val="0"/>
              </a:spcAft>
              <a:buClr>
                <a:srgbClr val="434343"/>
              </a:buClr>
              <a:buSzPts val="1500"/>
              <a:buFont typeface="Roboto"/>
              <a:buChar char="-"/>
            </a:pPr>
            <a:r>
              <a:rPr b="1" lang="en" sz="1500">
                <a:solidFill>
                  <a:srgbClr val="434343"/>
                </a:solidFill>
                <a:latin typeface="Roboto"/>
                <a:ea typeface="Roboto"/>
                <a:cs typeface="Roboto"/>
                <a:sym typeface="Roboto"/>
              </a:rPr>
              <a:t>Nombre,</a:t>
            </a:r>
            <a:endParaRPr b="1" sz="1500">
              <a:solidFill>
                <a:srgbClr val="434343"/>
              </a:solidFill>
              <a:latin typeface="Roboto"/>
              <a:ea typeface="Roboto"/>
              <a:cs typeface="Roboto"/>
              <a:sym typeface="Roboto"/>
            </a:endParaRPr>
          </a:p>
          <a:p>
            <a:pPr indent="-323850" lvl="0" marL="457200" rtl="0" algn="just">
              <a:lnSpc>
                <a:spcPct val="150000"/>
              </a:lnSpc>
              <a:spcBef>
                <a:spcPts val="0"/>
              </a:spcBef>
              <a:spcAft>
                <a:spcPts val="0"/>
              </a:spcAft>
              <a:buClr>
                <a:srgbClr val="434343"/>
              </a:buClr>
              <a:buSzPts val="1500"/>
              <a:buFont typeface="Roboto"/>
              <a:buChar char="-"/>
            </a:pPr>
            <a:r>
              <a:rPr b="1" lang="en" sz="1500">
                <a:solidFill>
                  <a:srgbClr val="434343"/>
                </a:solidFill>
                <a:latin typeface="Roboto"/>
                <a:ea typeface="Roboto"/>
                <a:cs typeface="Roboto"/>
                <a:sym typeface="Roboto"/>
              </a:rPr>
              <a:t>Tipo,</a:t>
            </a:r>
            <a:endParaRPr b="1" sz="1500">
              <a:solidFill>
                <a:srgbClr val="434343"/>
              </a:solidFill>
              <a:latin typeface="Roboto"/>
              <a:ea typeface="Roboto"/>
              <a:cs typeface="Roboto"/>
              <a:sym typeface="Roboto"/>
            </a:endParaRPr>
          </a:p>
          <a:p>
            <a:pPr indent="-323850" lvl="0" marL="457200" rtl="0" algn="just">
              <a:lnSpc>
                <a:spcPct val="150000"/>
              </a:lnSpc>
              <a:spcBef>
                <a:spcPts val="0"/>
              </a:spcBef>
              <a:spcAft>
                <a:spcPts val="0"/>
              </a:spcAft>
              <a:buClr>
                <a:srgbClr val="434343"/>
              </a:buClr>
              <a:buSzPts val="1500"/>
              <a:buFont typeface="Roboto"/>
              <a:buChar char="-"/>
            </a:pPr>
            <a:r>
              <a:rPr b="1" lang="en" sz="1500">
                <a:solidFill>
                  <a:srgbClr val="434343"/>
                </a:solidFill>
                <a:latin typeface="Roboto"/>
                <a:ea typeface="Roboto"/>
                <a:cs typeface="Roboto"/>
                <a:sym typeface="Roboto"/>
              </a:rPr>
              <a:t>Valor.</a:t>
            </a:r>
            <a:endParaRPr b="1" sz="1500">
              <a:solidFill>
                <a:srgbClr val="434343"/>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9" name="Shape 3909"/>
        <p:cNvGrpSpPr/>
        <p:nvPr/>
      </p:nvGrpSpPr>
      <p:grpSpPr>
        <a:xfrm>
          <a:off x="0" y="0"/>
          <a:ext cx="0" cy="0"/>
          <a:chOff x="0" y="0"/>
          <a:chExt cx="0" cy="0"/>
        </a:xfrm>
      </p:grpSpPr>
      <p:sp>
        <p:nvSpPr>
          <p:cNvPr id="3910" name="Google Shape;3910;g25d73be0155_0_74"/>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LOS DATOS EN LOS PROGRAMAS</a:t>
            </a:r>
            <a:endParaRPr sz="4000">
              <a:solidFill>
                <a:srgbClr val="0B87A1"/>
              </a:solidFill>
            </a:endParaRPr>
          </a:p>
        </p:txBody>
      </p:sp>
      <p:sp>
        <p:nvSpPr>
          <p:cNvPr id="3911" name="Google Shape;3911;g25d73be0155_0_74"/>
          <p:cNvSpPr txBox="1"/>
          <p:nvPr>
            <p:ph idx="1" type="body"/>
          </p:nvPr>
        </p:nvSpPr>
        <p:spPr>
          <a:xfrm>
            <a:off x="640225" y="1452350"/>
            <a:ext cx="6761100" cy="980100"/>
          </a:xfrm>
          <a:prstGeom prst="rect">
            <a:avLst/>
          </a:prstGeom>
          <a:solidFill>
            <a:srgbClr val="D9EAD3"/>
          </a:solid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400"/>
              <a:buNone/>
            </a:pPr>
            <a:r>
              <a:rPr lang="en" sz="1600">
                <a:solidFill>
                  <a:srgbClr val="434343"/>
                </a:solidFill>
                <a:latin typeface="Roboto Light"/>
                <a:ea typeface="Roboto Light"/>
                <a:cs typeface="Roboto Light"/>
                <a:sym typeface="Roboto Light"/>
              </a:rPr>
              <a:t>Para trabajar con datos y almacenarlos en los programas, vamos a trabajar con lo que se denominan </a:t>
            </a:r>
            <a:r>
              <a:rPr b="1" lang="en" sz="1600">
                <a:solidFill>
                  <a:srgbClr val="434343"/>
                </a:solidFill>
                <a:latin typeface="Roboto"/>
                <a:ea typeface="Roboto"/>
                <a:cs typeface="Roboto"/>
                <a:sym typeface="Roboto"/>
              </a:rPr>
              <a:t>variables.</a:t>
            </a:r>
            <a:endParaRPr b="1" sz="1600">
              <a:solidFill>
                <a:srgbClr val="434343"/>
              </a:solidFill>
              <a:latin typeface="Roboto"/>
              <a:ea typeface="Roboto"/>
              <a:cs typeface="Roboto"/>
              <a:sym typeface="Roboto"/>
            </a:endParaRPr>
          </a:p>
          <a:p>
            <a:pPr indent="0" lvl="0" marL="0" rtl="0" algn="just">
              <a:lnSpc>
                <a:spcPct val="150000"/>
              </a:lnSpc>
              <a:spcBef>
                <a:spcPts val="0"/>
              </a:spcBef>
              <a:spcAft>
                <a:spcPts val="0"/>
              </a:spcAft>
              <a:buSzPts val="2400"/>
              <a:buNone/>
            </a:pPr>
            <a:r>
              <a:t/>
            </a:r>
            <a:endParaRPr b="1" sz="1600">
              <a:solidFill>
                <a:srgbClr val="434343"/>
              </a:solidFill>
              <a:latin typeface="Roboto"/>
              <a:ea typeface="Roboto"/>
              <a:cs typeface="Roboto"/>
              <a:sym typeface="Roboto"/>
            </a:endParaRPr>
          </a:p>
        </p:txBody>
      </p:sp>
      <p:sp>
        <p:nvSpPr>
          <p:cNvPr id="3912" name="Google Shape;3912;g25d73be0155_0_74"/>
          <p:cNvSpPr txBox="1"/>
          <p:nvPr/>
        </p:nvSpPr>
        <p:spPr>
          <a:xfrm>
            <a:off x="640225" y="2737250"/>
            <a:ext cx="3750300" cy="1539300"/>
          </a:xfrm>
          <a:prstGeom prst="rect">
            <a:avLst/>
          </a:prstGeom>
          <a:solidFill>
            <a:srgbClr val="D0E0E3"/>
          </a:solid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600"/>
              <a:buFont typeface="Arial"/>
              <a:buNone/>
            </a:pPr>
            <a:r>
              <a:rPr b="0" i="0" lang="en" sz="1600" u="none" cap="none" strike="noStrike">
                <a:solidFill>
                  <a:srgbClr val="434343"/>
                </a:solidFill>
                <a:latin typeface="Roboto Light"/>
                <a:ea typeface="Roboto Light"/>
                <a:cs typeface="Roboto Light"/>
                <a:sym typeface="Roboto Light"/>
              </a:rPr>
              <a:t>Una variable es una etiqueta o nombre </a:t>
            </a:r>
            <a:r>
              <a:rPr lang="en" sz="1600">
                <a:solidFill>
                  <a:srgbClr val="434343"/>
                </a:solidFill>
                <a:latin typeface="Roboto Light"/>
                <a:ea typeface="Roboto Light"/>
                <a:cs typeface="Roboto Light"/>
                <a:sym typeface="Roboto Light"/>
              </a:rPr>
              <a:t>, asignado por el programador,</a:t>
            </a:r>
            <a:r>
              <a:rPr b="0" i="0" lang="en" sz="1600" u="none" cap="none" strike="noStrike">
                <a:solidFill>
                  <a:srgbClr val="434343"/>
                </a:solidFill>
                <a:latin typeface="Roboto Light"/>
                <a:ea typeface="Roboto Light"/>
                <a:cs typeface="Roboto Light"/>
                <a:sym typeface="Roboto Light"/>
              </a:rPr>
              <a:t> </a:t>
            </a:r>
            <a:r>
              <a:rPr lang="en" sz="1600">
                <a:solidFill>
                  <a:srgbClr val="434343"/>
                </a:solidFill>
                <a:latin typeface="Roboto Light"/>
                <a:ea typeface="Roboto Light"/>
                <a:cs typeface="Roboto Light"/>
                <a:sym typeface="Roboto Light"/>
              </a:rPr>
              <a:t>que se usa para identificar una </a:t>
            </a:r>
            <a:r>
              <a:rPr b="0" i="0" lang="en" sz="1600" u="none" cap="none" strike="noStrike">
                <a:solidFill>
                  <a:srgbClr val="434343"/>
                </a:solidFill>
                <a:latin typeface="Roboto Light"/>
                <a:ea typeface="Roboto Light"/>
                <a:cs typeface="Roboto Light"/>
                <a:sym typeface="Roboto Light"/>
              </a:rPr>
              <a:t>dirección de memoria, donde puede alojarse un dato.</a:t>
            </a:r>
            <a:endParaRPr b="0" i="0" sz="1400" u="none" cap="none" strike="noStrike">
              <a:solidFill>
                <a:srgbClr val="000000"/>
              </a:solidFill>
              <a:latin typeface="Arial"/>
              <a:ea typeface="Arial"/>
              <a:cs typeface="Arial"/>
              <a:sym typeface="Arial"/>
            </a:endParaRPr>
          </a:p>
        </p:txBody>
      </p:sp>
      <p:pic>
        <p:nvPicPr>
          <p:cNvPr id="3913" name="Google Shape;3913;g25d73be0155_0_74"/>
          <p:cNvPicPr preferRelativeResize="0"/>
          <p:nvPr/>
        </p:nvPicPr>
        <p:blipFill rotWithShape="1">
          <a:blip r:embed="rId3">
            <a:alphaModFix/>
          </a:blip>
          <a:srcRect b="0" l="0" r="0" t="0"/>
          <a:stretch/>
        </p:blipFill>
        <p:spPr>
          <a:xfrm>
            <a:off x="4467625" y="2910500"/>
            <a:ext cx="2933700" cy="156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7" name="Shape 3917"/>
        <p:cNvGrpSpPr/>
        <p:nvPr/>
      </p:nvGrpSpPr>
      <p:grpSpPr>
        <a:xfrm>
          <a:off x="0" y="0"/>
          <a:ext cx="0" cy="0"/>
          <a:chOff x="0" y="0"/>
          <a:chExt cx="0" cy="0"/>
        </a:xfrm>
      </p:grpSpPr>
      <p:sp>
        <p:nvSpPr>
          <p:cNvPr id="3918" name="Google Shape;3918;g1f3a62af34e_0_17"/>
          <p:cNvSpPr txBox="1"/>
          <p:nvPr>
            <p:ph idx="12" type="sldNum"/>
          </p:nvPr>
        </p:nvSpPr>
        <p:spPr>
          <a:xfrm>
            <a:off x="-60869" y="47964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3919" name="Google Shape;3919;g1f3a62af34e_0_17"/>
          <p:cNvPicPr preferRelativeResize="0"/>
          <p:nvPr/>
        </p:nvPicPr>
        <p:blipFill rotWithShape="1">
          <a:blip r:embed="rId3">
            <a:alphaModFix/>
          </a:blip>
          <a:srcRect b="-353" l="-5882" r="5329" t="-10155"/>
          <a:stretch/>
        </p:blipFill>
        <p:spPr>
          <a:xfrm>
            <a:off x="-1676400" y="-499500"/>
            <a:ext cx="11202401" cy="5643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23" name="Shape 3923"/>
        <p:cNvGrpSpPr/>
        <p:nvPr/>
      </p:nvGrpSpPr>
      <p:grpSpPr>
        <a:xfrm>
          <a:off x="0" y="0"/>
          <a:ext cx="0" cy="0"/>
          <a:chOff x="0" y="0"/>
          <a:chExt cx="0" cy="0"/>
        </a:xfrm>
      </p:grpSpPr>
      <p:sp>
        <p:nvSpPr>
          <p:cNvPr id="3924" name="Google Shape;3924;g1f3a62af34e_0_6"/>
          <p:cNvSpPr txBox="1"/>
          <p:nvPr>
            <p:ph type="ctrTitle"/>
          </p:nvPr>
        </p:nvSpPr>
        <p:spPr>
          <a:xfrm>
            <a:off x="238000" y="941275"/>
            <a:ext cx="6174900" cy="238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000"/>
              <a:buNone/>
            </a:pPr>
            <a:r>
              <a:rPr lang="en" sz="4400">
                <a:solidFill>
                  <a:schemeClr val="accent1"/>
                </a:solidFill>
              </a:rPr>
              <a:t>PROGRAMAS SENCILLOS</a:t>
            </a:r>
            <a:endParaRPr sz="4400">
              <a:solidFill>
                <a:schemeClr val="accent1"/>
              </a:solidFill>
            </a:endParaRPr>
          </a:p>
          <a:p>
            <a:pPr indent="0" lvl="0" marL="0" rtl="0" algn="l">
              <a:lnSpc>
                <a:spcPct val="150000"/>
              </a:lnSpc>
              <a:spcBef>
                <a:spcPts val="0"/>
              </a:spcBef>
              <a:spcAft>
                <a:spcPts val="0"/>
              </a:spcAft>
              <a:buSzPts val="6000"/>
              <a:buNone/>
            </a:pPr>
            <a:r>
              <a:rPr lang="en" sz="3000">
                <a:solidFill>
                  <a:schemeClr val="accent1"/>
                </a:solidFill>
              </a:rPr>
              <a:t>PRIMERAS INSTRUCCIONES Y DATOS</a:t>
            </a:r>
            <a:endParaRPr sz="3000">
              <a:solidFill>
                <a:schemeClr val="accent1"/>
              </a:solidFill>
            </a:endParaRPr>
          </a:p>
          <a:p>
            <a:pPr indent="0" lvl="0" marL="0" rtl="0" algn="l">
              <a:lnSpc>
                <a:spcPct val="150000"/>
              </a:lnSpc>
              <a:spcBef>
                <a:spcPts val="0"/>
              </a:spcBef>
              <a:spcAft>
                <a:spcPts val="0"/>
              </a:spcAft>
              <a:buSzPts val="6000"/>
              <a:buNone/>
            </a:pPr>
            <a:r>
              <a:rPr lang="en" sz="3000">
                <a:solidFill>
                  <a:schemeClr val="accent1"/>
                </a:solidFill>
              </a:rPr>
              <a:t>(PARTE II)</a:t>
            </a:r>
            <a:endParaRPr sz="3000">
              <a:solidFill>
                <a:schemeClr val="accent1"/>
              </a:solidFill>
            </a:endParaRPr>
          </a:p>
        </p:txBody>
      </p:sp>
      <p:sp>
        <p:nvSpPr>
          <p:cNvPr id="3925" name="Google Shape;3925;g1f3a62af34e_0_6"/>
          <p:cNvSpPr txBox="1"/>
          <p:nvPr/>
        </p:nvSpPr>
        <p:spPr>
          <a:xfrm>
            <a:off x="3226375" y="3955925"/>
            <a:ext cx="3036900" cy="109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División Computación</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Departamento de Ciencias Básicas</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Universidad Nacional de Luján</a:t>
            </a:r>
            <a:endParaRPr b="0" i="0" sz="1200" u="none" cap="none" strike="noStrike">
              <a:solidFill>
                <a:srgbClr val="000000"/>
              </a:solidFill>
              <a:latin typeface="Montserrat"/>
              <a:ea typeface="Montserrat"/>
              <a:cs typeface="Montserrat"/>
              <a:sym typeface="Montserrat"/>
            </a:endParaRPr>
          </a:p>
        </p:txBody>
      </p:sp>
      <p:pic>
        <p:nvPicPr>
          <p:cNvPr id="3926" name="Google Shape;3926;g1f3a62af34e_0_6"/>
          <p:cNvPicPr preferRelativeResize="0"/>
          <p:nvPr/>
        </p:nvPicPr>
        <p:blipFill rotWithShape="1">
          <a:blip r:embed="rId3">
            <a:alphaModFix/>
          </a:blip>
          <a:srcRect b="0" l="0" r="0" t="0"/>
          <a:stretch/>
        </p:blipFill>
        <p:spPr>
          <a:xfrm>
            <a:off x="238000" y="4094574"/>
            <a:ext cx="3036902" cy="8140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0" name="Shape 3930"/>
        <p:cNvGrpSpPr/>
        <p:nvPr/>
      </p:nvGrpSpPr>
      <p:grpSpPr>
        <a:xfrm>
          <a:off x="0" y="0"/>
          <a:ext cx="0" cy="0"/>
          <a:chOff x="0" y="0"/>
          <a:chExt cx="0" cy="0"/>
        </a:xfrm>
      </p:grpSpPr>
      <p:sp>
        <p:nvSpPr>
          <p:cNvPr id="3931" name="Google Shape;3931;g1f3a62af34e_0_12"/>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ELEMENTOS DE UN PROGRAMA</a:t>
            </a:r>
            <a:endParaRPr sz="4000">
              <a:solidFill>
                <a:srgbClr val="0B87A1"/>
              </a:solidFill>
            </a:endParaRPr>
          </a:p>
        </p:txBody>
      </p:sp>
      <p:sp>
        <p:nvSpPr>
          <p:cNvPr id="3932" name="Google Shape;3932;g1f3a62af34e_0_12"/>
          <p:cNvSpPr txBox="1"/>
          <p:nvPr>
            <p:ph idx="1" type="body"/>
          </p:nvPr>
        </p:nvSpPr>
        <p:spPr>
          <a:xfrm>
            <a:off x="640225" y="1376150"/>
            <a:ext cx="6761100" cy="3426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600">
                <a:solidFill>
                  <a:srgbClr val="434343"/>
                </a:solidFill>
                <a:latin typeface="Roboto Light"/>
                <a:ea typeface="Roboto Light"/>
                <a:cs typeface="Roboto Light"/>
                <a:sym typeface="Roboto Light"/>
              </a:rPr>
              <a:t>Los programas se construyen con sentencias alfanuméricas y básicamente están conformados por:</a:t>
            </a:r>
            <a:endParaRPr sz="1600">
              <a:solidFill>
                <a:srgbClr val="434343"/>
              </a:solidFill>
              <a:latin typeface="Roboto Light"/>
              <a:ea typeface="Roboto Light"/>
              <a:cs typeface="Roboto Light"/>
              <a:sym typeface="Roboto Light"/>
            </a:endParaRPr>
          </a:p>
          <a:p>
            <a:pPr indent="-330200" lvl="0" marL="457200" rtl="0" algn="just">
              <a:lnSpc>
                <a:spcPct val="150000"/>
              </a:lnSpc>
              <a:spcBef>
                <a:spcPts val="0"/>
              </a:spcBef>
              <a:spcAft>
                <a:spcPts val="0"/>
              </a:spcAft>
              <a:buClr>
                <a:srgbClr val="434343"/>
              </a:buClr>
              <a:buSzPts val="1600"/>
              <a:buFont typeface="Roboto Light"/>
              <a:buChar char="-"/>
            </a:pPr>
            <a:r>
              <a:rPr b="1" lang="en" sz="1600">
                <a:solidFill>
                  <a:srgbClr val="434343"/>
                </a:solidFill>
                <a:latin typeface="Roboto"/>
                <a:ea typeface="Roboto"/>
                <a:cs typeface="Roboto"/>
                <a:sym typeface="Roboto"/>
              </a:rPr>
              <a:t>Datos:</a:t>
            </a:r>
            <a:r>
              <a:rPr lang="en" sz="1600">
                <a:solidFill>
                  <a:srgbClr val="434343"/>
                </a:solidFill>
                <a:latin typeface="Roboto Light"/>
                <a:ea typeface="Roboto Light"/>
                <a:cs typeface="Roboto Light"/>
                <a:sym typeface="Roboto Light"/>
              </a:rPr>
              <a:t> cifras, texto y/o otros tipos de información que necesitamos para resolver el problema específico en el que estamos trabajando.</a:t>
            </a:r>
            <a:endParaRPr sz="1600">
              <a:solidFill>
                <a:srgbClr val="434343"/>
              </a:solidFill>
              <a:latin typeface="Roboto Light"/>
              <a:ea typeface="Roboto Light"/>
              <a:cs typeface="Roboto Light"/>
              <a:sym typeface="Roboto Light"/>
            </a:endParaRPr>
          </a:p>
          <a:p>
            <a:pPr indent="-330200" lvl="0" marL="457200" rtl="0" algn="just">
              <a:lnSpc>
                <a:spcPct val="150000"/>
              </a:lnSpc>
              <a:spcBef>
                <a:spcPts val="0"/>
              </a:spcBef>
              <a:spcAft>
                <a:spcPts val="0"/>
              </a:spcAft>
              <a:buClr>
                <a:srgbClr val="434343"/>
              </a:buClr>
              <a:buSzPts val="1600"/>
              <a:buFont typeface="Roboto Light"/>
              <a:buChar char="-"/>
            </a:pPr>
            <a:r>
              <a:rPr b="1" lang="en" sz="1600">
                <a:solidFill>
                  <a:srgbClr val="434343"/>
                </a:solidFill>
                <a:latin typeface="Roboto"/>
                <a:ea typeface="Roboto"/>
                <a:cs typeface="Roboto"/>
                <a:sym typeface="Roboto"/>
              </a:rPr>
              <a:t>Instrucciones:</a:t>
            </a:r>
            <a:r>
              <a:rPr lang="en" sz="1600">
                <a:solidFill>
                  <a:srgbClr val="434343"/>
                </a:solidFill>
                <a:latin typeface="Roboto Light"/>
                <a:ea typeface="Roboto Light"/>
                <a:cs typeface="Roboto Light"/>
                <a:sym typeface="Roboto Light"/>
              </a:rPr>
              <a:t> Consisten en acciones elementales que se dan a una computadora a fin de que efectúe una determinada operación. En programación, las implementaremos a partir de una estructura conformada por una sintaxis y palabras reservadas, las cuales son propias de cada lenguaje.</a:t>
            </a:r>
            <a:endParaRPr sz="1600">
              <a:solidFill>
                <a:srgbClr val="434343"/>
              </a:solidFill>
              <a:latin typeface="Roboto Light"/>
              <a:ea typeface="Roboto Light"/>
              <a:cs typeface="Roboto Light"/>
              <a:sym typeface="Roboto Light"/>
            </a:endParaRPr>
          </a:p>
          <a:p>
            <a:pPr indent="0" lvl="0" marL="0" rtl="0" algn="just">
              <a:lnSpc>
                <a:spcPct val="150000"/>
              </a:lnSpc>
              <a:spcBef>
                <a:spcPts val="0"/>
              </a:spcBef>
              <a:spcAft>
                <a:spcPts val="0"/>
              </a:spcAft>
              <a:buClr>
                <a:schemeClr val="dk1"/>
              </a:buClr>
              <a:buSzPts val="1100"/>
              <a:buFont typeface="Arial"/>
              <a:buNone/>
            </a:pPr>
            <a:r>
              <a:t/>
            </a:r>
            <a:endParaRPr sz="1600">
              <a:solidFill>
                <a:srgbClr val="434343"/>
              </a:solidFill>
              <a:latin typeface="Roboto Light"/>
              <a:ea typeface="Roboto Light"/>
              <a:cs typeface="Roboto Light"/>
              <a:sym typeface="Robo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6" name="Shape 3936"/>
        <p:cNvGrpSpPr/>
        <p:nvPr/>
      </p:nvGrpSpPr>
      <p:grpSpPr>
        <a:xfrm>
          <a:off x="0" y="0"/>
          <a:ext cx="0" cy="0"/>
          <a:chOff x="0" y="0"/>
          <a:chExt cx="0" cy="0"/>
        </a:xfrm>
      </p:grpSpPr>
      <p:sp>
        <p:nvSpPr>
          <p:cNvPr id="3937" name="Google Shape;3937;g25d73be0155_0_125"/>
          <p:cNvSpPr txBox="1"/>
          <p:nvPr>
            <p:ph type="title"/>
          </p:nvPr>
        </p:nvSpPr>
        <p:spPr>
          <a:xfrm>
            <a:off x="463200" y="3172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sz="4000"/>
              <a:t>OUTLINE</a:t>
            </a:r>
            <a:endParaRPr sz="4000"/>
          </a:p>
        </p:txBody>
      </p:sp>
      <p:sp>
        <p:nvSpPr>
          <p:cNvPr id="3938" name="Google Shape;3938;g25d73be0155_0_125"/>
          <p:cNvSpPr txBox="1"/>
          <p:nvPr/>
        </p:nvSpPr>
        <p:spPr>
          <a:xfrm>
            <a:off x="543725" y="1174600"/>
            <a:ext cx="6736500" cy="3869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Concepto de programa</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Enfoque de procesos</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Elementos de un programa</a:t>
            </a:r>
            <a:endParaRPr b="0" i="0" sz="1700" u="none" cap="none" strike="noStrike">
              <a:solidFill>
                <a:srgbClr val="434343"/>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Datos</a:t>
            </a:r>
            <a:endParaRPr b="0" i="0" sz="16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Instrucciones</a:t>
            </a:r>
            <a:endParaRPr b="0" i="0"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asignación interna </a:t>
            </a:r>
            <a:r>
              <a:rPr b="0" i="1" lang="en" sz="1600" u="none" cap="none" strike="noStrike">
                <a:solidFill>
                  <a:srgbClr val="434343"/>
                </a:solidFill>
                <a:latin typeface="Roboto"/>
                <a:ea typeface="Roboto"/>
                <a:cs typeface="Roboto"/>
                <a:sym typeface="Roboto"/>
              </a:rPr>
              <a:t>(=)</a:t>
            </a:r>
            <a:endParaRPr b="0"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1" lang="en" sz="1600" u="none" cap="none" strike="noStrike">
                <a:solidFill>
                  <a:srgbClr val="434343"/>
                </a:solidFill>
                <a:latin typeface="Roboto"/>
                <a:ea typeface="Roboto"/>
                <a:cs typeface="Roboto"/>
                <a:sym typeface="Roboto"/>
              </a:rPr>
              <a:t>Instrucción print</a:t>
            </a:r>
            <a:endParaRPr b="0"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1" lang="en" sz="1600" u="none" cap="none" strike="noStrike">
                <a:solidFill>
                  <a:srgbClr val="434343"/>
                </a:solidFill>
                <a:latin typeface="Roboto"/>
                <a:ea typeface="Roboto"/>
                <a:cs typeface="Roboto"/>
                <a:sym typeface="Roboto"/>
              </a:rPr>
              <a:t>Instrucción input</a:t>
            </a:r>
            <a:endParaRPr b="0" i="0" sz="1600" u="none" cap="none" strike="noStrike">
              <a:solidFill>
                <a:srgbClr val="434343"/>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Ejercicios guiados</a:t>
            </a:r>
            <a:endParaRPr b="0" i="0" sz="1600" u="none" cap="none" strike="noStrike">
              <a:solidFill>
                <a:srgbClr val="999999"/>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2" name="Shape 3942"/>
        <p:cNvGrpSpPr/>
        <p:nvPr/>
      </p:nvGrpSpPr>
      <p:grpSpPr>
        <a:xfrm>
          <a:off x="0" y="0"/>
          <a:ext cx="0" cy="0"/>
          <a:chOff x="0" y="0"/>
          <a:chExt cx="0" cy="0"/>
        </a:xfrm>
      </p:grpSpPr>
      <p:sp>
        <p:nvSpPr>
          <p:cNvPr id="3943" name="Google Shape;3943;g25d73be0155_0_145"/>
          <p:cNvSpPr txBox="1"/>
          <p:nvPr>
            <p:ph type="title"/>
          </p:nvPr>
        </p:nvSpPr>
        <p:spPr>
          <a:xfrm>
            <a:off x="463200" y="3172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sz="4000"/>
              <a:t>OUTLINE</a:t>
            </a:r>
            <a:endParaRPr sz="4000"/>
          </a:p>
        </p:txBody>
      </p:sp>
      <p:sp>
        <p:nvSpPr>
          <p:cNvPr id="3944" name="Google Shape;3944;g25d73be0155_0_145"/>
          <p:cNvSpPr txBox="1"/>
          <p:nvPr/>
        </p:nvSpPr>
        <p:spPr>
          <a:xfrm>
            <a:off x="543725" y="1174600"/>
            <a:ext cx="6736500" cy="3869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Concepto de programa</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Enfoque de procesos</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Elementos de un programa</a:t>
            </a:r>
            <a:endParaRPr b="0" i="0" sz="1700" u="none" cap="none" strike="noStrike">
              <a:solidFill>
                <a:srgbClr val="434343"/>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Datos</a:t>
            </a:r>
            <a:endParaRPr b="0" i="0" sz="16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Instrucciones</a:t>
            </a:r>
            <a:endParaRPr b="0" i="0"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1" i="0" lang="en" sz="1600" u="none" cap="none" strike="noStrike">
                <a:solidFill>
                  <a:srgbClr val="434343"/>
                </a:solidFill>
                <a:latin typeface="Roboto"/>
                <a:ea typeface="Roboto"/>
                <a:cs typeface="Roboto"/>
                <a:sym typeface="Roboto"/>
              </a:rPr>
              <a:t>asignación interna </a:t>
            </a:r>
            <a:r>
              <a:rPr b="1" i="1" lang="en" sz="1600" u="none" cap="none" strike="noStrike">
                <a:solidFill>
                  <a:srgbClr val="434343"/>
                </a:solidFill>
                <a:latin typeface="Roboto"/>
                <a:ea typeface="Roboto"/>
                <a:cs typeface="Roboto"/>
                <a:sym typeface="Roboto"/>
              </a:rPr>
              <a:t>(=)</a:t>
            </a:r>
            <a:endParaRPr b="1"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1" lang="en" sz="1600" u="none" cap="none" strike="noStrike">
                <a:solidFill>
                  <a:srgbClr val="434343"/>
                </a:solidFill>
                <a:latin typeface="Roboto"/>
                <a:ea typeface="Roboto"/>
                <a:cs typeface="Roboto"/>
                <a:sym typeface="Roboto"/>
              </a:rPr>
              <a:t>Instrucción print</a:t>
            </a:r>
            <a:endParaRPr b="0"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1" lang="en" sz="1600" u="none" cap="none" strike="noStrike">
                <a:solidFill>
                  <a:srgbClr val="434343"/>
                </a:solidFill>
                <a:latin typeface="Roboto"/>
                <a:ea typeface="Roboto"/>
                <a:cs typeface="Roboto"/>
                <a:sym typeface="Roboto"/>
              </a:rPr>
              <a:t>Instrucción input</a:t>
            </a:r>
            <a:endParaRPr b="0" i="0" sz="1600" u="none" cap="none" strike="noStrike">
              <a:solidFill>
                <a:srgbClr val="434343"/>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Ejercicios guiados</a:t>
            </a:r>
            <a:endParaRPr b="0" i="0" sz="1600" u="none" cap="none" strike="noStrike">
              <a:solidFill>
                <a:srgbClr val="999999"/>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8" name="Shape 3948"/>
        <p:cNvGrpSpPr/>
        <p:nvPr/>
      </p:nvGrpSpPr>
      <p:grpSpPr>
        <a:xfrm>
          <a:off x="0" y="0"/>
          <a:ext cx="0" cy="0"/>
          <a:chOff x="0" y="0"/>
          <a:chExt cx="0" cy="0"/>
        </a:xfrm>
      </p:grpSpPr>
      <p:sp>
        <p:nvSpPr>
          <p:cNvPr id="3949" name="Google Shape;3949;g25d73be0155_0_69"/>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INSTRUCCIÓN ASIGNACIÓN</a:t>
            </a:r>
            <a:endParaRPr sz="4000">
              <a:solidFill>
                <a:srgbClr val="0B87A1"/>
              </a:solidFill>
            </a:endParaRPr>
          </a:p>
        </p:txBody>
      </p:sp>
      <p:sp>
        <p:nvSpPr>
          <p:cNvPr id="3950" name="Google Shape;3950;g25d73be0155_0_69"/>
          <p:cNvSpPr txBox="1"/>
          <p:nvPr>
            <p:ph idx="1" type="body"/>
          </p:nvPr>
        </p:nvSpPr>
        <p:spPr>
          <a:xfrm>
            <a:off x="640225" y="1376150"/>
            <a:ext cx="6761100" cy="15549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600">
                <a:solidFill>
                  <a:srgbClr val="434343"/>
                </a:solidFill>
                <a:latin typeface="Roboto Light"/>
                <a:ea typeface="Roboto Light"/>
                <a:cs typeface="Roboto Light"/>
                <a:sym typeface="Roboto Light"/>
              </a:rPr>
              <a:t>Cuando se desea inicializar o modificar el valor de una variable se realiza una operación de asignación. Se la simboliza con el símbolo </a:t>
            </a:r>
            <a:r>
              <a:rPr b="1" lang="en" sz="1600">
                <a:solidFill>
                  <a:srgbClr val="434343"/>
                </a:solidFill>
                <a:latin typeface="Roboto"/>
                <a:ea typeface="Roboto"/>
                <a:cs typeface="Roboto"/>
                <a:sym typeface="Roboto"/>
              </a:rPr>
              <a:t>"="</a:t>
            </a:r>
            <a:r>
              <a:rPr lang="en" sz="1600">
                <a:solidFill>
                  <a:srgbClr val="434343"/>
                </a:solidFill>
                <a:latin typeface="Roboto Light"/>
                <a:ea typeface="Roboto Light"/>
                <a:cs typeface="Roboto Light"/>
                <a:sym typeface="Roboto Light"/>
              </a:rPr>
              <a:t>. Asignar significa asociar un valor determinado a un identificador (o nombre de variable).</a:t>
            </a:r>
            <a:endParaRPr sz="1600">
              <a:solidFill>
                <a:srgbClr val="434343"/>
              </a:solidFill>
              <a:latin typeface="Roboto Light"/>
              <a:ea typeface="Roboto Light"/>
              <a:cs typeface="Roboto Light"/>
              <a:sym typeface="Roboto Light"/>
            </a:endParaRPr>
          </a:p>
          <a:p>
            <a:pPr indent="0" lvl="0" marL="0" rtl="0" algn="just">
              <a:lnSpc>
                <a:spcPct val="150000"/>
              </a:lnSpc>
              <a:spcBef>
                <a:spcPts val="0"/>
              </a:spcBef>
              <a:spcAft>
                <a:spcPts val="0"/>
              </a:spcAft>
              <a:buClr>
                <a:schemeClr val="dk1"/>
              </a:buClr>
              <a:buSzPts val="1100"/>
              <a:buFont typeface="Arial"/>
              <a:buNone/>
            </a:pPr>
            <a:r>
              <a:t/>
            </a:r>
            <a:endParaRPr sz="1600">
              <a:solidFill>
                <a:srgbClr val="434343"/>
              </a:solidFill>
              <a:latin typeface="Roboto Light"/>
              <a:ea typeface="Roboto Light"/>
              <a:cs typeface="Roboto Light"/>
              <a:sym typeface="Roboto Light"/>
            </a:endParaRPr>
          </a:p>
        </p:txBody>
      </p:sp>
      <p:pic>
        <p:nvPicPr>
          <p:cNvPr id="3951" name="Google Shape;3951;g25d73be0155_0_69"/>
          <p:cNvPicPr preferRelativeResize="0"/>
          <p:nvPr/>
        </p:nvPicPr>
        <p:blipFill rotWithShape="1">
          <a:blip r:embed="rId3">
            <a:alphaModFix/>
          </a:blip>
          <a:srcRect b="0" l="0" r="0" t="0"/>
          <a:stretch/>
        </p:blipFill>
        <p:spPr>
          <a:xfrm>
            <a:off x="351100" y="3083452"/>
            <a:ext cx="7339349" cy="928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5" name="Shape 3955"/>
        <p:cNvGrpSpPr/>
        <p:nvPr/>
      </p:nvGrpSpPr>
      <p:grpSpPr>
        <a:xfrm>
          <a:off x="0" y="0"/>
          <a:ext cx="0" cy="0"/>
          <a:chOff x="0" y="0"/>
          <a:chExt cx="0" cy="0"/>
        </a:xfrm>
      </p:grpSpPr>
      <p:sp>
        <p:nvSpPr>
          <p:cNvPr id="3956" name="Google Shape;3956;g25d73be0155_0_86"/>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ASIGNACIÓN (EJEMPLOS)</a:t>
            </a:r>
            <a:endParaRPr sz="4000">
              <a:solidFill>
                <a:srgbClr val="0B87A1"/>
              </a:solidFill>
            </a:endParaRPr>
          </a:p>
        </p:txBody>
      </p:sp>
      <p:pic>
        <p:nvPicPr>
          <p:cNvPr id="3957" name="Google Shape;3957;g25d73be0155_0_86"/>
          <p:cNvPicPr preferRelativeResize="0"/>
          <p:nvPr/>
        </p:nvPicPr>
        <p:blipFill rotWithShape="1">
          <a:blip r:embed="rId3">
            <a:alphaModFix/>
          </a:blip>
          <a:srcRect b="0" l="0" r="0" t="0"/>
          <a:stretch/>
        </p:blipFill>
        <p:spPr>
          <a:xfrm>
            <a:off x="225738" y="1364901"/>
            <a:ext cx="7497625" cy="2024750"/>
          </a:xfrm>
          <a:prstGeom prst="rect">
            <a:avLst/>
          </a:prstGeom>
          <a:noFill/>
          <a:ln>
            <a:noFill/>
          </a:ln>
        </p:spPr>
      </p:pic>
      <p:sp>
        <p:nvSpPr>
          <p:cNvPr id="3958" name="Google Shape;3958;g25d73be0155_0_86"/>
          <p:cNvSpPr txBox="1"/>
          <p:nvPr/>
        </p:nvSpPr>
        <p:spPr>
          <a:xfrm>
            <a:off x="655650" y="3792975"/>
            <a:ext cx="6637800" cy="603300"/>
          </a:xfrm>
          <a:prstGeom prst="rect">
            <a:avLst/>
          </a:prstGeom>
          <a:solidFill>
            <a:srgbClr val="FFF2CC"/>
          </a:solid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Titillium Web Light"/>
                <a:ea typeface="Titillium Web Light"/>
                <a:cs typeface="Titillium Web Light"/>
                <a:sym typeface="Titillium Web Light"/>
              </a:rPr>
              <a:t>¿Qué les parece que se almacenará en las variables </a:t>
            </a:r>
            <a:r>
              <a:rPr b="1" i="0" lang="en" sz="1800" u="none" cap="none" strike="noStrike">
                <a:solidFill>
                  <a:srgbClr val="000000"/>
                </a:solidFill>
                <a:latin typeface="Titillium Web"/>
                <a:ea typeface="Titillium Web"/>
                <a:cs typeface="Titillium Web"/>
                <a:sym typeface="Titillium Web"/>
              </a:rPr>
              <a:t>total</a:t>
            </a:r>
            <a:r>
              <a:rPr b="0" i="0" lang="en" sz="1800" u="none" cap="none" strike="noStrike">
                <a:solidFill>
                  <a:srgbClr val="000000"/>
                </a:solidFill>
                <a:latin typeface="Titillium Web Light"/>
                <a:ea typeface="Titillium Web Light"/>
                <a:cs typeface="Titillium Web Light"/>
                <a:sym typeface="Titillium Web Light"/>
              </a:rPr>
              <a:t> y </a:t>
            </a:r>
            <a:r>
              <a:rPr b="1" i="0" lang="en" sz="1800" u="none" cap="none" strike="noStrike">
                <a:solidFill>
                  <a:srgbClr val="000000"/>
                </a:solidFill>
                <a:latin typeface="Titillium Web"/>
                <a:ea typeface="Titillium Web"/>
                <a:cs typeface="Titillium Web"/>
                <a:sym typeface="Titillium Web"/>
              </a:rPr>
              <a:t>is_true?</a:t>
            </a:r>
            <a:endParaRPr b="1" i="0" sz="1800" u="none" cap="none" strike="noStrike">
              <a:solidFill>
                <a:srgbClr val="000000"/>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2" name="Shape 3842"/>
        <p:cNvGrpSpPr/>
        <p:nvPr/>
      </p:nvGrpSpPr>
      <p:grpSpPr>
        <a:xfrm>
          <a:off x="0" y="0"/>
          <a:ext cx="0" cy="0"/>
          <a:chOff x="0" y="0"/>
          <a:chExt cx="0" cy="0"/>
        </a:xfrm>
      </p:grpSpPr>
      <p:sp>
        <p:nvSpPr>
          <p:cNvPr id="3843" name="Google Shape;3843;g25c72350d66_0_37"/>
          <p:cNvSpPr txBox="1"/>
          <p:nvPr>
            <p:ph type="title"/>
          </p:nvPr>
        </p:nvSpPr>
        <p:spPr>
          <a:xfrm>
            <a:off x="463200" y="3172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sz="4000"/>
              <a:t>OUTLINE</a:t>
            </a:r>
            <a:endParaRPr sz="4000"/>
          </a:p>
        </p:txBody>
      </p:sp>
      <p:sp>
        <p:nvSpPr>
          <p:cNvPr id="3844" name="Google Shape;3844;g25c72350d66_0_37"/>
          <p:cNvSpPr txBox="1"/>
          <p:nvPr/>
        </p:nvSpPr>
        <p:spPr>
          <a:xfrm>
            <a:off x="543725" y="1174600"/>
            <a:ext cx="6736500" cy="3869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Concepto de programa</a:t>
            </a:r>
            <a:endParaRPr b="0" i="0" sz="1600" u="none" cap="none" strike="noStrike">
              <a:solidFill>
                <a:srgbClr val="434343"/>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Enfoque de procesos</a:t>
            </a:r>
            <a:endParaRPr b="0" i="0" sz="1600" u="none" cap="none" strike="noStrike">
              <a:solidFill>
                <a:srgbClr val="434343"/>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Elementos de un programa</a:t>
            </a:r>
            <a:endParaRPr b="0" i="0" sz="1700" u="none" cap="none" strike="noStrike">
              <a:solidFill>
                <a:srgbClr val="434343"/>
              </a:solidFill>
              <a:latin typeface="Roboto"/>
              <a:ea typeface="Roboto"/>
              <a:cs typeface="Roboto"/>
              <a:sym typeface="Roboto"/>
            </a:endParaRPr>
          </a:p>
          <a:p>
            <a:pPr indent="-330200" lvl="1" marL="9144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Datos</a:t>
            </a:r>
            <a:endParaRPr b="0" i="0" sz="1600" u="none" cap="none" strike="noStrike">
              <a:solidFill>
                <a:srgbClr val="434343"/>
              </a:solidFill>
              <a:latin typeface="Roboto"/>
              <a:ea typeface="Roboto"/>
              <a:cs typeface="Roboto"/>
              <a:sym typeface="Roboto"/>
            </a:endParaRPr>
          </a:p>
          <a:p>
            <a:pPr indent="-330200" lvl="1" marL="9144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Instrucciones</a:t>
            </a:r>
            <a:endParaRPr b="0" i="0"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asignación interna </a:t>
            </a:r>
            <a:r>
              <a:rPr b="0" i="1" lang="en" sz="1600" u="none" cap="none" strike="noStrike">
                <a:solidFill>
                  <a:srgbClr val="434343"/>
                </a:solidFill>
                <a:latin typeface="Roboto"/>
                <a:ea typeface="Roboto"/>
                <a:cs typeface="Roboto"/>
                <a:sym typeface="Roboto"/>
              </a:rPr>
              <a:t>(=)</a:t>
            </a:r>
            <a:endParaRPr b="0"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1" lang="en" sz="1600" u="none" cap="none" strike="noStrike">
                <a:solidFill>
                  <a:srgbClr val="434343"/>
                </a:solidFill>
                <a:latin typeface="Roboto"/>
                <a:ea typeface="Roboto"/>
                <a:cs typeface="Roboto"/>
                <a:sym typeface="Roboto"/>
              </a:rPr>
              <a:t>Instrucción print</a:t>
            </a:r>
            <a:endParaRPr b="0"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1" lang="en" sz="1600" u="none" cap="none" strike="noStrike">
                <a:solidFill>
                  <a:srgbClr val="434343"/>
                </a:solidFill>
                <a:latin typeface="Roboto"/>
                <a:ea typeface="Roboto"/>
                <a:cs typeface="Roboto"/>
                <a:sym typeface="Roboto"/>
              </a:rPr>
              <a:t>Instrucción input</a:t>
            </a:r>
            <a:endParaRPr b="0" i="0" sz="1600" u="none" cap="none" strike="noStrike">
              <a:solidFill>
                <a:srgbClr val="434343"/>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Ejercicios guiados</a:t>
            </a:r>
            <a:endParaRPr b="0" i="0" sz="1600" u="none" cap="none" strike="noStrike">
              <a:solidFill>
                <a:srgbClr val="434343"/>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2" name="Shape 3962"/>
        <p:cNvGrpSpPr/>
        <p:nvPr/>
      </p:nvGrpSpPr>
      <p:grpSpPr>
        <a:xfrm>
          <a:off x="0" y="0"/>
          <a:ext cx="0" cy="0"/>
          <a:chOff x="0" y="0"/>
          <a:chExt cx="0" cy="0"/>
        </a:xfrm>
      </p:grpSpPr>
      <p:sp>
        <p:nvSpPr>
          <p:cNvPr id="3963" name="Google Shape;3963;g25d86ee5558_0_0"/>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EXPRESIONES</a:t>
            </a:r>
            <a:r>
              <a:rPr lang="en" sz="3000">
                <a:highlight>
                  <a:srgbClr val="FFFFFF"/>
                </a:highlight>
                <a:latin typeface="Dosis"/>
                <a:ea typeface="Dosis"/>
                <a:cs typeface="Dosis"/>
                <a:sym typeface="Dosis"/>
              </a:rPr>
              <a:t> EN PROGRAMACIÓN</a:t>
            </a:r>
            <a:endParaRPr sz="3000">
              <a:solidFill>
                <a:srgbClr val="0B87A1"/>
              </a:solidFill>
            </a:endParaRPr>
          </a:p>
        </p:txBody>
      </p:sp>
      <p:sp>
        <p:nvSpPr>
          <p:cNvPr id="3964" name="Google Shape;3964;g25d86ee5558_0_0"/>
          <p:cNvSpPr txBox="1"/>
          <p:nvPr/>
        </p:nvSpPr>
        <p:spPr>
          <a:xfrm>
            <a:off x="594000" y="1299950"/>
            <a:ext cx="6761100" cy="1169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600"/>
              <a:buFont typeface="Arial"/>
              <a:buNone/>
            </a:pPr>
            <a:r>
              <a:rPr b="0" i="0" lang="en" sz="1600" u="none" cap="none" strike="noStrike">
                <a:solidFill>
                  <a:srgbClr val="434343"/>
                </a:solidFill>
                <a:latin typeface="Roboto Light"/>
                <a:ea typeface="Roboto Light"/>
                <a:cs typeface="Roboto Light"/>
                <a:sym typeface="Roboto Light"/>
              </a:rPr>
              <a:t>Una expresión es una combinación de operadores, constantes y variables. Una expresión puede constar de uno o más operandos y cero o más operadores para producir un valor.</a:t>
            </a:r>
            <a:endParaRPr b="0" i="0" sz="1600" u="none" cap="none" strike="noStrike">
              <a:solidFill>
                <a:srgbClr val="434343"/>
              </a:solidFill>
              <a:latin typeface="Roboto Light"/>
              <a:ea typeface="Roboto Light"/>
              <a:cs typeface="Roboto Light"/>
              <a:sym typeface="Roboto Light"/>
            </a:endParaRPr>
          </a:p>
        </p:txBody>
      </p:sp>
      <p:pic>
        <p:nvPicPr>
          <p:cNvPr id="3965" name="Google Shape;3965;g25d86ee5558_0_0"/>
          <p:cNvPicPr preferRelativeResize="0"/>
          <p:nvPr/>
        </p:nvPicPr>
        <p:blipFill rotWithShape="1">
          <a:blip r:embed="rId3">
            <a:alphaModFix/>
          </a:blip>
          <a:srcRect b="0" l="0" r="0" t="0"/>
          <a:stretch/>
        </p:blipFill>
        <p:spPr>
          <a:xfrm>
            <a:off x="839638" y="2545850"/>
            <a:ext cx="3854370" cy="2369050"/>
          </a:xfrm>
          <a:prstGeom prst="rect">
            <a:avLst/>
          </a:prstGeom>
          <a:noFill/>
          <a:ln>
            <a:noFill/>
          </a:ln>
        </p:spPr>
      </p:pic>
      <p:sp>
        <p:nvSpPr>
          <p:cNvPr id="3966" name="Google Shape;3966;g25d86ee5558_0_0"/>
          <p:cNvSpPr txBox="1"/>
          <p:nvPr/>
        </p:nvSpPr>
        <p:spPr>
          <a:xfrm>
            <a:off x="4925400" y="2883775"/>
            <a:ext cx="2429700" cy="1693200"/>
          </a:xfrm>
          <a:prstGeom prst="rect">
            <a:avLst/>
          </a:prstGeom>
          <a:solidFill>
            <a:srgbClr val="D9EAD3"/>
          </a:solidFill>
          <a:ln cap="flat" cmpd="sng" w="9525">
            <a:solidFill>
              <a:srgbClr val="38761D"/>
            </a:solidFill>
            <a:prstDash val="solid"/>
            <a:round/>
            <a:headEnd len="sm" w="sm" type="none"/>
            <a:tailEnd len="sm" w="sm" type="none"/>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400"/>
              <a:buFont typeface="Arial"/>
              <a:buNone/>
            </a:pPr>
            <a:r>
              <a:rPr b="0" i="0" lang="en" sz="1400" u="none" cap="none" strike="noStrike">
                <a:solidFill>
                  <a:srgbClr val="434343"/>
                </a:solidFill>
                <a:latin typeface="Roboto Light"/>
                <a:ea typeface="Roboto Light"/>
                <a:cs typeface="Roboto Light"/>
                <a:sym typeface="Roboto Light"/>
              </a:rPr>
              <a:t>También podemos decir que una expresión es una porción de código que produce o calcula un valor (resultado).</a:t>
            </a:r>
            <a:endParaRPr b="0" i="0" sz="1400" u="none" cap="none" strike="noStrike">
              <a:solidFill>
                <a:srgbClr val="434343"/>
              </a:solidFill>
              <a:latin typeface="Roboto Light"/>
              <a:ea typeface="Roboto Light"/>
              <a:cs typeface="Roboto Light"/>
              <a:sym typeface="Roboto 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6"/>
                                        </p:tgtEl>
                                        <p:attrNameLst>
                                          <p:attrName>style.visibility</p:attrName>
                                        </p:attrNameLst>
                                      </p:cBhvr>
                                      <p:to>
                                        <p:strVal val="visible"/>
                                      </p:to>
                                    </p:set>
                                    <p:animEffect filter="fade" transition="in">
                                      <p:cBhvr>
                                        <p:cTn dur="1000"/>
                                        <p:tgtEl>
                                          <p:spTgt spid="39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0" name="Shape 3970"/>
        <p:cNvGrpSpPr/>
        <p:nvPr/>
      </p:nvGrpSpPr>
      <p:grpSpPr>
        <a:xfrm>
          <a:off x="0" y="0"/>
          <a:ext cx="0" cy="0"/>
          <a:chOff x="0" y="0"/>
          <a:chExt cx="0" cy="0"/>
        </a:xfrm>
      </p:grpSpPr>
      <p:sp>
        <p:nvSpPr>
          <p:cNvPr id="3971" name="Google Shape;3971;g25d86ee5558_0_10"/>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OPERADORES ARITMÉTICOS</a:t>
            </a:r>
            <a:endParaRPr sz="3000">
              <a:solidFill>
                <a:srgbClr val="0B87A1"/>
              </a:solidFill>
            </a:endParaRPr>
          </a:p>
        </p:txBody>
      </p:sp>
      <p:pic>
        <p:nvPicPr>
          <p:cNvPr id="3972" name="Google Shape;3972;g25d86ee5558_0_10"/>
          <p:cNvPicPr preferRelativeResize="0"/>
          <p:nvPr/>
        </p:nvPicPr>
        <p:blipFill rotWithShape="1">
          <a:blip r:embed="rId3">
            <a:alphaModFix/>
          </a:blip>
          <a:srcRect b="0" l="0" r="0" t="0"/>
          <a:stretch/>
        </p:blipFill>
        <p:spPr>
          <a:xfrm>
            <a:off x="1393750" y="1223750"/>
            <a:ext cx="5161600" cy="3171775"/>
          </a:xfrm>
          <a:prstGeom prst="rect">
            <a:avLst/>
          </a:prstGeom>
          <a:noFill/>
          <a:ln>
            <a:noFill/>
          </a:ln>
        </p:spPr>
      </p:pic>
      <p:sp>
        <p:nvSpPr>
          <p:cNvPr id="3973" name="Google Shape;3973;g25d86ee5558_0_10"/>
          <p:cNvSpPr txBox="1"/>
          <p:nvPr/>
        </p:nvSpPr>
        <p:spPr>
          <a:xfrm>
            <a:off x="2486500" y="4495000"/>
            <a:ext cx="53139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sng" cap="none" strike="noStrike">
                <a:solidFill>
                  <a:schemeClr val="hlink"/>
                </a:solidFill>
                <a:latin typeface="Montserrat"/>
                <a:ea typeface="Montserrat"/>
                <a:cs typeface="Montserrat"/>
                <a:sym typeface="Montserrat"/>
                <a:hlinkClick r:id="rId4"/>
              </a:rPr>
              <a:t>https://techvidvan.com/tutorials/python-operators/</a:t>
            </a:r>
            <a:endParaRPr b="0" i="0" sz="1600" u="none" cap="none" strike="noStrike">
              <a:solidFill>
                <a:srgbClr val="000000"/>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7" name="Shape 3977"/>
        <p:cNvGrpSpPr/>
        <p:nvPr/>
      </p:nvGrpSpPr>
      <p:grpSpPr>
        <a:xfrm>
          <a:off x="0" y="0"/>
          <a:ext cx="0" cy="0"/>
          <a:chOff x="0" y="0"/>
          <a:chExt cx="0" cy="0"/>
        </a:xfrm>
      </p:grpSpPr>
      <p:sp>
        <p:nvSpPr>
          <p:cNvPr id="3978" name="Google Shape;3978;g25d86ee5558_0_24"/>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500">
                <a:highlight>
                  <a:srgbClr val="FFFFFF"/>
                </a:highlight>
                <a:latin typeface="Dosis"/>
                <a:ea typeface="Dosis"/>
                <a:cs typeface="Dosis"/>
                <a:sym typeface="Dosis"/>
              </a:rPr>
              <a:t>OPERADORES ARITMÉTICOS </a:t>
            </a:r>
            <a:r>
              <a:rPr lang="en" sz="2500">
                <a:highlight>
                  <a:srgbClr val="FFFFFF"/>
                </a:highlight>
                <a:latin typeface="Dosis"/>
                <a:ea typeface="Dosis"/>
                <a:cs typeface="Dosis"/>
                <a:sym typeface="Dosis"/>
              </a:rPr>
              <a:t>(EJEMPLOS)</a:t>
            </a:r>
            <a:endParaRPr sz="1500">
              <a:solidFill>
                <a:srgbClr val="0B87A1"/>
              </a:solidFill>
            </a:endParaRPr>
          </a:p>
        </p:txBody>
      </p:sp>
      <p:pic>
        <p:nvPicPr>
          <p:cNvPr id="3979" name="Google Shape;3979;g25d86ee5558_0_24"/>
          <p:cNvPicPr preferRelativeResize="0"/>
          <p:nvPr/>
        </p:nvPicPr>
        <p:blipFill rotWithShape="1">
          <a:blip r:embed="rId3">
            <a:alphaModFix/>
          </a:blip>
          <a:srcRect b="0" l="0" r="0" t="0"/>
          <a:stretch/>
        </p:blipFill>
        <p:spPr>
          <a:xfrm>
            <a:off x="1588538" y="1475625"/>
            <a:ext cx="4772025" cy="2676525"/>
          </a:xfrm>
          <a:prstGeom prst="rect">
            <a:avLst/>
          </a:prstGeom>
          <a:noFill/>
          <a:ln>
            <a:noFill/>
          </a:ln>
        </p:spPr>
      </p:pic>
      <p:sp>
        <p:nvSpPr>
          <p:cNvPr id="3980" name="Google Shape;3980;g25d86ee5558_0_24"/>
          <p:cNvSpPr txBox="1"/>
          <p:nvPr/>
        </p:nvSpPr>
        <p:spPr>
          <a:xfrm>
            <a:off x="655650" y="4327825"/>
            <a:ext cx="6637800" cy="603300"/>
          </a:xfrm>
          <a:prstGeom prst="rect">
            <a:avLst/>
          </a:prstGeom>
          <a:solidFill>
            <a:srgbClr val="FFF2CC"/>
          </a:solidFill>
          <a:ln cap="flat" cmpd="sng" w="9525">
            <a:solidFill>
              <a:srgbClr val="FFFF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Titillium Web Light"/>
                <a:ea typeface="Titillium Web Light"/>
                <a:cs typeface="Titillium Web Light"/>
                <a:sym typeface="Titillium Web Light"/>
              </a:rPr>
              <a:t>A su vez, es posible realizar expresiones más complejas, conformadas por sub-expresiones.</a:t>
            </a:r>
            <a:endParaRPr b="1" i="0" sz="1600" u="none" cap="none" strike="noStrike">
              <a:solidFill>
                <a:srgbClr val="000000"/>
              </a:solidFill>
              <a:latin typeface="Titillium Web"/>
              <a:ea typeface="Titillium Web"/>
              <a:cs typeface="Titillium Web"/>
              <a:sym typeface="Titillium Web"/>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4" name="Shape 3984"/>
        <p:cNvGrpSpPr/>
        <p:nvPr/>
      </p:nvGrpSpPr>
      <p:grpSpPr>
        <a:xfrm>
          <a:off x="0" y="0"/>
          <a:ext cx="0" cy="0"/>
          <a:chOff x="0" y="0"/>
          <a:chExt cx="0" cy="0"/>
        </a:xfrm>
      </p:grpSpPr>
      <p:sp>
        <p:nvSpPr>
          <p:cNvPr id="3985" name="Google Shape;3985;g25d73be0155_0_150"/>
          <p:cNvSpPr txBox="1"/>
          <p:nvPr>
            <p:ph type="title"/>
          </p:nvPr>
        </p:nvSpPr>
        <p:spPr>
          <a:xfrm>
            <a:off x="463200" y="3172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sz="4000"/>
              <a:t>OUTLINE</a:t>
            </a:r>
            <a:endParaRPr sz="4000"/>
          </a:p>
        </p:txBody>
      </p:sp>
      <p:sp>
        <p:nvSpPr>
          <p:cNvPr id="3986" name="Google Shape;3986;g25d73be0155_0_150"/>
          <p:cNvSpPr txBox="1"/>
          <p:nvPr/>
        </p:nvSpPr>
        <p:spPr>
          <a:xfrm>
            <a:off x="543725" y="1174600"/>
            <a:ext cx="6736500" cy="3869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Concepto de programa</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Enfoque de procesos</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Elementos de un programa</a:t>
            </a:r>
            <a:endParaRPr b="0" i="0" sz="1700" u="none" cap="none" strike="noStrike">
              <a:solidFill>
                <a:srgbClr val="434343"/>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Datos</a:t>
            </a:r>
            <a:endParaRPr b="0" i="0" sz="16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Instrucciones</a:t>
            </a:r>
            <a:endParaRPr b="0" i="0"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asignación interna </a:t>
            </a:r>
            <a:r>
              <a:rPr b="0" i="1" lang="en" sz="1600" u="none" cap="none" strike="noStrike">
                <a:solidFill>
                  <a:srgbClr val="434343"/>
                </a:solidFill>
                <a:latin typeface="Roboto"/>
                <a:ea typeface="Roboto"/>
                <a:cs typeface="Roboto"/>
                <a:sym typeface="Roboto"/>
              </a:rPr>
              <a:t>(=)</a:t>
            </a:r>
            <a:endParaRPr b="0"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1" i="1" lang="en" sz="1600" u="none" cap="none" strike="noStrike">
                <a:solidFill>
                  <a:srgbClr val="434343"/>
                </a:solidFill>
                <a:latin typeface="Roboto"/>
                <a:ea typeface="Roboto"/>
                <a:cs typeface="Roboto"/>
                <a:sym typeface="Roboto"/>
              </a:rPr>
              <a:t>Instrucción print</a:t>
            </a:r>
            <a:endParaRPr b="1"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1" lang="en" sz="1600" u="none" cap="none" strike="noStrike">
                <a:solidFill>
                  <a:srgbClr val="434343"/>
                </a:solidFill>
                <a:latin typeface="Roboto"/>
                <a:ea typeface="Roboto"/>
                <a:cs typeface="Roboto"/>
                <a:sym typeface="Roboto"/>
              </a:rPr>
              <a:t>Instrucción input</a:t>
            </a:r>
            <a:endParaRPr b="0" i="0" sz="1600" u="none" cap="none" strike="noStrike">
              <a:solidFill>
                <a:srgbClr val="434343"/>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Ejercicios guiados</a:t>
            </a:r>
            <a:endParaRPr b="0" i="0" sz="1600" u="none" cap="none" strike="noStrike">
              <a:solidFill>
                <a:srgbClr val="999999"/>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0" name="Shape 3990"/>
        <p:cNvGrpSpPr/>
        <p:nvPr/>
      </p:nvGrpSpPr>
      <p:grpSpPr>
        <a:xfrm>
          <a:off x="0" y="0"/>
          <a:ext cx="0" cy="0"/>
          <a:chOff x="0" y="0"/>
          <a:chExt cx="0" cy="0"/>
        </a:xfrm>
      </p:grpSpPr>
      <p:sp>
        <p:nvSpPr>
          <p:cNvPr id="3991" name="Google Shape;3991;g25d73be0155_0_170"/>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INSTRUCCIÓN </a:t>
            </a:r>
            <a:r>
              <a:rPr i="1" lang="en" sz="4000">
                <a:highlight>
                  <a:srgbClr val="FFFFFF"/>
                </a:highlight>
                <a:latin typeface="Dosis"/>
                <a:ea typeface="Dosis"/>
                <a:cs typeface="Dosis"/>
                <a:sym typeface="Dosis"/>
              </a:rPr>
              <a:t>print()</a:t>
            </a:r>
            <a:endParaRPr i="1" sz="4000">
              <a:solidFill>
                <a:srgbClr val="0B87A1"/>
              </a:solidFill>
            </a:endParaRPr>
          </a:p>
        </p:txBody>
      </p:sp>
      <p:sp>
        <p:nvSpPr>
          <p:cNvPr id="3992" name="Google Shape;3992;g25d73be0155_0_170"/>
          <p:cNvSpPr txBox="1"/>
          <p:nvPr>
            <p:ph idx="1" type="body"/>
          </p:nvPr>
        </p:nvSpPr>
        <p:spPr>
          <a:xfrm>
            <a:off x="640225" y="1376150"/>
            <a:ext cx="6761100" cy="6210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800">
                <a:solidFill>
                  <a:srgbClr val="434343"/>
                </a:solidFill>
                <a:latin typeface="Roboto Light"/>
                <a:ea typeface="Roboto Light"/>
                <a:cs typeface="Roboto Light"/>
                <a:sym typeface="Roboto Light"/>
              </a:rPr>
              <a:t>Imprime objetos en la pantalla (por defecto).</a:t>
            </a:r>
            <a:endParaRPr sz="1800">
              <a:solidFill>
                <a:srgbClr val="434343"/>
              </a:solidFill>
              <a:latin typeface="Roboto Light"/>
              <a:ea typeface="Roboto Light"/>
              <a:cs typeface="Roboto Light"/>
              <a:sym typeface="Roboto Light"/>
            </a:endParaRPr>
          </a:p>
          <a:p>
            <a:pPr indent="0" lvl="0" marL="0" rtl="0" algn="just">
              <a:lnSpc>
                <a:spcPct val="150000"/>
              </a:lnSpc>
              <a:spcBef>
                <a:spcPts val="0"/>
              </a:spcBef>
              <a:spcAft>
                <a:spcPts val="0"/>
              </a:spcAft>
              <a:buClr>
                <a:schemeClr val="dk1"/>
              </a:buClr>
              <a:buSzPts val="1100"/>
              <a:buFont typeface="Arial"/>
              <a:buNone/>
            </a:pPr>
            <a:r>
              <a:t/>
            </a:r>
            <a:endParaRPr sz="1800">
              <a:solidFill>
                <a:srgbClr val="434343"/>
              </a:solidFill>
              <a:latin typeface="Roboto Light"/>
              <a:ea typeface="Roboto Light"/>
              <a:cs typeface="Roboto Light"/>
              <a:sym typeface="Roboto Light"/>
            </a:endParaRPr>
          </a:p>
        </p:txBody>
      </p:sp>
      <p:sp>
        <p:nvSpPr>
          <p:cNvPr id="3993" name="Google Shape;3993;g25d73be0155_0_170"/>
          <p:cNvSpPr txBox="1"/>
          <p:nvPr>
            <p:ph idx="1" type="body"/>
          </p:nvPr>
        </p:nvSpPr>
        <p:spPr>
          <a:xfrm>
            <a:off x="1388550" y="3344475"/>
            <a:ext cx="5172000" cy="1102800"/>
          </a:xfrm>
          <a:prstGeom prst="rect">
            <a:avLst/>
          </a:prstGeom>
          <a:solidFill>
            <a:srgbClr val="EAD1DC"/>
          </a:solidFill>
          <a:ln cap="flat" cmpd="sng" w="9525">
            <a:solidFill>
              <a:srgbClr val="C27BA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500">
                <a:solidFill>
                  <a:srgbClr val="434343"/>
                </a:solidFill>
                <a:latin typeface="Roboto Light"/>
                <a:ea typeface="Roboto Light"/>
                <a:cs typeface="Roboto Light"/>
                <a:sym typeface="Roboto Light"/>
              </a:rPr>
              <a:t>Será muy importante, es la forma en que (generalmente) vamos a materializar las salidas según nuestro enfoque de procesos.</a:t>
            </a:r>
            <a:endParaRPr sz="1500">
              <a:solidFill>
                <a:srgbClr val="434343"/>
              </a:solidFill>
              <a:latin typeface="Roboto Light"/>
              <a:ea typeface="Roboto Light"/>
              <a:cs typeface="Roboto Light"/>
              <a:sym typeface="Roboto Light"/>
            </a:endParaRPr>
          </a:p>
          <a:p>
            <a:pPr indent="0" lvl="0" marL="0" rtl="0" algn="just">
              <a:lnSpc>
                <a:spcPct val="150000"/>
              </a:lnSpc>
              <a:spcBef>
                <a:spcPts val="0"/>
              </a:spcBef>
              <a:spcAft>
                <a:spcPts val="0"/>
              </a:spcAft>
              <a:buClr>
                <a:schemeClr val="dk1"/>
              </a:buClr>
              <a:buSzPts val="1100"/>
              <a:buFont typeface="Arial"/>
              <a:buNone/>
            </a:pPr>
            <a:r>
              <a:t/>
            </a:r>
            <a:endParaRPr sz="1500">
              <a:solidFill>
                <a:srgbClr val="434343"/>
              </a:solidFill>
              <a:latin typeface="Roboto Light"/>
              <a:ea typeface="Roboto Light"/>
              <a:cs typeface="Roboto Light"/>
              <a:sym typeface="Roboto Light"/>
            </a:endParaRPr>
          </a:p>
        </p:txBody>
      </p:sp>
      <p:pic>
        <p:nvPicPr>
          <p:cNvPr id="3994" name="Google Shape;3994;g25d73be0155_0_170"/>
          <p:cNvPicPr preferRelativeResize="0"/>
          <p:nvPr/>
        </p:nvPicPr>
        <p:blipFill rotWithShape="1">
          <a:blip r:embed="rId3">
            <a:alphaModFix/>
          </a:blip>
          <a:srcRect b="0" l="0" r="0" t="0"/>
          <a:stretch/>
        </p:blipFill>
        <p:spPr>
          <a:xfrm>
            <a:off x="582450" y="2061650"/>
            <a:ext cx="6784174" cy="857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8" name="Shape 3998"/>
        <p:cNvGrpSpPr/>
        <p:nvPr/>
      </p:nvGrpSpPr>
      <p:grpSpPr>
        <a:xfrm>
          <a:off x="0" y="0"/>
          <a:ext cx="0" cy="0"/>
          <a:chOff x="0" y="0"/>
          <a:chExt cx="0" cy="0"/>
        </a:xfrm>
      </p:grpSpPr>
      <p:sp>
        <p:nvSpPr>
          <p:cNvPr id="3999" name="Google Shape;3999;g25f2b9ec4d0_1_1"/>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INSTRUCCIÓN </a:t>
            </a:r>
            <a:r>
              <a:rPr i="1" lang="en" sz="4000">
                <a:highlight>
                  <a:srgbClr val="FFFFFF"/>
                </a:highlight>
                <a:latin typeface="Dosis"/>
                <a:ea typeface="Dosis"/>
                <a:cs typeface="Dosis"/>
                <a:sym typeface="Dosis"/>
              </a:rPr>
              <a:t>print()</a:t>
            </a:r>
            <a:endParaRPr i="1" sz="4000">
              <a:solidFill>
                <a:srgbClr val="0B87A1"/>
              </a:solidFill>
            </a:endParaRPr>
          </a:p>
        </p:txBody>
      </p:sp>
      <p:pic>
        <p:nvPicPr>
          <p:cNvPr id="4000" name="Google Shape;4000;g25f2b9ec4d0_1_1"/>
          <p:cNvPicPr preferRelativeResize="0"/>
          <p:nvPr/>
        </p:nvPicPr>
        <p:blipFill rotWithShape="1">
          <a:blip r:embed="rId3">
            <a:alphaModFix/>
          </a:blip>
          <a:srcRect b="9144" l="16855" r="15961" t="30325"/>
          <a:stretch/>
        </p:blipFill>
        <p:spPr>
          <a:xfrm>
            <a:off x="973387" y="1420850"/>
            <a:ext cx="6002324" cy="3040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4" name="Shape 4004"/>
        <p:cNvGrpSpPr/>
        <p:nvPr/>
      </p:nvGrpSpPr>
      <p:grpSpPr>
        <a:xfrm>
          <a:off x="0" y="0"/>
          <a:ext cx="0" cy="0"/>
          <a:chOff x="0" y="0"/>
          <a:chExt cx="0" cy="0"/>
        </a:xfrm>
      </p:grpSpPr>
      <p:sp>
        <p:nvSpPr>
          <p:cNvPr id="4005" name="Google Shape;4005;g25f2b9ec4d0_1_21"/>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EJEMPLOS: </a:t>
            </a:r>
            <a:r>
              <a:rPr i="1" lang="en" sz="4000">
                <a:highlight>
                  <a:srgbClr val="FFFFFF"/>
                </a:highlight>
                <a:latin typeface="Dosis"/>
                <a:ea typeface="Dosis"/>
                <a:cs typeface="Dosis"/>
                <a:sym typeface="Dosis"/>
              </a:rPr>
              <a:t>print()</a:t>
            </a:r>
            <a:endParaRPr i="1" sz="4000">
              <a:solidFill>
                <a:srgbClr val="0B87A1"/>
              </a:solidFill>
            </a:endParaRPr>
          </a:p>
        </p:txBody>
      </p:sp>
      <p:pic>
        <p:nvPicPr>
          <p:cNvPr id="4006" name="Google Shape;4006;g25f2b9ec4d0_1_21"/>
          <p:cNvPicPr preferRelativeResize="0"/>
          <p:nvPr/>
        </p:nvPicPr>
        <p:blipFill rotWithShape="1">
          <a:blip r:embed="rId3">
            <a:alphaModFix/>
          </a:blip>
          <a:srcRect b="28272" l="15084" r="3593" t="48008"/>
          <a:stretch/>
        </p:blipFill>
        <p:spPr>
          <a:xfrm>
            <a:off x="594000" y="3603300"/>
            <a:ext cx="6804825" cy="1123025"/>
          </a:xfrm>
          <a:prstGeom prst="rect">
            <a:avLst/>
          </a:prstGeom>
          <a:noFill/>
          <a:ln>
            <a:noFill/>
          </a:ln>
        </p:spPr>
      </p:pic>
      <p:pic>
        <p:nvPicPr>
          <p:cNvPr id="4007" name="Google Shape;4007;g25f2b9ec4d0_1_21"/>
          <p:cNvPicPr preferRelativeResize="0"/>
          <p:nvPr/>
        </p:nvPicPr>
        <p:blipFill rotWithShape="1">
          <a:blip r:embed="rId4">
            <a:alphaModFix/>
          </a:blip>
          <a:srcRect b="41110" l="14214" r="2221" t="30484"/>
          <a:stretch/>
        </p:blipFill>
        <p:spPr>
          <a:xfrm>
            <a:off x="525725" y="2003425"/>
            <a:ext cx="7013000" cy="1356574"/>
          </a:xfrm>
          <a:prstGeom prst="rect">
            <a:avLst/>
          </a:prstGeom>
          <a:noFill/>
          <a:ln>
            <a:noFill/>
          </a:ln>
        </p:spPr>
      </p:pic>
      <p:pic>
        <p:nvPicPr>
          <p:cNvPr id="4008" name="Google Shape;4008;g25f2b9ec4d0_1_21"/>
          <p:cNvPicPr preferRelativeResize="0"/>
          <p:nvPr/>
        </p:nvPicPr>
        <p:blipFill rotWithShape="1">
          <a:blip r:embed="rId5">
            <a:alphaModFix/>
          </a:blip>
          <a:srcRect b="63716" l="13113" r="2824" t="28820"/>
          <a:stretch/>
        </p:blipFill>
        <p:spPr>
          <a:xfrm>
            <a:off x="525725" y="1594675"/>
            <a:ext cx="7013000" cy="35002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2" name="Shape 4012"/>
        <p:cNvGrpSpPr/>
        <p:nvPr/>
      </p:nvGrpSpPr>
      <p:grpSpPr>
        <a:xfrm>
          <a:off x="0" y="0"/>
          <a:ext cx="0" cy="0"/>
          <a:chOff x="0" y="0"/>
          <a:chExt cx="0" cy="0"/>
        </a:xfrm>
      </p:grpSpPr>
      <p:sp>
        <p:nvSpPr>
          <p:cNvPr id="4013" name="Google Shape;4013;g25d73be0155_0_165"/>
          <p:cNvSpPr txBox="1"/>
          <p:nvPr>
            <p:ph type="title"/>
          </p:nvPr>
        </p:nvSpPr>
        <p:spPr>
          <a:xfrm>
            <a:off x="463200" y="3172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sz="4000"/>
              <a:t>OUTLINE</a:t>
            </a:r>
            <a:endParaRPr sz="4000"/>
          </a:p>
        </p:txBody>
      </p:sp>
      <p:sp>
        <p:nvSpPr>
          <p:cNvPr id="4014" name="Google Shape;4014;g25d73be0155_0_165"/>
          <p:cNvSpPr txBox="1"/>
          <p:nvPr/>
        </p:nvSpPr>
        <p:spPr>
          <a:xfrm>
            <a:off x="543725" y="1174600"/>
            <a:ext cx="6736500" cy="3869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Concepto de programa</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Enfoque de procesos</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Elementos de un programa</a:t>
            </a:r>
            <a:endParaRPr b="0" i="0" sz="1700" u="none" cap="none" strike="noStrike">
              <a:solidFill>
                <a:srgbClr val="434343"/>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Datos</a:t>
            </a:r>
            <a:endParaRPr b="0" i="0" sz="16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Instrucciones</a:t>
            </a:r>
            <a:endParaRPr b="0" i="0"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asignación interna </a:t>
            </a:r>
            <a:r>
              <a:rPr b="0" i="1" lang="en" sz="1600" u="none" cap="none" strike="noStrike">
                <a:solidFill>
                  <a:srgbClr val="434343"/>
                </a:solidFill>
                <a:latin typeface="Roboto"/>
                <a:ea typeface="Roboto"/>
                <a:cs typeface="Roboto"/>
                <a:sym typeface="Roboto"/>
              </a:rPr>
              <a:t>(=)</a:t>
            </a:r>
            <a:endParaRPr b="0"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0" i="1" lang="en" sz="1600" u="none" cap="none" strike="noStrike">
                <a:solidFill>
                  <a:srgbClr val="434343"/>
                </a:solidFill>
                <a:latin typeface="Roboto"/>
                <a:ea typeface="Roboto"/>
                <a:cs typeface="Roboto"/>
                <a:sym typeface="Roboto"/>
              </a:rPr>
              <a:t>Instrucción print</a:t>
            </a:r>
            <a:endParaRPr b="0" i="1"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434343"/>
              </a:buClr>
              <a:buSzPts val="1600"/>
              <a:buFont typeface="Roboto"/>
              <a:buChar char="-"/>
            </a:pPr>
            <a:r>
              <a:rPr b="1" i="1" lang="en" sz="1600" u="none" cap="none" strike="noStrike">
                <a:solidFill>
                  <a:srgbClr val="434343"/>
                </a:solidFill>
                <a:latin typeface="Roboto"/>
                <a:ea typeface="Roboto"/>
                <a:cs typeface="Roboto"/>
                <a:sym typeface="Roboto"/>
              </a:rPr>
              <a:t>Instrucción input</a:t>
            </a:r>
            <a:endParaRPr b="1" i="0" sz="1600" u="none" cap="none" strike="noStrike">
              <a:solidFill>
                <a:srgbClr val="434343"/>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Ejercicios guiados</a:t>
            </a:r>
            <a:endParaRPr b="0" i="0" sz="1600" u="none" cap="none" strike="noStrike">
              <a:solidFill>
                <a:srgbClr val="999999"/>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8" name="Shape 4018"/>
        <p:cNvGrpSpPr/>
        <p:nvPr/>
      </p:nvGrpSpPr>
      <p:grpSpPr>
        <a:xfrm>
          <a:off x="0" y="0"/>
          <a:ext cx="0" cy="0"/>
          <a:chOff x="0" y="0"/>
          <a:chExt cx="0" cy="0"/>
        </a:xfrm>
      </p:grpSpPr>
      <p:sp>
        <p:nvSpPr>
          <p:cNvPr id="4019" name="Google Shape;4019;g25d73be0155_0_226"/>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INSTRUCCIÓN </a:t>
            </a:r>
            <a:r>
              <a:rPr i="1" lang="en" sz="4000">
                <a:highlight>
                  <a:srgbClr val="FFFFFF"/>
                </a:highlight>
                <a:latin typeface="Dosis"/>
                <a:ea typeface="Dosis"/>
                <a:cs typeface="Dosis"/>
                <a:sym typeface="Dosis"/>
              </a:rPr>
              <a:t>input()</a:t>
            </a:r>
            <a:endParaRPr i="1" sz="4000">
              <a:solidFill>
                <a:srgbClr val="0B87A1"/>
              </a:solidFill>
            </a:endParaRPr>
          </a:p>
        </p:txBody>
      </p:sp>
      <p:sp>
        <p:nvSpPr>
          <p:cNvPr id="4020" name="Google Shape;4020;g25d73be0155_0_226"/>
          <p:cNvSpPr txBox="1"/>
          <p:nvPr>
            <p:ph idx="1" type="body"/>
          </p:nvPr>
        </p:nvSpPr>
        <p:spPr>
          <a:xfrm>
            <a:off x="640225" y="1376150"/>
            <a:ext cx="6761100" cy="1813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800">
                <a:solidFill>
                  <a:srgbClr val="434343"/>
                </a:solidFill>
                <a:latin typeface="Roboto Light"/>
                <a:ea typeface="Roboto Light"/>
                <a:cs typeface="Roboto Light"/>
                <a:sym typeface="Roboto Light"/>
              </a:rPr>
              <a:t>La función input() pausa la ejecución del programa para permitir que el usuario escriba una línea de entrada desde el teclado. Una vez que el usuario presiona la tecla Intro, todos los caracteres escritos se leen y se devuelven como un </a:t>
            </a:r>
            <a:r>
              <a:rPr b="1" lang="en" sz="1800">
                <a:solidFill>
                  <a:srgbClr val="434343"/>
                </a:solidFill>
                <a:latin typeface="Roboto"/>
                <a:ea typeface="Roboto"/>
                <a:cs typeface="Roboto"/>
                <a:sym typeface="Roboto"/>
              </a:rPr>
              <a:t>string</a:t>
            </a:r>
            <a:r>
              <a:rPr lang="en" sz="1800">
                <a:solidFill>
                  <a:srgbClr val="434343"/>
                </a:solidFill>
                <a:latin typeface="Roboto Light"/>
                <a:ea typeface="Roboto Light"/>
                <a:cs typeface="Roboto Light"/>
                <a:sym typeface="Roboto Light"/>
              </a:rPr>
              <a:t>.</a:t>
            </a:r>
            <a:endParaRPr sz="1800">
              <a:solidFill>
                <a:srgbClr val="434343"/>
              </a:solidFill>
              <a:latin typeface="Roboto Light"/>
              <a:ea typeface="Roboto Light"/>
              <a:cs typeface="Roboto Light"/>
              <a:sym typeface="Roboto Light"/>
            </a:endParaRPr>
          </a:p>
          <a:p>
            <a:pPr indent="0" lvl="0" marL="0" rtl="0" algn="just">
              <a:lnSpc>
                <a:spcPct val="150000"/>
              </a:lnSpc>
              <a:spcBef>
                <a:spcPts val="0"/>
              </a:spcBef>
              <a:spcAft>
                <a:spcPts val="0"/>
              </a:spcAft>
              <a:buClr>
                <a:schemeClr val="dk1"/>
              </a:buClr>
              <a:buSzPts val="1100"/>
              <a:buFont typeface="Arial"/>
              <a:buNone/>
            </a:pPr>
            <a:r>
              <a:t/>
            </a:r>
            <a:endParaRPr sz="1800">
              <a:solidFill>
                <a:srgbClr val="434343"/>
              </a:solidFill>
              <a:latin typeface="Roboto Light"/>
              <a:ea typeface="Roboto Light"/>
              <a:cs typeface="Roboto Light"/>
              <a:sym typeface="Roboto Light"/>
            </a:endParaRPr>
          </a:p>
        </p:txBody>
      </p:sp>
      <p:sp>
        <p:nvSpPr>
          <p:cNvPr id="4021" name="Google Shape;4021;g25d73be0155_0_226"/>
          <p:cNvSpPr txBox="1"/>
          <p:nvPr>
            <p:ph idx="1" type="body"/>
          </p:nvPr>
        </p:nvSpPr>
        <p:spPr>
          <a:xfrm>
            <a:off x="756175" y="4485675"/>
            <a:ext cx="6529200" cy="442200"/>
          </a:xfrm>
          <a:prstGeom prst="rect">
            <a:avLst/>
          </a:prstGeom>
          <a:solidFill>
            <a:srgbClr val="EAD1DC"/>
          </a:solidFill>
          <a:ln cap="flat" cmpd="sng" w="9525">
            <a:solidFill>
              <a:srgbClr val="C27BA0"/>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500">
                <a:solidFill>
                  <a:srgbClr val="434343"/>
                </a:solidFill>
                <a:latin typeface="Roboto Light"/>
                <a:ea typeface="Roboto Light"/>
                <a:cs typeface="Roboto Light"/>
                <a:sym typeface="Roboto Light"/>
              </a:rPr>
              <a:t>Esta instrucción es también denominada asignación externa, ¿Por qué?</a:t>
            </a:r>
            <a:endParaRPr sz="1500">
              <a:solidFill>
                <a:srgbClr val="434343"/>
              </a:solidFill>
              <a:latin typeface="Roboto Light"/>
              <a:ea typeface="Roboto Light"/>
              <a:cs typeface="Roboto Light"/>
              <a:sym typeface="Roboto Light"/>
            </a:endParaRPr>
          </a:p>
          <a:p>
            <a:pPr indent="0" lvl="0" marL="0" rtl="0" algn="just">
              <a:lnSpc>
                <a:spcPct val="150000"/>
              </a:lnSpc>
              <a:spcBef>
                <a:spcPts val="0"/>
              </a:spcBef>
              <a:spcAft>
                <a:spcPts val="0"/>
              </a:spcAft>
              <a:buClr>
                <a:schemeClr val="dk1"/>
              </a:buClr>
              <a:buSzPts val="1100"/>
              <a:buFont typeface="Arial"/>
              <a:buNone/>
            </a:pPr>
            <a:r>
              <a:t/>
            </a:r>
            <a:endParaRPr sz="1500">
              <a:solidFill>
                <a:srgbClr val="434343"/>
              </a:solidFill>
              <a:latin typeface="Roboto Light"/>
              <a:ea typeface="Roboto Light"/>
              <a:cs typeface="Roboto Light"/>
              <a:sym typeface="Roboto Light"/>
            </a:endParaRPr>
          </a:p>
        </p:txBody>
      </p:sp>
      <p:pic>
        <p:nvPicPr>
          <p:cNvPr id="4022" name="Google Shape;4022;g25d73be0155_0_226"/>
          <p:cNvPicPr preferRelativeResize="0"/>
          <p:nvPr/>
        </p:nvPicPr>
        <p:blipFill rotWithShape="1">
          <a:blip r:embed="rId3">
            <a:alphaModFix/>
          </a:blip>
          <a:srcRect b="0" l="0" r="0" t="0"/>
          <a:stretch/>
        </p:blipFill>
        <p:spPr>
          <a:xfrm>
            <a:off x="950350" y="3043900"/>
            <a:ext cx="6048375" cy="13144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6" name="Shape 4026"/>
        <p:cNvGrpSpPr/>
        <p:nvPr/>
      </p:nvGrpSpPr>
      <p:grpSpPr>
        <a:xfrm>
          <a:off x="0" y="0"/>
          <a:ext cx="0" cy="0"/>
          <a:chOff x="0" y="0"/>
          <a:chExt cx="0" cy="0"/>
        </a:xfrm>
      </p:grpSpPr>
      <p:sp>
        <p:nvSpPr>
          <p:cNvPr id="4027" name="Google Shape;4027;g25d73be0155_0_233"/>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CUIDADO CON INPUT</a:t>
            </a:r>
            <a:endParaRPr sz="4000">
              <a:solidFill>
                <a:srgbClr val="0B87A1"/>
              </a:solidFill>
            </a:endParaRPr>
          </a:p>
        </p:txBody>
      </p:sp>
      <p:pic>
        <p:nvPicPr>
          <p:cNvPr id="4028" name="Google Shape;4028;g25d73be0155_0_233"/>
          <p:cNvPicPr preferRelativeResize="0"/>
          <p:nvPr/>
        </p:nvPicPr>
        <p:blipFill rotWithShape="1">
          <a:blip r:embed="rId3">
            <a:alphaModFix/>
          </a:blip>
          <a:srcRect b="0" l="0" r="0" t="0"/>
          <a:stretch/>
        </p:blipFill>
        <p:spPr>
          <a:xfrm>
            <a:off x="959888" y="1347425"/>
            <a:ext cx="6029325" cy="1562100"/>
          </a:xfrm>
          <a:prstGeom prst="rect">
            <a:avLst/>
          </a:prstGeom>
          <a:noFill/>
          <a:ln>
            <a:noFill/>
          </a:ln>
        </p:spPr>
      </p:pic>
      <p:sp>
        <p:nvSpPr>
          <p:cNvPr id="4029" name="Google Shape;4029;g25d73be0155_0_233"/>
          <p:cNvSpPr txBox="1"/>
          <p:nvPr>
            <p:ph idx="1" type="body"/>
          </p:nvPr>
        </p:nvSpPr>
        <p:spPr>
          <a:xfrm>
            <a:off x="5723091" y="2675400"/>
            <a:ext cx="1632000" cy="442200"/>
          </a:xfrm>
          <a:prstGeom prst="rect">
            <a:avLst/>
          </a:prstGeom>
          <a:solidFill>
            <a:srgbClr val="EAD1DC"/>
          </a:solidFill>
          <a:ln cap="flat" cmpd="sng" w="9525">
            <a:solidFill>
              <a:srgbClr val="C27BA0"/>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50000"/>
              </a:lnSpc>
              <a:spcBef>
                <a:spcPts val="0"/>
              </a:spcBef>
              <a:spcAft>
                <a:spcPts val="0"/>
              </a:spcAft>
              <a:buClr>
                <a:schemeClr val="dk1"/>
              </a:buClr>
              <a:buSzPts val="1100"/>
              <a:buFont typeface="Arial"/>
              <a:buNone/>
            </a:pPr>
            <a:r>
              <a:rPr b="1" lang="en" sz="1500">
                <a:solidFill>
                  <a:srgbClr val="434343"/>
                </a:solidFill>
                <a:latin typeface="Roboto"/>
                <a:ea typeface="Roboto"/>
                <a:cs typeface="Roboto"/>
                <a:sym typeface="Roboto"/>
              </a:rPr>
              <a:t>¿QUÉ PASÓ?</a:t>
            </a:r>
            <a:endParaRPr b="1" sz="1500">
              <a:solidFill>
                <a:srgbClr val="434343"/>
              </a:solidFill>
              <a:latin typeface="Roboto"/>
              <a:ea typeface="Roboto"/>
              <a:cs typeface="Roboto"/>
              <a:sym typeface="Roboto"/>
            </a:endParaRPr>
          </a:p>
          <a:p>
            <a:pPr indent="0" lvl="0" marL="0" rtl="0" algn="ctr">
              <a:lnSpc>
                <a:spcPct val="150000"/>
              </a:lnSpc>
              <a:spcBef>
                <a:spcPts val="0"/>
              </a:spcBef>
              <a:spcAft>
                <a:spcPts val="0"/>
              </a:spcAft>
              <a:buClr>
                <a:schemeClr val="dk1"/>
              </a:buClr>
              <a:buSzPts val="1100"/>
              <a:buFont typeface="Arial"/>
              <a:buNone/>
            </a:pPr>
            <a:r>
              <a:t/>
            </a:r>
            <a:endParaRPr b="1" sz="1500">
              <a:solidFill>
                <a:srgbClr val="434343"/>
              </a:solidFill>
              <a:latin typeface="Roboto"/>
              <a:ea typeface="Roboto"/>
              <a:cs typeface="Roboto"/>
              <a:sym typeface="Roboto"/>
            </a:endParaRPr>
          </a:p>
        </p:txBody>
      </p:sp>
      <p:pic>
        <p:nvPicPr>
          <p:cNvPr id="4030" name="Google Shape;4030;g25d73be0155_0_233"/>
          <p:cNvPicPr preferRelativeResize="0"/>
          <p:nvPr/>
        </p:nvPicPr>
        <p:blipFill rotWithShape="1">
          <a:blip r:embed="rId4">
            <a:alphaModFix/>
          </a:blip>
          <a:srcRect b="0" l="0" r="0" t="0"/>
          <a:stretch/>
        </p:blipFill>
        <p:spPr>
          <a:xfrm>
            <a:off x="926950" y="3586075"/>
            <a:ext cx="4230000" cy="1126400"/>
          </a:xfrm>
          <a:prstGeom prst="rect">
            <a:avLst/>
          </a:prstGeom>
          <a:noFill/>
          <a:ln>
            <a:noFill/>
          </a:ln>
        </p:spPr>
      </p:pic>
      <p:pic>
        <p:nvPicPr>
          <p:cNvPr id="4031" name="Google Shape;4031;g25d73be0155_0_233"/>
          <p:cNvPicPr preferRelativeResize="0"/>
          <p:nvPr/>
        </p:nvPicPr>
        <p:blipFill rotWithShape="1">
          <a:blip r:embed="rId5">
            <a:alphaModFix/>
          </a:blip>
          <a:srcRect b="0" l="0" r="0" t="0"/>
          <a:stretch/>
        </p:blipFill>
        <p:spPr>
          <a:xfrm>
            <a:off x="5779275" y="3609900"/>
            <a:ext cx="1078750" cy="1078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8" name="Shape 3848"/>
        <p:cNvGrpSpPr/>
        <p:nvPr/>
      </p:nvGrpSpPr>
      <p:grpSpPr>
        <a:xfrm>
          <a:off x="0" y="0"/>
          <a:ext cx="0" cy="0"/>
          <a:chOff x="0" y="0"/>
          <a:chExt cx="0" cy="0"/>
        </a:xfrm>
      </p:grpSpPr>
      <p:sp>
        <p:nvSpPr>
          <p:cNvPr id="3849" name="Google Shape;3849;g25d73be0155_0_100"/>
          <p:cNvSpPr txBox="1"/>
          <p:nvPr>
            <p:ph type="title"/>
          </p:nvPr>
        </p:nvSpPr>
        <p:spPr>
          <a:xfrm>
            <a:off x="463200" y="3172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sz="4000"/>
              <a:t>OUTLINE</a:t>
            </a:r>
            <a:endParaRPr sz="4000"/>
          </a:p>
        </p:txBody>
      </p:sp>
      <p:sp>
        <p:nvSpPr>
          <p:cNvPr id="3850" name="Google Shape;3850;g25d73be0155_0_100"/>
          <p:cNvSpPr txBox="1"/>
          <p:nvPr/>
        </p:nvSpPr>
        <p:spPr>
          <a:xfrm>
            <a:off x="543725" y="1174600"/>
            <a:ext cx="6736500" cy="3869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Concepto de programa</a:t>
            </a:r>
            <a:endParaRPr b="0" i="0" sz="1600" u="none" cap="none" strike="noStrike">
              <a:solidFill>
                <a:srgbClr val="434343"/>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Enfoque de procesos</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Elementos de un programa</a:t>
            </a:r>
            <a:endParaRPr b="0" i="0" sz="17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Datos</a:t>
            </a:r>
            <a:endParaRPr b="0" i="0" sz="16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Instrucciones</a:t>
            </a:r>
            <a:endParaRPr b="0" i="0"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asignación interna </a:t>
            </a:r>
            <a:r>
              <a:rPr b="0" i="1" lang="en" sz="1600" u="none" cap="none" strike="noStrike">
                <a:solidFill>
                  <a:srgbClr val="999999"/>
                </a:solidFill>
                <a:latin typeface="Roboto"/>
                <a:ea typeface="Roboto"/>
                <a:cs typeface="Roboto"/>
                <a:sym typeface="Roboto"/>
              </a:rPr>
              <a:t>(=)</a:t>
            </a:r>
            <a:endParaRPr b="0" i="1"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1" lang="en" sz="1600" u="none" cap="none" strike="noStrike">
                <a:solidFill>
                  <a:srgbClr val="999999"/>
                </a:solidFill>
                <a:latin typeface="Roboto"/>
                <a:ea typeface="Roboto"/>
                <a:cs typeface="Roboto"/>
                <a:sym typeface="Roboto"/>
              </a:rPr>
              <a:t>Instrucción print</a:t>
            </a:r>
            <a:endParaRPr b="0" i="1"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1" lang="en" sz="1600" u="none" cap="none" strike="noStrike">
                <a:solidFill>
                  <a:srgbClr val="999999"/>
                </a:solidFill>
                <a:latin typeface="Roboto"/>
                <a:ea typeface="Roboto"/>
                <a:cs typeface="Roboto"/>
                <a:sym typeface="Roboto"/>
              </a:rPr>
              <a:t>Instrucción input</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Ejercicios guiados</a:t>
            </a:r>
            <a:endParaRPr b="0" i="0" sz="1600" u="none" cap="none" strike="noStrike">
              <a:solidFill>
                <a:srgbClr val="999999"/>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5" name="Shape 4035"/>
        <p:cNvGrpSpPr/>
        <p:nvPr/>
      </p:nvGrpSpPr>
      <p:grpSpPr>
        <a:xfrm>
          <a:off x="0" y="0"/>
          <a:ext cx="0" cy="0"/>
          <a:chOff x="0" y="0"/>
          <a:chExt cx="0" cy="0"/>
        </a:xfrm>
      </p:grpSpPr>
      <p:sp>
        <p:nvSpPr>
          <p:cNvPr id="4036" name="Google Shape;4036;g25d73be0155_0_244"/>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CASTEO DE TIPOS</a:t>
            </a:r>
            <a:endParaRPr sz="3700">
              <a:solidFill>
                <a:srgbClr val="0B87A1"/>
              </a:solidFill>
            </a:endParaRPr>
          </a:p>
        </p:txBody>
      </p:sp>
      <p:sp>
        <p:nvSpPr>
          <p:cNvPr id="4037" name="Google Shape;4037;g25d73be0155_0_244"/>
          <p:cNvSpPr txBox="1"/>
          <p:nvPr/>
        </p:nvSpPr>
        <p:spPr>
          <a:xfrm>
            <a:off x="637800" y="1370575"/>
            <a:ext cx="65649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650"/>
              <a:buFont typeface="Arial"/>
              <a:buNone/>
            </a:pPr>
            <a:r>
              <a:rPr b="0" i="0" lang="en" sz="1650" u="none" cap="none" strike="noStrike">
                <a:solidFill>
                  <a:srgbClr val="666666"/>
                </a:solidFill>
                <a:highlight>
                  <a:srgbClr val="FFFFFF"/>
                </a:highlight>
                <a:latin typeface="Roboto"/>
                <a:ea typeface="Roboto"/>
                <a:cs typeface="Roboto"/>
                <a:sym typeface="Roboto"/>
              </a:rPr>
              <a:t>Muchas veces, cómo en el caso anterior, vamos a necesitar cambiar de un tipo de datos a otro… A esto se le denomina informalmente en programación </a:t>
            </a:r>
            <a:r>
              <a:rPr b="1" i="0" lang="en" sz="1650" u="none" cap="none" strike="noStrike">
                <a:solidFill>
                  <a:srgbClr val="666666"/>
                </a:solidFill>
                <a:highlight>
                  <a:srgbClr val="FFFFFF"/>
                </a:highlight>
                <a:latin typeface="Roboto"/>
                <a:ea typeface="Roboto"/>
                <a:cs typeface="Roboto"/>
                <a:sym typeface="Roboto"/>
              </a:rPr>
              <a:t>casteo de tipos.</a:t>
            </a:r>
            <a:endParaRPr b="1" i="0" sz="1400" u="none" cap="none" strike="noStrike">
              <a:solidFill>
                <a:srgbClr val="666666"/>
              </a:solidFill>
              <a:latin typeface="Roboto"/>
              <a:ea typeface="Roboto"/>
              <a:cs typeface="Roboto"/>
              <a:sym typeface="Roboto"/>
            </a:endParaRPr>
          </a:p>
        </p:txBody>
      </p:sp>
      <p:pic>
        <p:nvPicPr>
          <p:cNvPr id="4038" name="Google Shape;4038;g25d73be0155_0_244"/>
          <p:cNvPicPr preferRelativeResize="0"/>
          <p:nvPr/>
        </p:nvPicPr>
        <p:blipFill rotWithShape="1">
          <a:blip r:embed="rId3">
            <a:alphaModFix/>
          </a:blip>
          <a:srcRect b="0" l="0" r="0" t="0"/>
          <a:stretch/>
        </p:blipFill>
        <p:spPr>
          <a:xfrm>
            <a:off x="637800" y="2899825"/>
            <a:ext cx="3341949" cy="1819725"/>
          </a:xfrm>
          <a:prstGeom prst="rect">
            <a:avLst/>
          </a:prstGeom>
          <a:noFill/>
          <a:ln>
            <a:noFill/>
          </a:ln>
        </p:spPr>
      </p:pic>
      <p:pic>
        <p:nvPicPr>
          <p:cNvPr id="4039" name="Google Shape;4039;g25d73be0155_0_244"/>
          <p:cNvPicPr preferRelativeResize="0"/>
          <p:nvPr/>
        </p:nvPicPr>
        <p:blipFill rotWithShape="1">
          <a:blip r:embed="rId4">
            <a:alphaModFix/>
          </a:blip>
          <a:srcRect b="0" l="0" r="0" t="0"/>
          <a:stretch/>
        </p:blipFill>
        <p:spPr>
          <a:xfrm>
            <a:off x="4189625" y="2899825"/>
            <a:ext cx="2999058" cy="1819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3" name="Shape 4043"/>
        <p:cNvGrpSpPr/>
        <p:nvPr/>
      </p:nvGrpSpPr>
      <p:grpSpPr>
        <a:xfrm>
          <a:off x="0" y="0"/>
          <a:ext cx="0" cy="0"/>
          <a:chOff x="0" y="0"/>
          <a:chExt cx="0" cy="0"/>
        </a:xfrm>
      </p:grpSpPr>
      <p:sp>
        <p:nvSpPr>
          <p:cNvPr id="4044" name="Google Shape;4044;g25d73be0155_0_267"/>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CASTEO DE TIPOS</a:t>
            </a:r>
            <a:endParaRPr sz="3700">
              <a:solidFill>
                <a:srgbClr val="0B87A1"/>
              </a:solidFill>
            </a:endParaRPr>
          </a:p>
        </p:txBody>
      </p:sp>
      <p:sp>
        <p:nvSpPr>
          <p:cNvPr id="4045" name="Google Shape;4045;g25d73be0155_0_267"/>
          <p:cNvSpPr txBox="1"/>
          <p:nvPr/>
        </p:nvSpPr>
        <p:spPr>
          <a:xfrm>
            <a:off x="637800" y="1370575"/>
            <a:ext cx="65649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1650"/>
              <a:buFont typeface="Arial"/>
              <a:buNone/>
            </a:pPr>
            <a:r>
              <a:rPr b="0" i="0" lang="en" sz="1650" u="none" cap="none" strike="noStrike">
                <a:solidFill>
                  <a:srgbClr val="666666"/>
                </a:solidFill>
                <a:highlight>
                  <a:srgbClr val="FFFFFF"/>
                </a:highlight>
                <a:latin typeface="Roboto"/>
                <a:ea typeface="Roboto"/>
                <a:cs typeface="Roboto"/>
                <a:sym typeface="Roboto"/>
              </a:rPr>
              <a:t>Muchas veces, cómo en el caso anterior, vamos a necesitar cambiar de un tipo de datos a otro… A esto se le denomina informalmente en programación </a:t>
            </a:r>
            <a:r>
              <a:rPr b="1" i="0" lang="en" sz="1650" u="none" cap="none" strike="noStrike">
                <a:solidFill>
                  <a:srgbClr val="666666"/>
                </a:solidFill>
                <a:highlight>
                  <a:srgbClr val="FFFFFF"/>
                </a:highlight>
                <a:latin typeface="Roboto"/>
                <a:ea typeface="Roboto"/>
                <a:cs typeface="Roboto"/>
                <a:sym typeface="Roboto"/>
              </a:rPr>
              <a:t>casteo de tipos.</a:t>
            </a:r>
            <a:endParaRPr b="1" i="0" sz="1400" u="none" cap="none" strike="noStrike">
              <a:solidFill>
                <a:srgbClr val="666666"/>
              </a:solidFill>
              <a:latin typeface="Roboto"/>
              <a:ea typeface="Roboto"/>
              <a:cs typeface="Roboto"/>
              <a:sym typeface="Roboto"/>
            </a:endParaRPr>
          </a:p>
        </p:txBody>
      </p:sp>
      <p:pic>
        <p:nvPicPr>
          <p:cNvPr id="4046" name="Google Shape;4046;g25d73be0155_0_267"/>
          <p:cNvPicPr preferRelativeResize="0"/>
          <p:nvPr/>
        </p:nvPicPr>
        <p:blipFill rotWithShape="1">
          <a:blip r:embed="rId3">
            <a:alphaModFix/>
          </a:blip>
          <a:srcRect b="0" l="0" r="0" t="0"/>
          <a:stretch/>
        </p:blipFill>
        <p:spPr>
          <a:xfrm>
            <a:off x="490875" y="2718000"/>
            <a:ext cx="6967343" cy="22675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0" name="Shape 4050"/>
        <p:cNvGrpSpPr/>
        <p:nvPr/>
      </p:nvGrpSpPr>
      <p:grpSpPr>
        <a:xfrm>
          <a:off x="0" y="0"/>
          <a:ext cx="0" cy="0"/>
          <a:chOff x="0" y="0"/>
          <a:chExt cx="0" cy="0"/>
        </a:xfrm>
      </p:grpSpPr>
      <p:sp>
        <p:nvSpPr>
          <p:cNvPr id="4051" name="Google Shape;4051;g1f3a62af34e_0_22"/>
          <p:cNvSpPr txBox="1"/>
          <p:nvPr>
            <p:ph idx="12" type="sldNum"/>
          </p:nvPr>
        </p:nvSpPr>
        <p:spPr>
          <a:xfrm>
            <a:off x="-60869" y="47964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4052" name="Google Shape;4052;g1f3a62af34e_0_22"/>
          <p:cNvPicPr preferRelativeResize="0"/>
          <p:nvPr/>
        </p:nvPicPr>
        <p:blipFill rotWithShape="1">
          <a:blip r:embed="rId3">
            <a:alphaModFix/>
          </a:blip>
          <a:srcRect b="-353" l="-5882" r="5329" t="-10155"/>
          <a:stretch/>
        </p:blipFill>
        <p:spPr>
          <a:xfrm>
            <a:off x="-1676400" y="-499500"/>
            <a:ext cx="11202401" cy="5643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56" name="Shape 4056"/>
        <p:cNvGrpSpPr/>
        <p:nvPr/>
      </p:nvGrpSpPr>
      <p:grpSpPr>
        <a:xfrm>
          <a:off x="0" y="0"/>
          <a:ext cx="0" cy="0"/>
          <a:chOff x="0" y="0"/>
          <a:chExt cx="0" cy="0"/>
        </a:xfrm>
      </p:grpSpPr>
      <p:sp>
        <p:nvSpPr>
          <p:cNvPr id="4057" name="Google Shape;4057;g1f2f2298c0d_0_0"/>
          <p:cNvSpPr txBox="1"/>
          <p:nvPr>
            <p:ph type="ctrTitle"/>
          </p:nvPr>
        </p:nvSpPr>
        <p:spPr>
          <a:xfrm>
            <a:off x="238000" y="1149000"/>
            <a:ext cx="6174900" cy="240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000"/>
              <a:buNone/>
            </a:pPr>
            <a:r>
              <a:rPr lang="en" sz="4400">
                <a:solidFill>
                  <a:schemeClr val="accent1"/>
                </a:solidFill>
              </a:rPr>
              <a:t>PROGRAMAS SENCILLOS</a:t>
            </a:r>
            <a:endParaRPr sz="4400">
              <a:solidFill>
                <a:schemeClr val="accent1"/>
              </a:solidFill>
            </a:endParaRPr>
          </a:p>
          <a:p>
            <a:pPr indent="0" lvl="0" marL="0" rtl="0" algn="l">
              <a:lnSpc>
                <a:spcPct val="150000"/>
              </a:lnSpc>
              <a:spcBef>
                <a:spcPts val="0"/>
              </a:spcBef>
              <a:spcAft>
                <a:spcPts val="0"/>
              </a:spcAft>
              <a:buSzPts val="6000"/>
              <a:buNone/>
            </a:pPr>
            <a:r>
              <a:rPr lang="en" sz="3000">
                <a:solidFill>
                  <a:schemeClr val="accent1"/>
                </a:solidFill>
              </a:rPr>
              <a:t>PRIMERAS INSTRUCCIONES Y DATOS</a:t>
            </a:r>
            <a:endParaRPr sz="3000">
              <a:solidFill>
                <a:schemeClr val="accent1"/>
              </a:solidFill>
            </a:endParaRPr>
          </a:p>
          <a:p>
            <a:pPr indent="0" lvl="0" marL="0" rtl="0" algn="l">
              <a:lnSpc>
                <a:spcPct val="150000"/>
              </a:lnSpc>
              <a:spcBef>
                <a:spcPts val="0"/>
              </a:spcBef>
              <a:spcAft>
                <a:spcPts val="0"/>
              </a:spcAft>
              <a:buSzPts val="6000"/>
              <a:buNone/>
            </a:pPr>
            <a:r>
              <a:rPr lang="en" sz="2800">
                <a:solidFill>
                  <a:schemeClr val="accent1"/>
                </a:solidFill>
              </a:rPr>
              <a:t>(</a:t>
            </a:r>
            <a:r>
              <a:rPr lang="en" sz="2800">
                <a:solidFill>
                  <a:schemeClr val="accent1"/>
                </a:solidFill>
              </a:rPr>
              <a:t>PARTE III)</a:t>
            </a:r>
            <a:endParaRPr sz="2800">
              <a:solidFill>
                <a:schemeClr val="accent1"/>
              </a:solidFill>
            </a:endParaRPr>
          </a:p>
        </p:txBody>
      </p:sp>
      <p:sp>
        <p:nvSpPr>
          <p:cNvPr id="4058" name="Google Shape;4058;g1f2f2298c0d_0_0"/>
          <p:cNvSpPr txBox="1"/>
          <p:nvPr/>
        </p:nvSpPr>
        <p:spPr>
          <a:xfrm>
            <a:off x="3226375" y="3955925"/>
            <a:ext cx="3036900" cy="1091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División Computación</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Departamento de Ciencias Básicas</a:t>
            </a:r>
            <a:endParaRPr b="0" i="0" sz="1200" u="none" cap="none" strike="noStrike">
              <a:solidFill>
                <a:srgbClr val="000000"/>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Montserrat"/>
                <a:ea typeface="Montserrat"/>
                <a:cs typeface="Montserrat"/>
                <a:sym typeface="Montserrat"/>
              </a:rPr>
              <a:t>Universidad Nacional de Luján</a:t>
            </a:r>
            <a:endParaRPr b="0" i="0" sz="1200" u="none" cap="none" strike="noStrike">
              <a:solidFill>
                <a:srgbClr val="000000"/>
              </a:solidFill>
              <a:latin typeface="Montserrat"/>
              <a:ea typeface="Montserrat"/>
              <a:cs typeface="Montserrat"/>
              <a:sym typeface="Montserrat"/>
            </a:endParaRPr>
          </a:p>
        </p:txBody>
      </p:sp>
      <p:pic>
        <p:nvPicPr>
          <p:cNvPr id="4059" name="Google Shape;4059;g1f2f2298c0d_0_0"/>
          <p:cNvPicPr preferRelativeResize="0"/>
          <p:nvPr/>
        </p:nvPicPr>
        <p:blipFill rotWithShape="1">
          <a:blip r:embed="rId3">
            <a:alphaModFix/>
          </a:blip>
          <a:srcRect b="0" l="0" r="0" t="0"/>
          <a:stretch/>
        </p:blipFill>
        <p:spPr>
          <a:xfrm>
            <a:off x="238000" y="4094574"/>
            <a:ext cx="3036902" cy="81409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3" name="Shape 4063"/>
        <p:cNvGrpSpPr/>
        <p:nvPr/>
      </p:nvGrpSpPr>
      <p:grpSpPr>
        <a:xfrm>
          <a:off x="0" y="0"/>
          <a:ext cx="0" cy="0"/>
          <a:chOff x="0" y="0"/>
          <a:chExt cx="0" cy="0"/>
        </a:xfrm>
      </p:grpSpPr>
      <p:sp>
        <p:nvSpPr>
          <p:cNvPr id="4064" name="Google Shape;4064;g25d73be0155_0_160"/>
          <p:cNvSpPr txBox="1"/>
          <p:nvPr>
            <p:ph type="title"/>
          </p:nvPr>
        </p:nvSpPr>
        <p:spPr>
          <a:xfrm>
            <a:off x="463200" y="3172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sz="4000"/>
              <a:t>OUTLINE</a:t>
            </a:r>
            <a:endParaRPr sz="4000"/>
          </a:p>
        </p:txBody>
      </p:sp>
      <p:sp>
        <p:nvSpPr>
          <p:cNvPr id="4065" name="Google Shape;4065;g25d73be0155_0_160"/>
          <p:cNvSpPr txBox="1"/>
          <p:nvPr/>
        </p:nvSpPr>
        <p:spPr>
          <a:xfrm>
            <a:off x="543725" y="1174600"/>
            <a:ext cx="6736500" cy="3869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Concepto de programa</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Enfoque de procesos</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Elementos de un programa</a:t>
            </a:r>
            <a:endParaRPr b="0" i="0" sz="17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Datos</a:t>
            </a:r>
            <a:endParaRPr b="0" i="0" sz="16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Instrucciones</a:t>
            </a:r>
            <a:endParaRPr b="0" i="0"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asignación interna </a:t>
            </a:r>
            <a:r>
              <a:rPr b="0" i="1" lang="en" sz="1600" u="none" cap="none" strike="noStrike">
                <a:solidFill>
                  <a:srgbClr val="999999"/>
                </a:solidFill>
                <a:latin typeface="Roboto"/>
                <a:ea typeface="Roboto"/>
                <a:cs typeface="Roboto"/>
                <a:sym typeface="Roboto"/>
              </a:rPr>
              <a:t>(=)</a:t>
            </a:r>
            <a:endParaRPr b="0" i="1"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1" lang="en" sz="1600" u="none" cap="none" strike="noStrike">
                <a:solidFill>
                  <a:srgbClr val="999999"/>
                </a:solidFill>
                <a:latin typeface="Roboto"/>
                <a:ea typeface="Roboto"/>
                <a:cs typeface="Roboto"/>
                <a:sym typeface="Roboto"/>
              </a:rPr>
              <a:t>Instrucción print</a:t>
            </a:r>
            <a:endParaRPr b="0" i="1"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1" lang="en" sz="1600" u="none" cap="none" strike="noStrike">
                <a:solidFill>
                  <a:srgbClr val="999999"/>
                </a:solidFill>
                <a:latin typeface="Roboto"/>
                <a:ea typeface="Roboto"/>
                <a:cs typeface="Roboto"/>
                <a:sym typeface="Roboto"/>
              </a:rPr>
              <a:t>Instrucción input</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Ejercicios guiados</a:t>
            </a:r>
            <a:endParaRPr b="0" i="0" sz="1600" u="none" cap="none" strike="noStrike">
              <a:solidFill>
                <a:srgbClr val="434343"/>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9" name="Shape 4069"/>
        <p:cNvGrpSpPr/>
        <p:nvPr/>
      </p:nvGrpSpPr>
      <p:grpSpPr>
        <a:xfrm>
          <a:off x="0" y="0"/>
          <a:ext cx="0" cy="0"/>
          <a:chOff x="0" y="0"/>
          <a:chExt cx="0" cy="0"/>
        </a:xfrm>
      </p:grpSpPr>
      <p:sp>
        <p:nvSpPr>
          <p:cNvPr id="4070" name="Google Shape;4070;g25c4e4c78d6_1_150"/>
          <p:cNvSpPr txBox="1"/>
          <p:nvPr>
            <p:ph type="ctrTitle"/>
          </p:nvPr>
        </p:nvSpPr>
        <p:spPr>
          <a:xfrm>
            <a:off x="356325" y="1498500"/>
            <a:ext cx="5579100" cy="2146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6000"/>
              <a:buNone/>
            </a:pPr>
            <a:r>
              <a:rPr lang="en">
                <a:solidFill>
                  <a:srgbClr val="FFFFFF"/>
                </a:solidFill>
              </a:rPr>
              <a:t>EJERCICIOS</a:t>
            </a:r>
            <a:endParaRPr>
              <a:solidFill>
                <a:srgbClr val="FFFFFF"/>
              </a:solidFill>
            </a:endParaRPr>
          </a:p>
          <a:p>
            <a:pPr indent="0" lvl="0" marL="0" rtl="0" algn="l">
              <a:lnSpc>
                <a:spcPct val="100000"/>
              </a:lnSpc>
              <a:spcBef>
                <a:spcPts val="0"/>
              </a:spcBef>
              <a:spcAft>
                <a:spcPts val="0"/>
              </a:spcAft>
              <a:buSzPts val="6000"/>
              <a:buNone/>
            </a:pPr>
            <a:r>
              <a:rPr lang="en">
                <a:solidFill>
                  <a:srgbClr val="FFFFFF"/>
                </a:solidFill>
              </a:rPr>
              <a:t>GUIADOS</a:t>
            </a:r>
            <a:endParaRPr i="1" sz="5800">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4" name="Shape 4074"/>
        <p:cNvGrpSpPr/>
        <p:nvPr/>
      </p:nvGrpSpPr>
      <p:grpSpPr>
        <a:xfrm>
          <a:off x="0" y="0"/>
          <a:ext cx="0" cy="0"/>
          <a:chOff x="0" y="0"/>
          <a:chExt cx="0" cy="0"/>
        </a:xfrm>
      </p:grpSpPr>
      <p:sp>
        <p:nvSpPr>
          <p:cNvPr id="4075" name="Google Shape;4075;g25c4e4c78d6_1_243"/>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
        <p:nvSpPr>
          <p:cNvPr id="4076" name="Google Shape;4076;g25c4e4c78d6_1_243"/>
          <p:cNvSpPr txBox="1"/>
          <p:nvPr/>
        </p:nvSpPr>
        <p:spPr>
          <a:xfrm>
            <a:off x="487825" y="1269475"/>
            <a:ext cx="6999600" cy="36504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0" i="0" lang="en" sz="1600" u="none" cap="none" strike="noStrike">
                <a:solidFill>
                  <a:schemeClr val="lt1"/>
                </a:solidFill>
                <a:highlight>
                  <a:schemeClr val="accent1"/>
                </a:highlight>
                <a:latin typeface="Roboto"/>
                <a:ea typeface="Roboto"/>
                <a:cs typeface="Roboto"/>
                <a:sym typeface="Roboto"/>
              </a:rPr>
              <a:t>OBJETIVO DEL EJERCICIO</a:t>
            </a:r>
            <a:endParaRPr b="0" i="0" sz="1600" u="none" cap="none" strike="noStrike">
              <a:solidFill>
                <a:srgbClr val="434343"/>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100"/>
              <a:buFont typeface="Arial"/>
              <a:buNone/>
            </a:pPr>
            <a:r>
              <a:rPr b="0" i="0" lang="en" sz="1600" u="none" cap="none" strike="noStrike">
                <a:solidFill>
                  <a:srgbClr val="434343"/>
                </a:solidFill>
                <a:latin typeface="Roboto"/>
                <a:ea typeface="Roboto"/>
                <a:cs typeface="Roboto"/>
                <a:sym typeface="Roboto"/>
              </a:rPr>
              <a:t>Escribir un algoritmo básico en Python para comenzar a familiarizarnos con el lenguaje.</a:t>
            </a:r>
            <a:endParaRPr b="0" i="0" sz="1600" u="none" cap="none" strike="noStrike">
              <a:solidFill>
                <a:srgbClr val="434343"/>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100"/>
              <a:buFont typeface="Arial"/>
              <a:buNone/>
            </a:pPr>
            <a:r>
              <a:t/>
            </a:r>
            <a:endParaRPr b="0" i="0" sz="600" u="none" cap="none" strike="noStrike">
              <a:solidFill>
                <a:srgbClr val="434343"/>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100"/>
              <a:buFont typeface="Arial"/>
              <a:buNone/>
            </a:pPr>
            <a:r>
              <a:rPr b="0" i="0" lang="en" sz="1600" u="none" cap="none" strike="noStrike">
                <a:solidFill>
                  <a:schemeClr val="lt1"/>
                </a:solidFill>
                <a:highlight>
                  <a:schemeClr val="accent1"/>
                </a:highlight>
                <a:latin typeface="Roboto"/>
                <a:ea typeface="Roboto"/>
                <a:cs typeface="Roboto"/>
                <a:sym typeface="Roboto"/>
              </a:rPr>
              <a:t>ENUNCIADO</a:t>
            </a:r>
            <a:endParaRPr b="0" i="0" sz="1600" u="none" cap="none" strike="noStrike">
              <a:solidFill>
                <a:srgbClr val="434343"/>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600"/>
              <a:buFont typeface="Arial"/>
              <a:buNone/>
            </a:pPr>
            <a:r>
              <a:rPr b="0" i="0" lang="en" sz="1400" u="none" cap="none" strike="noStrike">
                <a:solidFill>
                  <a:srgbClr val="434343"/>
                </a:solidFill>
                <a:latin typeface="Roboto"/>
                <a:ea typeface="Roboto"/>
                <a:cs typeface="Roboto"/>
                <a:sym typeface="Roboto"/>
              </a:rPr>
              <a:t>Escriba un programa en Python que permita almacenar dos valores enteros (arbitrarios, por ejemplo, 47 y 68), así como el resultado de su suma. </a:t>
            </a:r>
            <a:endParaRPr b="0" i="0" sz="1400" u="none" cap="none" strike="noStrike">
              <a:solidFill>
                <a:srgbClr val="434343"/>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600"/>
              <a:buFont typeface="Arial"/>
              <a:buNone/>
            </a:pPr>
            <a:r>
              <a:t/>
            </a:r>
            <a:endParaRPr b="0" i="0" sz="600" u="none" cap="none" strike="noStrike">
              <a:solidFill>
                <a:srgbClr val="434343"/>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600"/>
              <a:buFont typeface="Arial"/>
              <a:buNone/>
            </a:pPr>
            <a:r>
              <a:rPr b="0" i="0" lang="en" sz="1400" u="none" cap="none" strike="noStrike">
                <a:solidFill>
                  <a:srgbClr val="434343"/>
                </a:solidFill>
                <a:latin typeface="Roboto"/>
                <a:ea typeface="Roboto"/>
                <a:cs typeface="Roboto"/>
                <a:sym typeface="Roboto"/>
              </a:rPr>
              <a:t>Luego, el programa debe mostrar en pantalla el siguiente mensaje:</a:t>
            </a:r>
            <a:endParaRPr b="0" i="0" sz="1600" u="none" cap="none" strike="noStrike">
              <a:solidFill>
                <a:srgbClr val="434343"/>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600"/>
              <a:buFont typeface="Arial"/>
              <a:buNone/>
            </a:pPr>
            <a:r>
              <a:t/>
            </a:r>
            <a:endParaRPr b="0" i="0" sz="1200" u="none" cap="none" strike="noStrike">
              <a:solidFill>
                <a:srgbClr val="434343"/>
              </a:solidFill>
              <a:latin typeface="Roboto"/>
              <a:ea typeface="Roboto"/>
              <a:cs typeface="Roboto"/>
              <a:sym typeface="Roboto"/>
            </a:endParaRPr>
          </a:p>
          <a:p>
            <a:pPr indent="0" lvl="0" marL="0" marR="0" rtl="0" algn="just">
              <a:lnSpc>
                <a:spcPct val="150000"/>
              </a:lnSpc>
              <a:spcBef>
                <a:spcPts val="0"/>
              </a:spcBef>
              <a:spcAft>
                <a:spcPts val="0"/>
              </a:spcAft>
              <a:buClr>
                <a:srgbClr val="000000"/>
              </a:buClr>
              <a:buSzPts val="1600"/>
              <a:buFont typeface="Arial"/>
              <a:buNone/>
            </a:pPr>
            <a:r>
              <a:rPr b="0" i="1" lang="en" sz="1300" u="none" cap="none" strike="noStrike">
                <a:solidFill>
                  <a:srgbClr val="434343"/>
                </a:solidFill>
                <a:latin typeface="Consolas"/>
                <a:ea typeface="Consolas"/>
                <a:cs typeface="Consolas"/>
                <a:sym typeface="Consolas"/>
              </a:rPr>
              <a:t>El resultado de sumar X + Y dio como resultado Z.</a:t>
            </a:r>
            <a:endParaRPr b="0" i="1" sz="1300" u="none" cap="none" strike="noStrike">
              <a:solidFill>
                <a:srgbClr val="434343"/>
              </a:solidFill>
              <a:latin typeface="Consolas"/>
              <a:ea typeface="Consolas"/>
              <a:cs typeface="Consolas"/>
              <a:sym typeface="Consolas"/>
            </a:endParaRPr>
          </a:p>
          <a:p>
            <a:pPr indent="0" lvl="0" marL="0" marR="0" rtl="0" algn="just">
              <a:lnSpc>
                <a:spcPct val="150000"/>
              </a:lnSpc>
              <a:spcBef>
                <a:spcPts val="0"/>
              </a:spcBef>
              <a:spcAft>
                <a:spcPts val="0"/>
              </a:spcAft>
              <a:buClr>
                <a:srgbClr val="000000"/>
              </a:buClr>
              <a:buSzPts val="1600"/>
              <a:buFont typeface="Arial"/>
              <a:buNone/>
            </a:pPr>
            <a:r>
              <a:rPr b="0" i="0" lang="en" sz="1000" u="none" cap="none" strike="noStrike">
                <a:solidFill>
                  <a:srgbClr val="434343"/>
                </a:solidFill>
                <a:latin typeface="Roboto"/>
                <a:ea typeface="Roboto"/>
                <a:cs typeface="Roboto"/>
                <a:sym typeface="Roboto"/>
              </a:rPr>
              <a:t>(Procure reemplazar X, Y, y Z por sus valores correspondientes)</a:t>
            </a:r>
            <a:endParaRPr b="0" i="1" sz="400" u="none" cap="none" strike="noStrike">
              <a:solidFill>
                <a:srgbClr val="434343"/>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0" name="Shape 4080"/>
        <p:cNvGrpSpPr/>
        <p:nvPr/>
      </p:nvGrpSpPr>
      <p:grpSpPr>
        <a:xfrm>
          <a:off x="0" y="0"/>
          <a:ext cx="0" cy="0"/>
          <a:chOff x="0" y="0"/>
          <a:chExt cx="0" cy="0"/>
        </a:xfrm>
      </p:grpSpPr>
      <p:sp>
        <p:nvSpPr>
          <p:cNvPr id="4081" name="Google Shape;4081;g25c4e4c78d6_1_249"/>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082" name="Google Shape;4082;g25c4e4c78d6_1_249"/>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6" name="Shape 4086"/>
        <p:cNvGrpSpPr/>
        <p:nvPr/>
      </p:nvGrpSpPr>
      <p:grpSpPr>
        <a:xfrm>
          <a:off x="0" y="0"/>
          <a:ext cx="0" cy="0"/>
          <a:chOff x="0" y="0"/>
          <a:chExt cx="0" cy="0"/>
        </a:xfrm>
      </p:grpSpPr>
      <p:sp>
        <p:nvSpPr>
          <p:cNvPr id="4087" name="Google Shape;4087;g25c4e4c78d6_1_255"/>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088" name="Google Shape;4088;g25c4e4c78d6_1_255"/>
          <p:cNvSpPr txBox="1"/>
          <p:nvPr/>
        </p:nvSpPr>
        <p:spPr>
          <a:xfrm>
            <a:off x="4598825" y="1467575"/>
            <a:ext cx="2787000" cy="1453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E06666"/>
                </a:highlight>
                <a:latin typeface="Roboto"/>
                <a:ea typeface="Roboto"/>
                <a:cs typeface="Roboto"/>
                <a:sym typeface="Roboto"/>
              </a:rPr>
              <a:t>PROBLEMA</a:t>
            </a:r>
            <a:endParaRPr b="1" i="0" sz="1400" u="none" cap="none" strike="noStrike">
              <a:solidFill>
                <a:srgbClr val="FFFFFF"/>
              </a:solidFill>
              <a:highlight>
                <a:srgbClr val="E06666"/>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¿Cómo o dónde “almacenamos” un número entero?</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089" name="Google Shape;4089;g25c4e4c78d6_1_255"/>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3" name="Shape 4093"/>
        <p:cNvGrpSpPr/>
        <p:nvPr/>
      </p:nvGrpSpPr>
      <p:grpSpPr>
        <a:xfrm>
          <a:off x="0" y="0"/>
          <a:ext cx="0" cy="0"/>
          <a:chOff x="0" y="0"/>
          <a:chExt cx="0" cy="0"/>
        </a:xfrm>
      </p:grpSpPr>
      <p:sp>
        <p:nvSpPr>
          <p:cNvPr id="4094" name="Google Shape;4094;g25c4e4c78d6_1_262"/>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095" name="Google Shape;4095;g25c4e4c78d6_1_262"/>
          <p:cNvSpPr txBox="1"/>
          <p:nvPr/>
        </p:nvSpPr>
        <p:spPr>
          <a:xfrm>
            <a:off x="4598825" y="1467575"/>
            <a:ext cx="2787000" cy="1453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E06666"/>
                </a:highlight>
                <a:latin typeface="Roboto"/>
                <a:ea typeface="Roboto"/>
                <a:cs typeface="Roboto"/>
                <a:sym typeface="Roboto"/>
              </a:rPr>
              <a:t>PROBLEMA</a:t>
            </a:r>
            <a:endParaRPr b="1" i="0" sz="1400" u="none" cap="none" strike="noStrike">
              <a:solidFill>
                <a:srgbClr val="FFFFFF"/>
              </a:solidFill>
              <a:highlight>
                <a:srgbClr val="E06666"/>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¿Cómo o dónde “almacenamos” un número entero?</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6AA84F"/>
                </a:highlight>
                <a:latin typeface="Roboto"/>
                <a:ea typeface="Roboto"/>
                <a:cs typeface="Roboto"/>
                <a:sym typeface="Roboto"/>
              </a:rPr>
              <a:t>SOLUCIÓN</a:t>
            </a:r>
            <a:endParaRPr b="1" i="0" sz="1400" u="none" cap="none" strike="noStrike">
              <a:solidFill>
                <a:srgbClr val="FFFFFF"/>
              </a:solidFill>
              <a:highlight>
                <a:srgbClr val="6AA84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En una variable.</a:t>
            </a:r>
            <a:endParaRPr b="0" i="0" sz="1400" u="none" cap="none" strike="noStrike">
              <a:solidFill>
                <a:srgbClr val="000000"/>
              </a:solidFill>
              <a:latin typeface="Roboto"/>
              <a:ea typeface="Roboto"/>
              <a:cs typeface="Roboto"/>
              <a:sym typeface="Roboto"/>
            </a:endParaRPr>
          </a:p>
        </p:txBody>
      </p:sp>
      <p:sp>
        <p:nvSpPr>
          <p:cNvPr id="4096" name="Google Shape;4096;g25c4e4c78d6_1_262"/>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4" name="Shape 3854"/>
        <p:cNvGrpSpPr/>
        <p:nvPr/>
      </p:nvGrpSpPr>
      <p:grpSpPr>
        <a:xfrm>
          <a:off x="0" y="0"/>
          <a:ext cx="0" cy="0"/>
          <a:chOff x="0" y="0"/>
          <a:chExt cx="0" cy="0"/>
        </a:xfrm>
      </p:grpSpPr>
      <p:sp>
        <p:nvSpPr>
          <p:cNvPr id="3855" name="Google Shape;3855;g25d73be0155_0_41"/>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CONCEPTO DE PROGRAMA</a:t>
            </a:r>
            <a:endParaRPr sz="4000">
              <a:solidFill>
                <a:srgbClr val="0B87A1"/>
              </a:solidFill>
            </a:endParaRPr>
          </a:p>
        </p:txBody>
      </p:sp>
      <p:sp>
        <p:nvSpPr>
          <p:cNvPr id="3856" name="Google Shape;3856;g25d73be0155_0_41"/>
          <p:cNvSpPr txBox="1"/>
          <p:nvPr>
            <p:ph idx="1" type="body"/>
          </p:nvPr>
        </p:nvSpPr>
        <p:spPr>
          <a:xfrm>
            <a:off x="640225" y="1376150"/>
            <a:ext cx="6761100" cy="1437000"/>
          </a:xfrm>
          <a:prstGeom prst="rect">
            <a:avLst/>
          </a:prstGeom>
          <a:solidFill>
            <a:srgbClr val="EFEFEF"/>
          </a:solidFill>
          <a:ln cap="flat" cmpd="sng" w="9525">
            <a:solidFill>
              <a:srgbClr val="A4C2F4"/>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600">
                <a:solidFill>
                  <a:srgbClr val="434343"/>
                </a:solidFill>
                <a:latin typeface="Roboto Light"/>
                <a:ea typeface="Roboto Light"/>
                <a:cs typeface="Roboto Light"/>
                <a:sym typeface="Roboto Light"/>
              </a:rPr>
              <a:t>Un programa es un algoritmo expresado en algún lenguaje de programación, que una computadora es capaz de interpretar y ejecutar, a los efectos de resolver un determinado problema.</a:t>
            </a:r>
            <a:endParaRPr sz="1600">
              <a:solidFill>
                <a:srgbClr val="434343"/>
              </a:solidFill>
              <a:latin typeface="Roboto Light"/>
              <a:ea typeface="Roboto Light"/>
              <a:cs typeface="Roboto Light"/>
              <a:sym typeface="Roboto Light"/>
            </a:endParaRPr>
          </a:p>
        </p:txBody>
      </p:sp>
      <p:sp>
        <p:nvSpPr>
          <p:cNvPr id="3857" name="Google Shape;3857;g25d73be0155_0_41"/>
          <p:cNvSpPr txBox="1"/>
          <p:nvPr>
            <p:ph idx="1" type="body"/>
          </p:nvPr>
        </p:nvSpPr>
        <p:spPr>
          <a:xfrm>
            <a:off x="594000" y="3126425"/>
            <a:ext cx="6761100" cy="1636200"/>
          </a:xfrm>
          <a:prstGeom prst="rect">
            <a:avLst/>
          </a:prstGeom>
          <a:solidFill>
            <a:srgbClr val="D3EBD5"/>
          </a:solidFill>
          <a:ln cap="flat" cmpd="sng" w="9525">
            <a:solidFill>
              <a:srgbClr val="B6D7A8"/>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b="1" lang="en" sz="1500">
                <a:solidFill>
                  <a:srgbClr val="434343"/>
                </a:solidFill>
                <a:latin typeface="Roboto"/>
                <a:ea typeface="Roboto"/>
                <a:cs typeface="Roboto"/>
                <a:sym typeface="Roboto"/>
              </a:rPr>
              <a:t>Vamos a trabajar en el marco de la programación estructurada (paradigma marco) para resolver problemas mediante programas escritos en un lenguaje de programación (Python).</a:t>
            </a:r>
            <a:endParaRPr b="1" sz="1500">
              <a:solidFill>
                <a:srgbClr val="434343"/>
              </a:solidFill>
              <a:latin typeface="Roboto"/>
              <a:ea typeface="Roboto"/>
              <a:cs typeface="Roboto"/>
              <a:sym typeface="Roboto"/>
            </a:endParaRPr>
          </a:p>
        </p:txBody>
      </p:sp>
      <p:pic>
        <p:nvPicPr>
          <p:cNvPr id="3858" name="Google Shape;3858;g25d73be0155_0_41"/>
          <p:cNvPicPr preferRelativeResize="0"/>
          <p:nvPr/>
        </p:nvPicPr>
        <p:blipFill rotWithShape="1">
          <a:blip r:embed="rId3">
            <a:alphaModFix/>
          </a:blip>
          <a:srcRect b="0" l="0" r="0" t="0"/>
          <a:stretch/>
        </p:blipFill>
        <p:spPr>
          <a:xfrm>
            <a:off x="3908550" y="4096400"/>
            <a:ext cx="582125" cy="582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0" name="Shape 4100"/>
        <p:cNvGrpSpPr/>
        <p:nvPr/>
      </p:nvGrpSpPr>
      <p:grpSpPr>
        <a:xfrm>
          <a:off x="0" y="0"/>
          <a:ext cx="0" cy="0"/>
          <a:chOff x="0" y="0"/>
          <a:chExt cx="0" cy="0"/>
        </a:xfrm>
      </p:grpSpPr>
      <p:sp>
        <p:nvSpPr>
          <p:cNvPr id="4101" name="Google Shape;4101;g25c4e4c78d6_1_269"/>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02" name="Google Shape;4102;g25c4e4c78d6_1_269"/>
          <p:cNvSpPr txBox="1"/>
          <p:nvPr/>
        </p:nvSpPr>
        <p:spPr>
          <a:xfrm>
            <a:off x="592675" y="1742725"/>
            <a:ext cx="37821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10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400" u="none" cap="none" strike="noStrike">
              <a:solidFill>
                <a:srgbClr val="000000"/>
              </a:solidFill>
              <a:latin typeface="Titillium Web Light"/>
              <a:ea typeface="Titillium Web Light"/>
              <a:cs typeface="Titillium Web Light"/>
              <a:sym typeface="Titillium Web Light"/>
            </a:endParaRPr>
          </a:p>
        </p:txBody>
      </p:sp>
      <p:sp>
        <p:nvSpPr>
          <p:cNvPr id="4103" name="Google Shape;4103;g25c4e4c78d6_1_269"/>
          <p:cNvSpPr txBox="1"/>
          <p:nvPr/>
        </p:nvSpPr>
        <p:spPr>
          <a:xfrm>
            <a:off x="4598825" y="1467575"/>
            <a:ext cx="2787000" cy="14535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E06666"/>
                </a:highlight>
                <a:latin typeface="Roboto"/>
                <a:ea typeface="Roboto"/>
                <a:cs typeface="Roboto"/>
                <a:sym typeface="Roboto"/>
              </a:rPr>
              <a:t>PROBLEMA</a:t>
            </a:r>
            <a:endParaRPr b="1" i="0" sz="1400" u="none" cap="none" strike="noStrike">
              <a:solidFill>
                <a:srgbClr val="FFFFFF"/>
              </a:solidFill>
              <a:highlight>
                <a:srgbClr val="E06666"/>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¿Cómo o dónde “almacenamos” un número entero?</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6AA84F"/>
                </a:highlight>
                <a:latin typeface="Roboto"/>
                <a:ea typeface="Roboto"/>
                <a:cs typeface="Roboto"/>
                <a:sym typeface="Roboto"/>
              </a:rPr>
              <a:t>SOLUCIÓN</a:t>
            </a:r>
            <a:endParaRPr b="1" i="0" sz="1400" u="none" cap="none" strike="noStrike">
              <a:solidFill>
                <a:srgbClr val="FFFFFF"/>
              </a:solidFill>
              <a:highlight>
                <a:srgbClr val="6AA84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En una variable.</a:t>
            </a:r>
            <a:endParaRPr b="0" i="0" sz="1400" u="none" cap="none" strike="noStrike">
              <a:solidFill>
                <a:srgbClr val="000000"/>
              </a:solidFill>
              <a:latin typeface="Roboto"/>
              <a:ea typeface="Roboto"/>
              <a:cs typeface="Roboto"/>
              <a:sym typeface="Roboto"/>
            </a:endParaRPr>
          </a:p>
        </p:txBody>
      </p:sp>
      <p:sp>
        <p:nvSpPr>
          <p:cNvPr id="4104" name="Google Shape;4104;g25c4e4c78d6_1_269"/>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8" name="Shape 4108"/>
        <p:cNvGrpSpPr/>
        <p:nvPr/>
      </p:nvGrpSpPr>
      <p:grpSpPr>
        <a:xfrm>
          <a:off x="0" y="0"/>
          <a:ext cx="0" cy="0"/>
          <a:chOff x="0" y="0"/>
          <a:chExt cx="0" cy="0"/>
        </a:xfrm>
      </p:grpSpPr>
      <p:sp>
        <p:nvSpPr>
          <p:cNvPr id="4109" name="Google Shape;4109;g25c4e4c78d6_1_277"/>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10" name="Google Shape;4110;g25c4e4c78d6_1_277"/>
          <p:cNvSpPr txBox="1"/>
          <p:nvPr/>
        </p:nvSpPr>
        <p:spPr>
          <a:xfrm>
            <a:off x="592675" y="1742725"/>
            <a:ext cx="37680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400" u="none" cap="none" strike="noStrike">
              <a:solidFill>
                <a:srgbClr val="000000"/>
              </a:solidFill>
              <a:latin typeface="Titillium Web Light"/>
              <a:ea typeface="Titillium Web Light"/>
              <a:cs typeface="Titillium Web Light"/>
              <a:sym typeface="Titillium Web Light"/>
            </a:endParaRPr>
          </a:p>
        </p:txBody>
      </p:sp>
      <p:sp>
        <p:nvSpPr>
          <p:cNvPr id="4111" name="Google Shape;4111;g25c4e4c78d6_1_277"/>
          <p:cNvSpPr/>
          <p:nvPr/>
        </p:nvSpPr>
        <p:spPr>
          <a:xfrm rot="-5400000">
            <a:off x="905675" y="2049550"/>
            <a:ext cx="91800" cy="5661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2" name="Google Shape;4112;g25c4e4c78d6_1_277"/>
          <p:cNvSpPr txBox="1"/>
          <p:nvPr/>
        </p:nvSpPr>
        <p:spPr>
          <a:xfrm>
            <a:off x="654750" y="23382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Identificador de la variable</a:t>
            </a:r>
            <a:endParaRPr b="0" i="0" sz="1000" u="none" cap="none" strike="noStrike">
              <a:solidFill>
                <a:srgbClr val="00FFFF"/>
              </a:solidFill>
              <a:latin typeface="Roboto"/>
              <a:ea typeface="Roboto"/>
              <a:cs typeface="Roboto"/>
              <a:sym typeface="Roboto"/>
            </a:endParaRPr>
          </a:p>
        </p:txBody>
      </p:sp>
      <p:sp>
        <p:nvSpPr>
          <p:cNvPr id="4113" name="Google Shape;4113;g25c4e4c78d6_1_277"/>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7" name="Shape 4117"/>
        <p:cNvGrpSpPr/>
        <p:nvPr/>
      </p:nvGrpSpPr>
      <p:grpSpPr>
        <a:xfrm>
          <a:off x="0" y="0"/>
          <a:ext cx="0" cy="0"/>
          <a:chOff x="0" y="0"/>
          <a:chExt cx="0" cy="0"/>
        </a:xfrm>
      </p:grpSpPr>
      <p:sp>
        <p:nvSpPr>
          <p:cNvPr id="4118" name="Google Shape;4118;g25c4e4c78d6_1_286"/>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19" name="Google Shape;4119;g25c4e4c78d6_1_286"/>
          <p:cNvSpPr txBox="1"/>
          <p:nvPr/>
        </p:nvSpPr>
        <p:spPr>
          <a:xfrm>
            <a:off x="592675" y="1742725"/>
            <a:ext cx="37680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400" u="none" cap="none" strike="noStrike">
              <a:solidFill>
                <a:srgbClr val="000000"/>
              </a:solidFill>
              <a:latin typeface="Titillium Web Light"/>
              <a:ea typeface="Titillium Web Light"/>
              <a:cs typeface="Titillium Web Light"/>
              <a:sym typeface="Titillium Web Light"/>
            </a:endParaRPr>
          </a:p>
        </p:txBody>
      </p:sp>
      <p:sp>
        <p:nvSpPr>
          <p:cNvPr id="4120" name="Google Shape;4120;g25c4e4c78d6_1_286"/>
          <p:cNvSpPr txBox="1"/>
          <p:nvPr/>
        </p:nvSpPr>
        <p:spPr>
          <a:xfrm>
            <a:off x="654750" y="23382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Operación de asignación</a:t>
            </a:r>
            <a:endParaRPr b="0" i="0" sz="1000" u="none" cap="none" strike="noStrike">
              <a:solidFill>
                <a:srgbClr val="00FFFF"/>
              </a:solidFill>
              <a:latin typeface="Roboto"/>
              <a:ea typeface="Roboto"/>
              <a:cs typeface="Roboto"/>
              <a:sym typeface="Roboto"/>
            </a:endParaRPr>
          </a:p>
        </p:txBody>
      </p:sp>
      <p:sp>
        <p:nvSpPr>
          <p:cNvPr id="4121" name="Google Shape;4121;g25c4e4c78d6_1_286"/>
          <p:cNvSpPr/>
          <p:nvPr/>
        </p:nvSpPr>
        <p:spPr>
          <a:xfrm rot="-5400000">
            <a:off x="1261175" y="2272600"/>
            <a:ext cx="91800" cy="1200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2" name="Google Shape;4122;g25c4e4c78d6_1_286"/>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6" name="Shape 4126"/>
        <p:cNvGrpSpPr/>
        <p:nvPr/>
      </p:nvGrpSpPr>
      <p:grpSpPr>
        <a:xfrm>
          <a:off x="0" y="0"/>
          <a:ext cx="0" cy="0"/>
          <a:chOff x="0" y="0"/>
          <a:chExt cx="0" cy="0"/>
        </a:xfrm>
      </p:grpSpPr>
      <p:sp>
        <p:nvSpPr>
          <p:cNvPr id="4127" name="Google Shape;4127;g25c4e4c78d6_1_295"/>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28" name="Google Shape;4128;g25c4e4c78d6_1_295"/>
          <p:cNvSpPr txBox="1"/>
          <p:nvPr/>
        </p:nvSpPr>
        <p:spPr>
          <a:xfrm>
            <a:off x="592675" y="1742725"/>
            <a:ext cx="40641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400" u="none" cap="none" strike="noStrike">
              <a:solidFill>
                <a:srgbClr val="000000"/>
              </a:solidFill>
              <a:latin typeface="Titillium Web Light"/>
              <a:ea typeface="Titillium Web Light"/>
              <a:cs typeface="Titillium Web Light"/>
              <a:sym typeface="Titillium Web Light"/>
            </a:endParaRPr>
          </a:p>
        </p:txBody>
      </p:sp>
      <p:sp>
        <p:nvSpPr>
          <p:cNvPr id="4129" name="Google Shape;4129;g25c4e4c78d6_1_295"/>
          <p:cNvSpPr txBox="1"/>
          <p:nvPr/>
        </p:nvSpPr>
        <p:spPr>
          <a:xfrm>
            <a:off x="654750" y="23382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Valor asignado a la variable</a:t>
            </a:r>
            <a:endParaRPr b="0" i="0" sz="1000" u="none" cap="none" strike="noStrike">
              <a:solidFill>
                <a:srgbClr val="00FFFF"/>
              </a:solidFill>
              <a:latin typeface="Roboto"/>
              <a:ea typeface="Roboto"/>
              <a:cs typeface="Roboto"/>
              <a:sym typeface="Roboto"/>
            </a:endParaRPr>
          </a:p>
        </p:txBody>
      </p:sp>
      <p:sp>
        <p:nvSpPr>
          <p:cNvPr id="4130" name="Google Shape;4130;g25c4e4c78d6_1_295"/>
          <p:cNvSpPr/>
          <p:nvPr/>
        </p:nvSpPr>
        <p:spPr>
          <a:xfrm rot="-5400000">
            <a:off x="1452500" y="2238250"/>
            <a:ext cx="91800" cy="1887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1" name="Google Shape;4131;g25c4e4c78d6_1_295"/>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5" name="Shape 4135"/>
        <p:cNvGrpSpPr/>
        <p:nvPr/>
      </p:nvGrpSpPr>
      <p:grpSpPr>
        <a:xfrm>
          <a:off x="0" y="0"/>
          <a:ext cx="0" cy="0"/>
          <a:chOff x="0" y="0"/>
          <a:chExt cx="0" cy="0"/>
        </a:xfrm>
      </p:grpSpPr>
      <p:sp>
        <p:nvSpPr>
          <p:cNvPr id="4136" name="Google Shape;4136;g25c4e4c78d6_1_304"/>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37" name="Google Shape;4137;g25c4e4c78d6_1_304"/>
          <p:cNvSpPr txBox="1"/>
          <p:nvPr/>
        </p:nvSpPr>
        <p:spPr>
          <a:xfrm>
            <a:off x="592675" y="1742725"/>
            <a:ext cx="42264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400" u="none" cap="none" strike="noStrike">
              <a:solidFill>
                <a:srgbClr val="000000"/>
              </a:solidFill>
              <a:latin typeface="Titillium Web Light"/>
              <a:ea typeface="Titillium Web Light"/>
              <a:cs typeface="Titillium Web Light"/>
              <a:sym typeface="Titillium Web Light"/>
            </a:endParaRPr>
          </a:p>
        </p:txBody>
      </p:sp>
      <p:sp>
        <p:nvSpPr>
          <p:cNvPr id="4138" name="Google Shape;4138;g25c4e4c78d6_1_304"/>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2" name="Shape 4142"/>
        <p:cNvGrpSpPr/>
        <p:nvPr/>
      </p:nvGrpSpPr>
      <p:grpSpPr>
        <a:xfrm>
          <a:off x="0" y="0"/>
          <a:ext cx="0" cy="0"/>
          <a:chOff x="0" y="0"/>
          <a:chExt cx="0" cy="0"/>
        </a:xfrm>
      </p:grpSpPr>
      <p:sp>
        <p:nvSpPr>
          <p:cNvPr id="4143" name="Google Shape;4143;g25c4e4c78d6_1_311"/>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44" name="Google Shape;4144;g25c4e4c78d6_1_311"/>
          <p:cNvSpPr txBox="1"/>
          <p:nvPr/>
        </p:nvSpPr>
        <p:spPr>
          <a:xfrm>
            <a:off x="592675" y="1742725"/>
            <a:ext cx="42264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a:t>
            </a:r>
            <a:r>
              <a:rPr b="0" i="0" lang="en" sz="1000" u="none" cap="none" strike="noStrike">
                <a:solidFill>
                  <a:srgbClr val="00FFFF"/>
                </a:solidFill>
                <a:latin typeface="Roboto"/>
                <a:ea typeface="Roboto"/>
                <a:cs typeface="Roboto"/>
                <a:sym typeface="Roboto"/>
              </a:rPr>
              <a:t>?</a:t>
            </a:r>
            <a:r>
              <a:rPr b="0" i="0" lang="en" sz="1050" u="none" cap="none" strike="noStrike">
                <a:solidFill>
                  <a:srgbClr val="D4D4D4"/>
                </a:solidFill>
                <a:latin typeface="Consolas"/>
                <a:ea typeface="Consolas"/>
                <a:cs typeface="Consolas"/>
                <a:sym typeface="Consolas"/>
              </a:rPr>
              <a:t> </a:t>
            </a:r>
            <a:endParaRPr b="0" i="0" sz="1050" u="none" cap="none" strike="noStrike">
              <a:solidFill>
                <a:srgbClr val="B5CEA8"/>
              </a:solidFill>
              <a:latin typeface="Consolas"/>
              <a:ea typeface="Consolas"/>
              <a:cs typeface="Consolas"/>
              <a:sym typeface="Consolas"/>
            </a:endParaRPr>
          </a:p>
        </p:txBody>
      </p:sp>
      <p:sp>
        <p:nvSpPr>
          <p:cNvPr id="4145" name="Google Shape;4145;g25c4e4c78d6_1_311"/>
          <p:cNvSpPr txBox="1"/>
          <p:nvPr/>
        </p:nvSpPr>
        <p:spPr>
          <a:xfrm>
            <a:off x="4903625" y="1467575"/>
            <a:ext cx="2787000" cy="2504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E06666"/>
                </a:highlight>
                <a:latin typeface="Roboto"/>
                <a:ea typeface="Roboto"/>
                <a:cs typeface="Roboto"/>
                <a:sym typeface="Roboto"/>
              </a:rPr>
              <a:t>PROBLEMA</a:t>
            </a:r>
            <a:endParaRPr b="1" i="0" sz="1400" u="none" cap="none" strike="noStrike">
              <a:solidFill>
                <a:srgbClr val="FFFFFF"/>
              </a:solidFill>
              <a:highlight>
                <a:srgbClr val="E06666"/>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La suma no es un valor arbitrario, sino que es el resultado de una operación aritmética entre los valores de otras dos variables.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46" name="Google Shape;4146;g25c4e4c78d6_1_311"/>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0" name="Shape 4150"/>
        <p:cNvGrpSpPr/>
        <p:nvPr/>
      </p:nvGrpSpPr>
      <p:grpSpPr>
        <a:xfrm>
          <a:off x="0" y="0"/>
          <a:ext cx="0" cy="0"/>
          <a:chOff x="0" y="0"/>
          <a:chExt cx="0" cy="0"/>
        </a:xfrm>
      </p:grpSpPr>
      <p:sp>
        <p:nvSpPr>
          <p:cNvPr id="4151" name="Google Shape;4151;g25c4e4c78d6_1_319"/>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52" name="Google Shape;4152;g25c4e4c78d6_1_319"/>
          <p:cNvSpPr txBox="1"/>
          <p:nvPr/>
        </p:nvSpPr>
        <p:spPr>
          <a:xfrm>
            <a:off x="592675" y="1742725"/>
            <a:ext cx="38520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endParaRPr b="0" i="0" sz="1050" u="none" cap="none" strike="noStrike">
              <a:solidFill>
                <a:srgbClr val="B5CEA8"/>
              </a:solidFill>
              <a:latin typeface="Consolas"/>
              <a:ea typeface="Consolas"/>
              <a:cs typeface="Consolas"/>
              <a:sym typeface="Consolas"/>
            </a:endParaRPr>
          </a:p>
        </p:txBody>
      </p:sp>
      <p:sp>
        <p:nvSpPr>
          <p:cNvPr id="4153" name="Google Shape;4153;g25c4e4c78d6_1_319"/>
          <p:cNvSpPr txBox="1"/>
          <p:nvPr/>
        </p:nvSpPr>
        <p:spPr>
          <a:xfrm>
            <a:off x="4638075" y="1453600"/>
            <a:ext cx="2787000" cy="2504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E06666"/>
                </a:highlight>
                <a:latin typeface="Roboto"/>
                <a:ea typeface="Roboto"/>
                <a:cs typeface="Roboto"/>
                <a:sym typeface="Roboto"/>
              </a:rPr>
              <a:t>PROBLEMA</a:t>
            </a:r>
            <a:endParaRPr b="1" i="0" sz="1400" u="none" cap="none" strike="noStrike">
              <a:solidFill>
                <a:srgbClr val="FFFFFF"/>
              </a:solidFill>
              <a:highlight>
                <a:srgbClr val="E06666"/>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La suma no es un valor arbitrario, sino que es el resultado de una operación aritmética entre los valores de otras dos variables.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6AA84F"/>
                </a:highlight>
                <a:latin typeface="Roboto"/>
                <a:ea typeface="Roboto"/>
                <a:cs typeface="Roboto"/>
                <a:sym typeface="Roboto"/>
              </a:rPr>
              <a:t>SOLUCIÓN</a:t>
            </a:r>
            <a:endParaRPr b="1" i="0" sz="1400" u="none" cap="none" strike="noStrike">
              <a:solidFill>
                <a:srgbClr val="FFFFFF"/>
              </a:solidFill>
              <a:highlight>
                <a:srgbClr val="6AA84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Utilizamos la operación de suma, y asignamos su resultado a una nueva variable.</a:t>
            </a:r>
            <a:endParaRPr b="0" i="0" sz="1400" u="none" cap="none" strike="noStrike">
              <a:solidFill>
                <a:srgbClr val="000000"/>
              </a:solidFill>
              <a:latin typeface="Roboto"/>
              <a:ea typeface="Roboto"/>
              <a:cs typeface="Roboto"/>
              <a:sym typeface="Roboto"/>
            </a:endParaRPr>
          </a:p>
        </p:txBody>
      </p:sp>
      <p:sp>
        <p:nvSpPr>
          <p:cNvPr id="4154" name="Google Shape;4154;g25c4e4c78d6_1_319"/>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8" name="Shape 4158"/>
        <p:cNvGrpSpPr/>
        <p:nvPr/>
      </p:nvGrpSpPr>
      <p:grpSpPr>
        <a:xfrm>
          <a:off x="0" y="0"/>
          <a:ext cx="0" cy="0"/>
          <a:chOff x="0" y="0"/>
          <a:chExt cx="0" cy="0"/>
        </a:xfrm>
      </p:grpSpPr>
      <p:sp>
        <p:nvSpPr>
          <p:cNvPr id="4159" name="Google Shape;4159;g25c4e4c78d6_1_327"/>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60" name="Google Shape;4160;g25c4e4c78d6_1_327"/>
          <p:cNvSpPr txBox="1"/>
          <p:nvPr/>
        </p:nvSpPr>
        <p:spPr>
          <a:xfrm>
            <a:off x="592675" y="1742725"/>
            <a:ext cx="38241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endParaRPr b="0" i="0" sz="1050" u="none" cap="none" strike="noStrike">
              <a:solidFill>
                <a:srgbClr val="B5CEA8"/>
              </a:solidFill>
              <a:latin typeface="Consolas"/>
              <a:ea typeface="Consolas"/>
              <a:cs typeface="Consolas"/>
              <a:sym typeface="Consolas"/>
            </a:endParaRPr>
          </a:p>
        </p:txBody>
      </p:sp>
      <p:sp>
        <p:nvSpPr>
          <p:cNvPr id="4161" name="Google Shape;4161;g25c4e4c78d6_1_327"/>
          <p:cNvSpPr/>
          <p:nvPr/>
        </p:nvSpPr>
        <p:spPr>
          <a:xfrm rot="-5400000">
            <a:off x="774275" y="2714350"/>
            <a:ext cx="91800" cy="3033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2" name="Google Shape;4162;g25c4e4c78d6_1_327"/>
          <p:cNvSpPr txBox="1"/>
          <p:nvPr/>
        </p:nvSpPr>
        <p:spPr>
          <a:xfrm>
            <a:off x="654750" y="28716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Identificador de la variable</a:t>
            </a:r>
            <a:endParaRPr b="0" i="0" sz="1000" u="none" cap="none" strike="noStrike">
              <a:solidFill>
                <a:srgbClr val="00FFFF"/>
              </a:solidFill>
              <a:latin typeface="Roboto"/>
              <a:ea typeface="Roboto"/>
              <a:cs typeface="Roboto"/>
              <a:sym typeface="Roboto"/>
            </a:endParaRPr>
          </a:p>
        </p:txBody>
      </p:sp>
      <p:sp>
        <p:nvSpPr>
          <p:cNvPr id="4163" name="Google Shape;4163;g25c4e4c78d6_1_327"/>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7" name="Shape 4167"/>
        <p:cNvGrpSpPr/>
        <p:nvPr/>
      </p:nvGrpSpPr>
      <p:grpSpPr>
        <a:xfrm>
          <a:off x="0" y="0"/>
          <a:ext cx="0" cy="0"/>
          <a:chOff x="0" y="0"/>
          <a:chExt cx="0" cy="0"/>
        </a:xfrm>
      </p:grpSpPr>
      <p:sp>
        <p:nvSpPr>
          <p:cNvPr id="4168" name="Google Shape;4168;g25c4e4c78d6_1_336"/>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69" name="Google Shape;4169;g25c4e4c78d6_1_336"/>
          <p:cNvSpPr txBox="1"/>
          <p:nvPr/>
        </p:nvSpPr>
        <p:spPr>
          <a:xfrm>
            <a:off x="592675" y="1742725"/>
            <a:ext cx="39078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endParaRPr b="0" i="0" sz="1050" u="none" cap="none" strike="noStrike">
              <a:solidFill>
                <a:srgbClr val="B5CEA8"/>
              </a:solidFill>
              <a:latin typeface="Consolas"/>
              <a:ea typeface="Consolas"/>
              <a:cs typeface="Consolas"/>
              <a:sym typeface="Consolas"/>
            </a:endParaRPr>
          </a:p>
        </p:txBody>
      </p:sp>
      <p:sp>
        <p:nvSpPr>
          <p:cNvPr id="4170" name="Google Shape;4170;g25c4e4c78d6_1_336"/>
          <p:cNvSpPr/>
          <p:nvPr/>
        </p:nvSpPr>
        <p:spPr>
          <a:xfrm rot="-5400000">
            <a:off x="1040675" y="2806000"/>
            <a:ext cx="91800" cy="1200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1" name="Google Shape;4171;g25c4e4c78d6_1_336"/>
          <p:cNvSpPr txBox="1"/>
          <p:nvPr/>
        </p:nvSpPr>
        <p:spPr>
          <a:xfrm>
            <a:off x="654750" y="28716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Operador de asignación</a:t>
            </a:r>
            <a:endParaRPr b="0" i="0" sz="1000" u="none" cap="none" strike="noStrike">
              <a:solidFill>
                <a:srgbClr val="00FFFF"/>
              </a:solidFill>
              <a:latin typeface="Roboto"/>
              <a:ea typeface="Roboto"/>
              <a:cs typeface="Roboto"/>
              <a:sym typeface="Roboto"/>
            </a:endParaRPr>
          </a:p>
        </p:txBody>
      </p:sp>
      <p:sp>
        <p:nvSpPr>
          <p:cNvPr id="4172" name="Google Shape;4172;g25c4e4c78d6_1_336"/>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6" name="Shape 4176"/>
        <p:cNvGrpSpPr/>
        <p:nvPr/>
      </p:nvGrpSpPr>
      <p:grpSpPr>
        <a:xfrm>
          <a:off x="0" y="0"/>
          <a:ext cx="0" cy="0"/>
          <a:chOff x="0" y="0"/>
          <a:chExt cx="0" cy="0"/>
        </a:xfrm>
      </p:grpSpPr>
      <p:sp>
        <p:nvSpPr>
          <p:cNvPr id="4177" name="Google Shape;4177;g25c4e4c78d6_1_345"/>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78" name="Google Shape;4178;g25c4e4c78d6_1_345"/>
          <p:cNvSpPr txBox="1"/>
          <p:nvPr/>
        </p:nvSpPr>
        <p:spPr>
          <a:xfrm>
            <a:off x="592675" y="1742725"/>
            <a:ext cx="39777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endParaRPr b="0" i="0" sz="1050" u="none" cap="none" strike="noStrike">
              <a:solidFill>
                <a:srgbClr val="B5CEA8"/>
              </a:solidFill>
              <a:latin typeface="Consolas"/>
              <a:ea typeface="Consolas"/>
              <a:cs typeface="Consolas"/>
              <a:sym typeface="Consolas"/>
            </a:endParaRPr>
          </a:p>
        </p:txBody>
      </p:sp>
      <p:sp>
        <p:nvSpPr>
          <p:cNvPr id="4179" name="Google Shape;4179;g25c4e4c78d6_1_345"/>
          <p:cNvSpPr/>
          <p:nvPr/>
        </p:nvSpPr>
        <p:spPr>
          <a:xfrm rot="-5400000">
            <a:off x="1807875" y="2216950"/>
            <a:ext cx="91800" cy="12981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0" name="Google Shape;4180;g25c4e4c78d6_1_345"/>
          <p:cNvSpPr txBox="1"/>
          <p:nvPr/>
        </p:nvSpPr>
        <p:spPr>
          <a:xfrm>
            <a:off x="654750" y="28716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Expresión que dará como resultado el valor a asignar.</a:t>
            </a:r>
            <a:endParaRPr b="0" i="0" sz="1000" u="none" cap="none" strike="noStrike">
              <a:solidFill>
                <a:srgbClr val="00FFFF"/>
              </a:solidFill>
              <a:latin typeface="Roboto"/>
              <a:ea typeface="Roboto"/>
              <a:cs typeface="Roboto"/>
              <a:sym typeface="Roboto"/>
            </a:endParaRPr>
          </a:p>
        </p:txBody>
      </p:sp>
      <p:sp>
        <p:nvSpPr>
          <p:cNvPr id="4181" name="Google Shape;4181;g25c4e4c78d6_1_345"/>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2" name="Shape 3862"/>
        <p:cNvGrpSpPr/>
        <p:nvPr/>
      </p:nvGrpSpPr>
      <p:grpSpPr>
        <a:xfrm>
          <a:off x="0" y="0"/>
          <a:ext cx="0" cy="0"/>
          <a:chOff x="0" y="0"/>
          <a:chExt cx="0" cy="0"/>
        </a:xfrm>
      </p:grpSpPr>
      <p:sp>
        <p:nvSpPr>
          <p:cNvPr id="3863" name="Google Shape;3863;g25d73be0155_0_110"/>
          <p:cNvSpPr txBox="1"/>
          <p:nvPr>
            <p:ph type="title"/>
          </p:nvPr>
        </p:nvSpPr>
        <p:spPr>
          <a:xfrm>
            <a:off x="463200" y="3172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sz="4000"/>
              <a:t>OUTLINE</a:t>
            </a:r>
            <a:endParaRPr sz="4000"/>
          </a:p>
        </p:txBody>
      </p:sp>
      <p:sp>
        <p:nvSpPr>
          <p:cNvPr id="3864" name="Google Shape;3864;g25d73be0155_0_110"/>
          <p:cNvSpPr txBox="1"/>
          <p:nvPr/>
        </p:nvSpPr>
        <p:spPr>
          <a:xfrm>
            <a:off x="543725" y="1174600"/>
            <a:ext cx="6736500" cy="3869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Concepto de programa</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Enfoque de procesos</a:t>
            </a:r>
            <a:endParaRPr b="0" i="0" sz="1600" u="none" cap="none" strike="noStrike">
              <a:solidFill>
                <a:srgbClr val="434343"/>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Elementos de un programa</a:t>
            </a:r>
            <a:endParaRPr b="0" i="0" sz="17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Datos</a:t>
            </a:r>
            <a:endParaRPr b="0" i="0" sz="1600" u="none" cap="none" strike="noStrike">
              <a:solidFill>
                <a:srgbClr val="999999"/>
              </a:solidFill>
              <a:latin typeface="Roboto"/>
              <a:ea typeface="Roboto"/>
              <a:cs typeface="Roboto"/>
              <a:sym typeface="Roboto"/>
            </a:endParaRPr>
          </a:p>
          <a:p>
            <a:pPr indent="-330200" lvl="1" marL="9144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Instrucciones</a:t>
            </a:r>
            <a:endParaRPr b="0" i="0"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asignación interna </a:t>
            </a:r>
            <a:r>
              <a:rPr b="0" i="1" lang="en" sz="1600" u="none" cap="none" strike="noStrike">
                <a:solidFill>
                  <a:srgbClr val="999999"/>
                </a:solidFill>
                <a:latin typeface="Roboto"/>
                <a:ea typeface="Roboto"/>
                <a:cs typeface="Roboto"/>
                <a:sym typeface="Roboto"/>
              </a:rPr>
              <a:t>(=)</a:t>
            </a:r>
            <a:endParaRPr b="0" i="1"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1" lang="en" sz="1600" u="none" cap="none" strike="noStrike">
                <a:solidFill>
                  <a:srgbClr val="999999"/>
                </a:solidFill>
                <a:latin typeface="Roboto"/>
                <a:ea typeface="Roboto"/>
                <a:cs typeface="Roboto"/>
                <a:sym typeface="Roboto"/>
              </a:rPr>
              <a:t>Instrucción print</a:t>
            </a:r>
            <a:endParaRPr b="0" i="1"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1" lang="en" sz="1600" u="none" cap="none" strike="noStrike">
                <a:solidFill>
                  <a:srgbClr val="999999"/>
                </a:solidFill>
                <a:latin typeface="Roboto"/>
                <a:ea typeface="Roboto"/>
                <a:cs typeface="Roboto"/>
                <a:sym typeface="Roboto"/>
              </a:rPr>
              <a:t>Instrucción input</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Ejercicios guiados</a:t>
            </a:r>
            <a:endParaRPr b="0" i="0" sz="1600" u="none" cap="none" strike="noStrike">
              <a:solidFill>
                <a:srgbClr val="999999"/>
              </a:solidFill>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5" name="Shape 4185"/>
        <p:cNvGrpSpPr/>
        <p:nvPr/>
      </p:nvGrpSpPr>
      <p:grpSpPr>
        <a:xfrm>
          <a:off x="0" y="0"/>
          <a:ext cx="0" cy="0"/>
          <a:chOff x="0" y="0"/>
          <a:chExt cx="0" cy="0"/>
        </a:xfrm>
      </p:grpSpPr>
      <p:sp>
        <p:nvSpPr>
          <p:cNvPr id="4186" name="Google Shape;4186;g25c4e4c78d6_1_354"/>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87" name="Google Shape;4187;g25c4e4c78d6_1_354"/>
          <p:cNvSpPr txBox="1"/>
          <p:nvPr/>
        </p:nvSpPr>
        <p:spPr>
          <a:xfrm>
            <a:off x="592675" y="1742725"/>
            <a:ext cx="39078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endParaRPr b="0" i="0" sz="1050" u="none" cap="none" strike="noStrike">
              <a:solidFill>
                <a:srgbClr val="B5CEA8"/>
              </a:solidFill>
              <a:latin typeface="Consolas"/>
              <a:ea typeface="Consolas"/>
              <a:cs typeface="Consolas"/>
              <a:sym typeface="Consolas"/>
            </a:endParaRPr>
          </a:p>
        </p:txBody>
      </p:sp>
      <p:sp>
        <p:nvSpPr>
          <p:cNvPr id="4188" name="Google Shape;4188;g25c4e4c78d6_1_354"/>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2" name="Shape 4192"/>
        <p:cNvGrpSpPr/>
        <p:nvPr/>
      </p:nvGrpSpPr>
      <p:grpSpPr>
        <a:xfrm>
          <a:off x="0" y="0"/>
          <a:ext cx="0" cy="0"/>
          <a:chOff x="0" y="0"/>
          <a:chExt cx="0" cy="0"/>
        </a:xfrm>
      </p:grpSpPr>
      <p:sp>
        <p:nvSpPr>
          <p:cNvPr id="4193" name="Google Shape;4193;g25c4e4c78d6_1_361"/>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194" name="Google Shape;4194;g25c4e4c78d6_1_361"/>
          <p:cNvSpPr txBox="1"/>
          <p:nvPr/>
        </p:nvSpPr>
        <p:spPr>
          <a:xfrm>
            <a:off x="592675" y="1742725"/>
            <a:ext cx="39219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¿qué ve el usuario?</a:t>
            </a:r>
            <a:endParaRPr b="0" i="0" sz="1050" u="none" cap="none" strike="noStrike">
              <a:solidFill>
                <a:srgbClr val="D4D4D4"/>
              </a:solidFill>
              <a:latin typeface="Consolas"/>
              <a:ea typeface="Consolas"/>
              <a:cs typeface="Consolas"/>
              <a:sym typeface="Consolas"/>
            </a:endParaRPr>
          </a:p>
        </p:txBody>
      </p:sp>
      <p:sp>
        <p:nvSpPr>
          <p:cNvPr id="4195" name="Google Shape;4195;g25c4e4c78d6_1_361"/>
          <p:cNvSpPr txBox="1"/>
          <p:nvPr/>
        </p:nvSpPr>
        <p:spPr>
          <a:xfrm>
            <a:off x="4700425" y="1467575"/>
            <a:ext cx="2787000" cy="2504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E06666"/>
                </a:highlight>
                <a:latin typeface="Roboto"/>
                <a:ea typeface="Roboto"/>
                <a:cs typeface="Roboto"/>
                <a:sym typeface="Roboto"/>
              </a:rPr>
              <a:t>PROBLEMA</a:t>
            </a:r>
            <a:endParaRPr b="1" i="0" sz="1400" u="none" cap="none" strike="noStrike">
              <a:solidFill>
                <a:srgbClr val="FFFFFF"/>
              </a:solidFill>
              <a:highlight>
                <a:srgbClr val="E06666"/>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El programa realiza todas estas instrucciones, pero no muestra nada en pantalla.</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96" name="Google Shape;4196;g25c4e4c78d6_1_361"/>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0" name="Shape 4200"/>
        <p:cNvGrpSpPr/>
        <p:nvPr/>
      </p:nvGrpSpPr>
      <p:grpSpPr>
        <a:xfrm>
          <a:off x="0" y="0"/>
          <a:ext cx="0" cy="0"/>
          <a:chOff x="0" y="0"/>
          <a:chExt cx="0" cy="0"/>
        </a:xfrm>
      </p:grpSpPr>
      <p:sp>
        <p:nvSpPr>
          <p:cNvPr id="4201" name="Google Shape;4201;g25c4e4c78d6_1_369"/>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02" name="Google Shape;4202;g25c4e4c78d6_1_369"/>
          <p:cNvSpPr txBox="1"/>
          <p:nvPr/>
        </p:nvSpPr>
        <p:spPr>
          <a:xfrm>
            <a:off x="592675" y="1742725"/>
            <a:ext cx="38799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print(</a:t>
            </a:r>
            <a:r>
              <a:rPr b="0" i="0" lang="en" sz="1050" u="none" cap="none" strike="noStrike">
                <a:solidFill>
                  <a:srgbClr val="CE9178"/>
                </a:solidFill>
                <a:latin typeface="Consolas"/>
                <a:ea typeface="Consolas"/>
                <a:cs typeface="Consolas"/>
                <a:sym typeface="Consolas"/>
              </a:rPr>
              <a:t>'Hola mundo!'</a:t>
            </a:r>
            <a:r>
              <a:rPr b="0" i="0" lang="en" sz="1050" u="none" cap="none" strike="noStrike">
                <a:solidFill>
                  <a:srgbClr val="D4D4D4"/>
                </a:solidFill>
                <a:latin typeface="Consolas"/>
                <a:ea typeface="Consolas"/>
                <a:cs typeface="Consolas"/>
                <a:sym typeface="Consolas"/>
              </a:rPr>
              <a:t>)</a:t>
            </a:r>
            <a:endParaRPr b="0" i="0" sz="1050" u="none" cap="none" strike="noStrike">
              <a:solidFill>
                <a:srgbClr val="CE917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03" name="Google Shape;4203;g25c4e4c78d6_1_369"/>
          <p:cNvSpPr txBox="1"/>
          <p:nvPr/>
        </p:nvSpPr>
        <p:spPr>
          <a:xfrm>
            <a:off x="4602600" y="1425625"/>
            <a:ext cx="2787000" cy="2504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E06666"/>
                </a:highlight>
                <a:latin typeface="Roboto"/>
                <a:ea typeface="Roboto"/>
                <a:cs typeface="Roboto"/>
                <a:sym typeface="Roboto"/>
              </a:rPr>
              <a:t>PROBLEMA</a:t>
            </a:r>
            <a:endParaRPr b="1" i="0" sz="1400" u="none" cap="none" strike="noStrike">
              <a:solidFill>
                <a:srgbClr val="FFFFFF"/>
              </a:solidFill>
              <a:highlight>
                <a:srgbClr val="E06666"/>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El programa realiza todas estas instrucciones, pero no muestra nada en pantalla.</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6AA84F"/>
                </a:highlight>
                <a:latin typeface="Roboto"/>
                <a:ea typeface="Roboto"/>
                <a:cs typeface="Roboto"/>
                <a:sym typeface="Roboto"/>
              </a:rPr>
              <a:t>SOLUCIÓN</a:t>
            </a:r>
            <a:endParaRPr b="1" i="0" sz="1400" u="none" cap="none" strike="noStrike">
              <a:solidFill>
                <a:srgbClr val="FFFFFF"/>
              </a:solidFill>
              <a:highlight>
                <a:srgbClr val="6AA84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Utilizar la función </a:t>
            </a:r>
            <a:r>
              <a:rPr b="0" i="1" lang="en" sz="1400" u="none" cap="none" strike="noStrike">
                <a:solidFill>
                  <a:srgbClr val="000000"/>
                </a:solidFill>
                <a:latin typeface="Roboto"/>
                <a:ea typeface="Roboto"/>
                <a:cs typeface="Roboto"/>
                <a:sym typeface="Roboto"/>
              </a:rPr>
              <a:t>print</a:t>
            </a:r>
            <a:r>
              <a:rPr b="0" i="0" lang="en" sz="1400" u="none" cap="none" strike="noStrike">
                <a:solidFill>
                  <a:srgbClr val="000000"/>
                </a:solidFill>
                <a:latin typeface="Roboto"/>
                <a:ea typeface="Roboto"/>
                <a:cs typeface="Roboto"/>
                <a:sym typeface="Roboto"/>
              </a:rPr>
              <a:t> para mostrar algo en pantalla.</a:t>
            </a:r>
            <a:endParaRPr b="0" i="0" sz="1400" u="none" cap="none" strike="noStrike">
              <a:solidFill>
                <a:srgbClr val="000000"/>
              </a:solidFill>
              <a:latin typeface="Roboto"/>
              <a:ea typeface="Roboto"/>
              <a:cs typeface="Roboto"/>
              <a:sym typeface="Roboto"/>
            </a:endParaRPr>
          </a:p>
        </p:txBody>
      </p:sp>
      <p:sp>
        <p:nvSpPr>
          <p:cNvPr id="4204" name="Google Shape;4204;g25c4e4c78d6_1_369"/>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8" name="Shape 4208"/>
        <p:cNvGrpSpPr/>
        <p:nvPr/>
      </p:nvGrpSpPr>
      <p:grpSpPr>
        <a:xfrm>
          <a:off x="0" y="0"/>
          <a:ext cx="0" cy="0"/>
          <a:chOff x="0" y="0"/>
          <a:chExt cx="0" cy="0"/>
        </a:xfrm>
      </p:grpSpPr>
      <p:sp>
        <p:nvSpPr>
          <p:cNvPr id="4209" name="Google Shape;4209;g25c4e4c78d6_1_377"/>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10" name="Google Shape;4210;g25c4e4c78d6_1_377"/>
          <p:cNvSpPr txBox="1"/>
          <p:nvPr/>
        </p:nvSpPr>
        <p:spPr>
          <a:xfrm>
            <a:off x="592675" y="1742725"/>
            <a:ext cx="40641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print(</a:t>
            </a:r>
            <a:r>
              <a:rPr b="0" i="0" lang="en" sz="1050" u="none" cap="none" strike="noStrike">
                <a:solidFill>
                  <a:srgbClr val="CE9178"/>
                </a:solidFill>
                <a:latin typeface="Consolas"/>
                <a:ea typeface="Consolas"/>
                <a:cs typeface="Consolas"/>
                <a:sym typeface="Consolas"/>
              </a:rPr>
              <a:t>'Hola mundo!'</a:t>
            </a:r>
            <a:r>
              <a:rPr b="0" i="0" lang="en" sz="1050" u="none" cap="none" strike="noStrike">
                <a:solidFill>
                  <a:srgbClr val="D4D4D4"/>
                </a:solidFill>
                <a:latin typeface="Consolas"/>
                <a:ea typeface="Consolas"/>
                <a:cs typeface="Consolas"/>
                <a:sym typeface="Consolas"/>
              </a:rPr>
              <a:t>)</a:t>
            </a:r>
            <a:endParaRPr b="0" i="0" sz="1050" u="none" cap="none" strike="noStrike">
              <a:solidFill>
                <a:srgbClr val="CE917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11" name="Google Shape;4211;g25c4e4c78d6_1_377"/>
          <p:cNvSpPr/>
          <p:nvPr/>
        </p:nvSpPr>
        <p:spPr>
          <a:xfrm rot="-5400000">
            <a:off x="814575" y="3210250"/>
            <a:ext cx="91800" cy="3783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2" name="Google Shape;4212;g25c4e4c78d6_1_377"/>
          <p:cNvSpPr txBox="1"/>
          <p:nvPr/>
        </p:nvSpPr>
        <p:spPr>
          <a:xfrm>
            <a:off x="654750" y="34050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Función provista por el lenguaje para mostrar mensajes en pantalla.</a:t>
            </a:r>
            <a:endParaRPr b="0" i="0" sz="1000" u="none" cap="none" strike="noStrike">
              <a:solidFill>
                <a:srgbClr val="00FFFF"/>
              </a:solidFill>
              <a:latin typeface="Roboto"/>
              <a:ea typeface="Roboto"/>
              <a:cs typeface="Roboto"/>
              <a:sym typeface="Roboto"/>
            </a:endParaRPr>
          </a:p>
        </p:txBody>
      </p:sp>
      <p:sp>
        <p:nvSpPr>
          <p:cNvPr id="4213" name="Google Shape;4213;g25c4e4c78d6_1_377"/>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7" name="Shape 4217"/>
        <p:cNvGrpSpPr/>
        <p:nvPr/>
      </p:nvGrpSpPr>
      <p:grpSpPr>
        <a:xfrm>
          <a:off x="0" y="0"/>
          <a:ext cx="0" cy="0"/>
          <a:chOff x="0" y="0"/>
          <a:chExt cx="0" cy="0"/>
        </a:xfrm>
      </p:grpSpPr>
      <p:sp>
        <p:nvSpPr>
          <p:cNvPr id="4218" name="Google Shape;4218;g25c4e4c78d6_1_386"/>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19" name="Google Shape;4219;g25c4e4c78d6_1_386"/>
          <p:cNvSpPr txBox="1"/>
          <p:nvPr/>
        </p:nvSpPr>
        <p:spPr>
          <a:xfrm>
            <a:off x="592675" y="1742725"/>
            <a:ext cx="38382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print</a:t>
            </a:r>
            <a:r>
              <a:rPr b="0" i="0" lang="en" sz="1050" u="none" cap="none" strike="noStrike">
                <a:solidFill>
                  <a:srgbClr val="00FFFF"/>
                </a:solidFill>
                <a:latin typeface="Consolas"/>
                <a:ea typeface="Consolas"/>
                <a:cs typeface="Consolas"/>
                <a:sym typeface="Consolas"/>
              </a:rPr>
              <a:t>(</a:t>
            </a:r>
            <a:r>
              <a:rPr b="0" i="0" lang="en" sz="1050" u="none" cap="none" strike="noStrike">
                <a:solidFill>
                  <a:srgbClr val="CE9178"/>
                </a:solidFill>
                <a:latin typeface="Consolas"/>
                <a:ea typeface="Consolas"/>
                <a:cs typeface="Consolas"/>
                <a:sym typeface="Consolas"/>
              </a:rPr>
              <a:t>'Hola mundo!'</a:t>
            </a:r>
            <a:r>
              <a:rPr b="0" i="0" lang="en" sz="1050" u="none" cap="none" strike="noStrike">
                <a:solidFill>
                  <a:srgbClr val="00FFFF"/>
                </a:solidFill>
                <a:latin typeface="Consolas"/>
                <a:ea typeface="Consolas"/>
                <a:cs typeface="Consolas"/>
                <a:sym typeface="Consolas"/>
              </a:rPr>
              <a:t>)</a:t>
            </a:r>
            <a:endParaRPr b="0" i="0" sz="1050" u="none" cap="none" strike="noStrike">
              <a:solidFill>
                <a:srgbClr val="00FFFF"/>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20" name="Google Shape;4220;g25c4e4c78d6_1_386"/>
          <p:cNvSpPr txBox="1"/>
          <p:nvPr/>
        </p:nvSpPr>
        <p:spPr>
          <a:xfrm>
            <a:off x="673825" y="3349100"/>
            <a:ext cx="3756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Los paréntesis son parte de la sintaxis, delimitan los </a:t>
            </a:r>
            <a:r>
              <a:rPr b="0" i="0" lang="en" sz="1000" u="sng" cap="none" strike="noStrike">
                <a:solidFill>
                  <a:srgbClr val="00FFFF"/>
                </a:solidFill>
                <a:latin typeface="Roboto"/>
                <a:ea typeface="Roboto"/>
                <a:cs typeface="Roboto"/>
                <a:sym typeface="Roboto"/>
              </a:rPr>
              <a:t>parámetros</a:t>
            </a:r>
            <a:r>
              <a:rPr b="0" i="0" lang="en" sz="1000" u="none" cap="none" strike="noStrike">
                <a:solidFill>
                  <a:srgbClr val="00FFFF"/>
                </a:solidFill>
                <a:latin typeface="Roboto"/>
                <a:ea typeface="Roboto"/>
                <a:cs typeface="Roboto"/>
                <a:sym typeface="Roboto"/>
              </a:rPr>
              <a:t> que recibe la función </a:t>
            </a:r>
            <a:r>
              <a:rPr b="0" i="1" lang="en" sz="1000" u="none" cap="none" strike="noStrike">
                <a:solidFill>
                  <a:srgbClr val="00FFFF"/>
                </a:solidFill>
                <a:latin typeface="Roboto"/>
                <a:ea typeface="Roboto"/>
                <a:cs typeface="Roboto"/>
                <a:sym typeface="Roboto"/>
              </a:rPr>
              <a:t>print</a:t>
            </a:r>
            <a:r>
              <a:rPr b="0" i="0" lang="en" sz="1000" u="none" cap="none" strike="noStrike">
                <a:solidFill>
                  <a:srgbClr val="00FFFF"/>
                </a:solidFill>
                <a:latin typeface="Roboto"/>
                <a:ea typeface="Roboto"/>
                <a:cs typeface="Roboto"/>
                <a:sym typeface="Roboto"/>
              </a:rPr>
              <a:t>.</a:t>
            </a:r>
            <a:endParaRPr b="0" i="0" sz="1000" u="none" cap="none" strike="noStrike">
              <a:solidFill>
                <a:srgbClr val="00FFFF"/>
              </a:solidFill>
              <a:latin typeface="Roboto"/>
              <a:ea typeface="Roboto"/>
              <a:cs typeface="Roboto"/>
              <a:sym typeface="Roboto"/>
            </a:endParaRPr>
          </a:p>
        </p:txBody>
      </p:sp>
      <p:sp>
        <p:nvSpPr>
          <p:cNvPr id="4221" name="Google Shape;4221;g25c4e4c78d6_1_386"/>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5" name="Shape 4225"/>
        <p:cNvGrpSpPr/>
        <p:nvPr/>
      </p:nvGrpSpPr>
      <p:grpSpPr>
        <a:xfrm>
          <a:off x="0" y="0"/>
          <a:ext cx="0" cy="0"/>
          <a:chOff x="0" y="0"/>
          <a:chExt cx="0" cy="0"/>
        </a:xfrm>
      </p:grpSpPr>
      <p:sp>
        <p:nvSpPr>
          <p:cNvPr id="4226" name="Google Shape;4226;g25c4e4c78d6_1_394"/>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27" name="Google Shape;4227;g25c4e4c78d6_1_394"/>
          <p:cNvSpPr txBox="1"/>
          <p:nvPr/>
        </p:nvSpPr>
        <p:spPr>
          <a:xfrm>
            <a:off x="592675" y="1742725"/>
            <a:ext cx="38379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print(</a:t>
            </a:r>
            <a:r>
              <a:rPr b="0" i="0" lang="en" sz="1050" u="none" cap="none" strike="noStrike">
                <a:solidFill>
                  <a:srgbClr val="CE9178"/>
                </a:solidFill>
                <a:latin typeface="Consolas"/>
                <a:ea typeface="Consolas"/>
                <a:cs typeface="Consolas"/>
                <a:sym typeface="Consolas"/>
              </a:rPr>
              <a:t>'Hola mundo!'</a:t>
            </a:r>
            <a:r>
              <a:rPr b="0" i="0" lang="en" sz="1050" u="none" cap="none" strike="noStrike">
                <a:solidFill>
                  <a:srgbClr val="D4D4D4"/>
                </a:solidFill>
                <a:latin typeface="Consolas"/>
                <a:ea typeface="Consolas"/>
                <a:cs typeface="Consolas"/>
                <a:sym typeface="Consolas"/>
              </a:rPr>
              <a:t>)</a:t>
            </a:r>
            <a:endParaRPr b="0" i="0" sz="1050" u="none" cap="none" strike="noStrike">
              <a:solidFill>
                <a:srgbClr val="CE917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28" name="Google Shape;4228;g25c4e4c78d6_1_394"/>
          <p:cNvSpPr/>
          <p:nvPr/>
        </p:nvSpPr>
        <p:spPr>
          <a:xfrm rot="-5400000">
            <a:off x="1539950" y="2938900"/>
            <a:ext cx="91800" cy="9210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9" name="Google Shape;4229;g25c4e4c78d6_1_394"/>
          <p:cNvSpPr txBox="1"/>
          <p:nvPr/>
        </p:nvSpPr>
        <p:spPr>
          <a:xfrm>
            <a:off x="654750" y="34050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En este caso, el parámetro es el literal </a:t>
            </a:r>
            <a:r>
              <a:rPr b="0" i="1" lang="en" sz="1000" u="none" cap="none" strike="noStrike">
                <a:solidFill>
                  <a:srgbClr val="00FFFF"/>
                </a:solidFill>
                <a:latin typeface="Roboto"/>
                <a:ea typeface="Roboto"/>
                <a:cs typeface="Roboto"/>
                <a:sym typeface="Roboto"/>
              </a:rPr>
              <a:t>Hola mundo!</a:t>
            </a:r>
            <a:r>
              <a:rPr b="0" i="0" lang="en" sz="1000" u="none" cap="none" strike="noStrike">
                <a:solidFill>
                  <a:srgbClr val="00FFFF"/>
                </a:solidFill>
                <a:latin typeface="Roboto"/>
                <a:ea typeface="Roboto"/>
                <a:cs typeface="Roboto"/>
                <a:sym typeface="Roboto"/>
              </a:rPr>
              <a:t>.</a:t>
            </a:r>
            <a:endParaRPr b="0" i="0" sz="1000" u="none" cap="none" strike="noStrike">
              <a:solidFill>
                <a:srgbClr val="00FFFF"/>
              </a:solidFill>
              <a:latin typeface="Roboto"/>
              <a:ea typeface="Roboto"/>
              <a:cs typeface="Roboto"/>
              <a:sym typeface="Roboto"/>
            </a:endParaRPr>
          </a:p>
        </p:txBody>
      </p:sp>
      <p:sp>
        <p:nvSpPr>
          <p:cNvPr id="4230" name="Google Shape;4230;g25c4e4c78d6_1_394"/>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4" name="Shape 4234"/>
        <p:cNvGrpSpPr/>
        <p:nvPr/>
      </p:nvGrpSpPr>
      <p:grpSpPr>
        <a:xfrm>
          <a:off x="0" y="0"/>
          <a:ext cx="0" cy="0"/>
          <a:chOff x="0" y="0"/>
          <a:chExt cx="0" cy="0"/>
        </a:xfrm>
      </p:grpSpPr>
      <p:sp>
        <p:nvSpPr>
          <p:cNvPr id="4235" name="Google Shape;4235;g25c4e4c78d6_1_403"/>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36" name="Google Shape;4236;g25c4e4c78d6_1_403"/>
          <p:cNvSpPr txBox="1"/>
          <p:nvPr/>
        </p:nvSpPr>
        <p:spPr>
          <a:xfrm>
            <a:off x="592675" y="1742725"/>
            <a:ext cx="39219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print(</a:t>
            </a:r>
            <a:r>
              <a:rPr b="0" i="0" lang="en" sz="1050" u="none" cap="none" strike="noStrike">
                <a:solidFill>
                  <a:srgbClr val="00FFFF"/>
                </a:solidFill>
                <a:latin typeface="Consolas"/>
                <a:ea typeface="Consolas"/>
                <a:cs typeface="Consolas"/>
                <a:sym typeface="Consolas"/>
              </a:rPr>
              <a:t>'</a:t>
            </a:r>
            <a:r>
              <a:rPr b="0" i="0" lang="en" sz="1050" u="none" cap="none" strike="noStrike">
                <a:solidFill>
                  <a:srgbClr val="CE9178"/>
                </a:solidFill>
                <a:latin typeface="Consolas"/>
                <a:ea typeface="Consolas"/>
                <a:cs typeface="Consolas"/>
                <a:sym typeface="Consolas"/>
              </a:rPr>
              <a:t>Hola mundo!</a:t>
            </a:r>
            <a:r>
              <a:rPr b="0" i="0" lang="en" sz="1050" u="none" cap="none" strike="noStrike">
                <a:solidFill>
                  <a:srgbClr val="00FFFF"/>
                </a:solidFill>
                <a:latin typeface="Consolas"/>
                <a:ea typeface="Consolas"/>
                <a:cs typeface="Consolas"/>
                <a:sym typeface="Consolas"/>
              </a:rPr>
              <a:t>'</a:t>
            </a:r>
            <a:r>
              <a:rPr b="0" i="0" lang="en" sz="1050" u="none" cap="none" strike="noStrike">
                <a:solidFill>
                  <a:srgbClr val="D4D4D4"/>
                </a:solidFill>
                <a:latin typeface="Consolas"/>
                <a:ea typeface="Consolas"/>
                <a:cs typeface="Consolas"/>
                <a:sym typeface="Consolas"/>
              </a:rPr>
              <a:t>)</a:t>
            </a:r>
            <a:endParaRPr b="0" i="0" sz="1050" u="none" cap="none" strike="noStrike">
              <a:solidFill>
                <a:srgbClr val="CE917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37" name="Google Shape;4237;g25c4e4c78d6_1_403"/>
          <p:cNvSpPr txBox="1"/>
          <p:nvPr/>
        </p:nvSpPr>
        <p:spPr>
          <a:xfrm>
            <a:off x="654750" y="34050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Los literales se escriben entre comillas (simples o dobles).</a:t>
            </a:r>
            <a:endParaRPr b="0" i="0" sz="1000" u="none" cap="none" strike="noStrike">
              <a:solidFill>
                <a:srgbClr val="00FFFF"/>
              </a:solidFill>
              <a:latin typeface="Roboto"/>
              <a:ea typeface="Roboto"/>
              <a:cs typeface="Roboto"/>
              <a:sym typeface="Roboto"/>
            </a:endParaRPr>
          </a:p>
        </p:txBody>
      </p:sp>
      <p:sp>
        <p:nvSpPr>
          <p:cNvPr id="4238" name="Google Shape;4238;g25c4e4c78d6_1_403"/>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2" name="Shape 4242"/>
        <p:cNvGrpSpPr/>
        <p:nvPr/>
      </p:nvGrpSpPr>
      <p:grpSpPr>
        <a:xfrm>
          <a:off x="0" y="0"/>
          <a:ext cx="0" cy="0"/>
          <a:chOff x="0" y="0"/>
          <a:chExt cx="0" cy="0"/>
        </a:xfrm>
      </p:grpSpPr>
      <p:sp>
        <p:nvSpPr>
          <p:cNvPr id="4243" name="Google Shape;4243;g25c4e4c78d6_1_411"/>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44" name="Google Shape;4244;g25c4e4c78d6_1_411"/>
          <p:cNvSpPr txBox="1"/>
          <p:nvPr/>
        </p:nvSpPr>
        <p:spPr>
          <a:xfrm>
            <a:off x="592675" y="1742725"/>
            <a:ext cx="40617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print(</a:t>
            </a:r>
            <a:r>
              <a:rPr b="0" i="0" lang="en" sz="1050" u="none" cap="none" strike="noStrike">
                <a:solidFill>
                  <a:srgbClr val="00FFFF"/>
                </a:solidFill>
                <a:latin typeface="Roboto"/>
                <a:ea typeface="Roboto"/>
                <a:cs typeface="Roboto"/>
                <a:sym typeface="Roboto"/>
              </a:rPr>
              <a:t>?</a:t>
            </a:r>
            <a:r>
              <a:rPr b="0" i="0" lang="en" sz="1050" u="none" cap="none" strike="noStrike">
                <a:solidFill>
                  <a:srgbClr val="D4D4D4"/>
                </a:solidFill>
                <a:latin typeface="Consolas"/>
                <a:ea typeface="Consolas"/>
                <a:cs typeface="Consolas"/>
                <a:sym typeface="Consolas"/>
              </a:rPr>
              <a:t>)</a:t>
            </a:r>
            <a:endParaRPr b="0" i="0" sz="1050" u="none" cap="none" strike="noStrike">
              <a:solidFill>
                <a:srgbClr val="CE917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45" name="Google Shape;4245;g25c4e4c78d6_1_411"/>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
        <p:nvSpPr>
          <p:cNvPr id="4246" name="Google Shape;4246;g25c4e4c78d6_1_411"/>
          <p:cNvSpPr txBox="1"/>
          <p:nvPr/>
        </p:nvSpPr>
        <p:spPr>
          <a:xfrm>
            <a:off x="4903625" y="1467575"/>
            <a:ext cx="2434200" cy="192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E06666"/>
                </a:highlight>
                <a:latin typeface="Roboto"/>
                <a:ea typeface="Roboto"/>
                <a:cs typeface="Roboto"/>
                <a:sym typeface="Roboto"/>
              </a:rPr>
              <a:t>PROBLEMA</a:t>
            </a:r>
            <a:endParaRPr b="1" i="0" sz="1400" u="none" cap="none" strike="noStrike">
              <a:solidFill>
                <a:srgbClr val="FFFFFF"/>
              </a:solidFill>
              <a:highlight>
                <a:srgbClr val="E06666"/>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No queremos mostrar un mensaje literal, sino que necesitamos responder al pedido del enunciado.</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FFFFFF"/>
                </a:solidFill>
                <a:highlight>
                  <a:srgbClr val="6AA84F"/>
                </a:highlight>
                <a:latin typeface="Roboto"/>
                <a:ea typeface="Roboto"/>
                <a:cs typeface="Roboto"/>
                <a:sym typeface="Roboto"/>
              </a:rPr>
              <a:t>SOLUCIÓN</a:t>
            </a:r>
            <a:endParaRPr b="1" i="0" sz="1400" u="none" cap="none" strike="noStrike">
              <a:solidFill>
                <a:srgbClr val="FFFFFF"/>
              </a:solidFill>
              <a:highlight>
                <a:srgbClr val="6AA84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Roboto"/>
                <a:ea typeface="Roboto"/>
                <a:cs typeface="Roboto"/>
                <a:sym typeface="Roboto"/>
              </a:rPr>
              <a:t>Formatear la salida.</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0" name="Shape 4250"/>
        <p:cNvGrpSpPr/>
        <p:nvPr/>
      </p:nvGrpSpPr>
      <p:grpSpPr>
        <a:xfrm>
          <a:off x="0" y="0"/>
          <a:ext cx="0" cy="0"/>
          <a:chOff x="0" y="0"/>
          <a:chExt cx="0" cy="0"/>
        </a:xfrm>
      </p:grpSpPr>
      <p:sp>
        <p:nvSpPr>
          <p:cNvPr id="4251" name="Google Shape;4251;g25c4e4c78d6_1_419"/>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52" name="Google Shape;4252;g25c4e4c78d6_1_419"/>
          <p:cNvSpPr txBox="1"/>
          <p:nvPr/>
        </p:nvSpPr>
        <p:spPr>
          <a:xfrm>
            <a:off x="592675" y="1742725"/>
            <a:ext cx="41175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00"/>
              <a:buFont typeface="Arial"/>
              <a:buNone/>
            </a:pPr>
            <a:r>
              <a:rPr b="0" i="0" lang="en" sz="700" u="none" cap="none" strike="noStrike">
                <a:solidFill>
                  <a:srgbClr val="D4D4D4"/>
                </a:solidFill>
                <a:latin typeface="Consolas"/>
                <a:ea typeface="Consolas"/>
                <a:cs typeface="Consolas"/>
                <a:sym typeface="Consolas"/>
              </a:rPr>
              <a:t>print(</a:t>
            </a:r>
            <a:r>
              <a:rPr b="0" i="0" lang="en" sz="700" u="none" cap="none" strike="noStrike">
                <a:solidFill>
                  <a:srgbClr val="CE9178"/>
                </a:solidFill>
                <a:latin typeface="Consolas"/>
                <a:ea typeface="Consolas"/>
                <a:cs typeface="Consolas"/>
                <a:sym typeface="Consolas"/>
              </a:rPr>
              <a:t>'El resultado de sumar'</a:t>
            </a:r>
            <a:r>
              <a:rPr b="0" i="0" lang="en" sz="700" u="none" cap="none" strike="noStrike">
                <a:solidFill>
                  <a:srgbClr val="D4D4D4"/>
                </a:solidFill>
                <a:latin typeface="Consolas"/>
                <a:ea typeface="Consolas"/>
                <a:cs typeface="Consolas"/>
                <a:sym typeface="Consolas"/>
              </a:rPr>
              <a:t>, numero1, </a:t>
            </a:r>
            <a:r>
              <a:rPr b="0" i="0" lang="en" sz="700" u="none" cap="none" strike="noStrike">
                <a:solidFill>
                  <a:srgbClr val="CE9178"/>
                </a:solidFill>
                <a:latin typeface="Consolas"/>
                <a:ea typeface="Consolas"/>
                <a:cs typeface="Consolas"/>
                <a:sym typeface="Consolas"/>
              </a:rPr>
              <a:t>'+'</a:t>
            </a:r>
            <a:r>
              <a:rPr b="0" i="0" lang="en" sz="700" u="none" cap="none" strike="noStrike">
                <a:solidFill>
                  <a:srgbClr val="D4D4D4"/>
                </a:solidFill>
                <a:latin typeface="Consolas"/>
                <a:ea typeface="Consolas"/>
                <a:cs typeface="Consolas"/>
                <a:sym typeface="Consolas"/>
              </a:rPr>
              <a:t>, numero2, </a:t>
            </a:r>
            <a:r>
              <a:rPr b="0" i="0" lang="en" sz="700" u="none" cap="none" strike="noStrike">
                <a:solidFill>
                  <a:srgbClr val="CE9178"/>
                </a:solidFill>
                <a:latin typeface="Consolas"/>
                <a:ea typeface="Consolas"/>
                <a:cs typeface="Consolas"/>
                <a:sym typeface="Consolas"/>
              </a:rPr>
              <a:t>'da como resultado'</a:t>
            </a:r>
            <a:r>
              <a:rPr b="0" i="0" lang="en" sz="700" u="none" cap="none" strike="noStrike">
                <a:solidFill>
                  <a:srgbClr val="D4D4D4"/>
                </a:solidFill>
                <a:latin typeface="Consolas"/>
                <a:ea typeface="Consolas"/>
                <a:cs typeface="Consolas"/>
                <a:sym typeface="Consolas"/>
              </a:rPr>
              <a:t>, suma)</a:t>
            </a:r>
            <a:endParaRPr b="0" i="0" sz="700" u="none" cap="none" strike="noStrike">
              <a:solidFill>
                <a:srgbClr val="D4D4D4"/>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53" name="Google Shape;4253;g25c4e4c78d6_1_419"/>
          <p:cNvSpPr txBox="1"/>
          <p:nvPr/>
        </p:nvSpPr>
        <p:spPr>
          <a:xfrm>
            <a:off x="4903625" y="1467575"/>
            <a:ext cx="2434200" cy="1928700"/>
          </a:xfrm>
          <a:prstGeom prst="rect">
            <a:avLst/>
          </a:prstGeom>
          <a:no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highlight>
                  <a:srgbClr val="E06666"/>
                </a:highlight>
                <a:latin typeface="Roboto"/>
                <a:ea typeface="Roboto"/>
                <a:cs typeface="Roboto"/>
                <a:sym typeface="Roboto"/>
              </a:rPr>
              <a:t>PROBLEMA</a:t>
            </a:r>
            <a:endParaRPr b="1" i="0" sz="1400" u="none" cap="none" strike="noStrike">
              <a:solidFill>
                <a:srgbClr val="FFFFFF"/>
              </a:solidFill>
              <a:highlight>
                <a:srgbClr val="E06666"/>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oboto"/>
                <a:ea typeface="Roboto"/>
                <a:cs typeface="Roboto"/>
                <a:sym typeface="Roboto"/>
              </a:rPr>
              <a:t>No queremos mostrar un mensaje literal, sino que necesitamos responder al pedido del enunciado.</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 sz="1400" u="none" cap="none" strike="noStrike">
                <a:solidFill>
                  <a:srgbClr val="FFFFFF"/>
                </a:solidFill>
                <a:highlight>
                  <a:srgbClr val="6AA84F"/>
                </a:highlight>
                <a:latin typeface="Roboto"/>
                <a:ea typeface="Roboto"/>
                <a:cs typeface="Roboto"/>
                <a:sym typeface="Roboto"/>
              </a:rPr>
              <a:t>SOLUCIÓN</a:t>
            </a:r>
            <a:endParaRPr b="1" i="0" sz="1400" u="none" cap="none" strike="noStrike">
              <a:solidFill>
                <a:srgbClr val="FFFFFF"/>
              </a:solidFill>
              <a:highlight>
                <a:srgbClr val="6AA84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0" i="0" lang="en" sz="1400" u="none" cap="none" strike="noStrike">
                <a:solidFill>
                  <a:schemeClr val="dk1"/>
                </a:solidFill>
                <a:latin typeface="Roboto"/>
                <a:ea typeface="Roboto"/>
                <a:cs typeface="Roboto"/>
                <a:sym typeface="Roboto"/>
              </a:rPr>
              <a:t>Formatear la salida.</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254" name="Google Shape;4254;g25c4e4c78d6_1_419"/>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8" name="Shape 4258"/>
        <p:cNvGrpSpPr/>
        <p:nvPr/>
      </p:nvGrpSpPr>
      <p:grpSpPr>
        <a:xfrm>
          <a:off x="0" y="0"/>
          <a:ext cx="0" cy="0"/>
          <a:chOff x="0" y="0"/>
          <a:chExt cx="0" cy="0"/>
        </a:xfrm>
      </p:grpSpPr>
      <p:sp>
        <p:nvSpPr>
          <p:cNvPr id="4259" name="Google Shape;4259;g25c4e4c78d6_1_427"/>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60" name="Google Shape;4260;g25c4e4c78d6_1_427"/>
          <p:cNvSpPr txBox="1"/>
          <p:nvPr/>
        </p:nvSpPr>
        <p:spPr>
          <a:xfrm>
            <a:off x="592675" y="1742725"/>
            <a:ext cx="42264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00"/>
              <a:buFont typeface="Arial"/>
              <a:buNone/>
            </a:pPr>
            <a:r>
              <a:rPr b="0" i="0" lang="en" sz="700" u="none" cap="none" strike="noStrike">
                <a:solidFill>
                  <a:srgbClr val="D4D4D4"/>
                </a:solidFill>
                <a:latin typeface="Consolas"/>
                <a:ea typeface="Consolas"/>
                <a:cs typeface="Consolas"/>
                <a:sym typeface="Consolas"/>
              </a:rPr>
              <a:t>print(</a:t>
            </a:r>
            <a:r>
              <a:rPr b="0" i="0" lang="en" sz="700" u="none" cap="none" strike="noStrike">
                <a:solidFill>
                  <a:srgbClr val="CE9178"/>
                </a:solidFill>
                <a:latin typeface="Consolas"/>
                <a:ea typeface="Consolas"/>
                <a:cs typeface="Consolas"/>
                <a:sym typeface="Consolas"/>
              </a:rPr>
              <a:t>'El resultado de sumar'</a:t>
            </a:r>
            <a:r>
              <a:rPr b="0" i="0" lang="en" sz="700" u="none" cap="none" strike="noStrike">
                <a:solidFill>
                  <a:srgbClr val="D4D4D4"/>
                </a:solidFill>
                <a:latin typeface="Consolas"/>
                <a:ea typeface="Consolas"/>
                <a:cs typeface="Consolas"/>
                <a:sym typeface="Consolas"/>
              </a:rPr>
              <a:t>, numero1, </a:t>
            </a:r>
            <a:r>
              <a:rPr b="0" i="0" lang="en" sz="700" u="none" cap="none" strike="noStrike">
                <a:solidFill>
                  <a:srgbClr val="CE9178"/>
                </a:solidFill>
                <a:latin typeface="Consolas"/>
                <a:ea typeface="Consolas"/>
                <a:cs typeface="Consolas"/>
                <a:sym typeface="Consolas"/>
              </a:rPr>
              <a:t>'+'</a:t>
            </a:r>
            <a:r>
              <a:rPr b="0" i="0" lang="en" sz="700" u="none" cap="none" strike="noStrike">
                <a:solidFill>
                  <a:srgbClr val="D4D4D4"/>
                </a:solidFill>
                <a:latin typeface="Consolas"/>
                <a:ea typeface="Consolas"/>
                <a:cs typeface="Consolas"/>
                <a:sym typeface="Consolas"/>
              </a:rPr>
              <a:t>, numero2, </a:t>
            </a:r>
            <a:r>
              <a:rPr b="0" i="0" lang="en" sz="700" u="none" cap="none" strike="noStrike">
                <a:solidFill>
                  <a:srgbClr val="CE9178"/>
                </a:solidFill>
                <a:latin typeface="Consolas"/>
                <a:ea typeface="Consolas"/>
                <a:cs typeface="Consolas"/>
                <a:sym typeface="Consolas"/>
              </a:rPr>
              <a:t>'da como resultado'</a:t>
            </a:r>
            <a:r>
              <a:rPr b="0" i="0" lang="en" sz="700" u="none" cap="none" strike="noStrike">
                <a:solidFill>
                  <a:srgbClr val="D4D4D4"/>
                </a:solidFill>
                <a:latin typeface="Consolas"/>
                <a:ea typeface="Consolas"/>
                <a:cs typeface="Consolas"/>
                <a:sym typeface="Consolas"/>
              </a:rPr>
              <a:t>, suma)</a:t>
            </a:r>
            <a:endParaRPr b="0" i="0" sz="700" u="none" cap="none" strike="noStrike">
              <a:solidFill>
                <a:srgbClr val="D4D4D4"/>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61" name="Google Shape;4261;g25c4e4c78d6_1_427"/>
          <p:cNvSpPr/>
          <p:nvPr/>
        </p:nvSpPr>
        <p:spPr>
          <a:xfrm rot="-5400000">
            <a:off x="2739300" y="1545700"/>
            <a:ext cx="91800" cy="3555000"/>
          </a:xfrm>
          <a:prstGeom prst="leftBrace">
            <a:avLst>
              <a:gd fmla="val 50000" name="adj1"/>
              <a:gd fmla="val 50000" name="adj2"/>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2" name="Google Shape;4262;g25c4e4c78d6_1_427"/>
          <p:cNvSpPr txBox="1"/>
          <p:nvPr/>
        </p:nvSpPr>
        <p:spPr>
          <a:xfrm>
            <a:off x="654750" y="34050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El parámetro de la función </a:t>
            </a:r>
            <a:r>
              <a:rPr b="0" i="1" lang="en" sz="1000" u="none" cap="none" strike="noStrike">
                <a:solidFill>
                  <a:srgbClr val="00FFFF"/>
                </a:solidFill>
                <a:latin typeface="Roboto"/>
                <a:ea typeface="Roboto"/>
                <a:cs typeface="Roboto"/>
                <a:sym typeface="Roboto"/>
              </a:rPr>
              <a:t>print</a:t>
            </a:r>
            <a:r>
              <a:rPr b="0" i="0" lang="en" sz="1000" u="none" cap="none" strike="noStrike">
                <a:solidFill>
                  <a:srgbClr val="00FFFF"/>
                </a:solidFill>
                <a:latin typeface="Roboto"/>
                <a:ea typeface="Roboto"/>
                <a:cs typeface="Roboto"/>
                <a:sym typeface="Roboto"/>
              </a:rPr>
              <a:t> ahora es una expresión compuesta.</a:t>
            </a:r>
            <a:endParaRPr b="0" i="1" sz="1400" u="none" cap="none" strike="noStrike">
              <a:solidFill>
                <a:srgbClr val="000000"/>
              </a:solidFill>
              <a:latin typeface="Arial"/>
              <a:ea typeface="Arial"/>
              <a:cs typeface="Arial"/>
              <a:sym typeface="Arial"/>
            </a:endParaRPr>
          </a:p>
        </p:txBody>
      </p:sp>
      <p:sp>
        <p:nvSpPr>
          <p:cNvPr id="4263" name="Google Shape;4263;g25c4e4c78d6_1_427"/>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8" name="Shape 3868"/>
        <p:cNvGrpSpPr/>
        <p:nvPr/>
      </p:nvGrpSpPr>
      <p:grpSpPr>
        <a:xfrm>
          <a:off x="0" y="0"/>
          <a:ext cx="0" cy="0"/>
          <a:chOff x="0" y="0"/>
          <a:chExt cx="0" cy="0"/>
        </a:xfrm>
      </p:grpSpPr>
      <p:sp>
        <p:nvSpPr>
          <p:cNvPr id="3869" name="Google Shape;3869;g25d73be0155_0_48"/>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3300">
                <a:highlight>
                  <a:srgbClr val="FFFFFF"/>
                </a:highlight>
                <a:latin typeface="Dosis"/>
                <a:ea typeface="Dosis"/>
                <a:cs typeface="Dosis"/>
                <a:sym typeface="Dosis"/>
              </a:rPr>
              <a:t>ESTRUCTURA </a:t>
            </a:r>
            <a:r>
              <a:rPr lang="en" sz="1700">
                <a:highlight>
                  <a:srgbClr val="FFFFFF"/>
                </a:highlight>
                <a:latin typeface="Dosis"/>
                <a:ea typeface="Dosis"/>
                <a:cs typeface="Dosis"/>
                <a:sym typeface="Dosis"/>
              </a:rPr>
              <a:t>(ESTANDAR)</a:t>
            </a:r>
            <a:r>
              <a:rPr lang="en" sz="3300">
                <a:highlight>
                  <a:srgbClr val="FFFFFF"/>
                </a:highlight>
                <a:latin typeface="Dosis"/>
                <a:ea typeface="Dosis"/>
                <a:cs typeface="Dosis"/>
                <a:sym typeface="Dosis"/>
              </a:rPr>
              <a:t> DE UN PROGRAMA</a:t>
            </a:r>
            <a:endParaRPr sz="3300">
              <a:solidFill>
                <a:srgbClr val="0B87A1"/>
              </a:solidFill>
            </a:endParaRPr>
          </a:p>
        </p:txBody>
      </p:sp>
      <p:sp>
        <p:nvSpPr>
          <p:cNvPr id="3870" name="Google Shape;3870;g25d73be0155_0_48"/>
          <p:cNvSpPr txBox="1"/>
          <p:nvPr>
            <p:ph idx="1" type="body"/>
          </p:nvPr>
        </p:nvSpPr>
        <p:spPr>
          <a:xfrm>
            <a:off x="640225" y="1376150"/>
            <a:ext cx="6761100" cy="132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800">
                <a:solidFill>
                  <a:srgbClr val="434343"/>
                </a:solidFill>
                <a:latin typeface="Roboto Light"/>
                <a:ea typeface="Roboto Light"/>
                <a:cs typeface="Roboto Light"/>
                <a:sym typeface="Roboto Light"/>
              </a:rPr>
              <a:t>En general, podremos pensar en nuestras soluciones, o algoritmos, a partir de un enfoque basado en procesos, con un esquema similar al que se muestra a continuación:</a:t>
            </a:r>
            <a:endParaRPr sz="1800">
              <a:solidFill>
                <a:srgbClr val="434343"/>
              </a:solidFill>
              <a:latin typeface="Roboto Light"/>
              <a:ea typeface="Roboto Light"/>
              <a:cs typeface="Roboto Light"/>
              <a:sym typeface="Roboto Light"/>
            </a:endParaRPr>
          </a:p>
        </p:txBody>
      </p:sp>
      <p:pic>
        <p:nvPicPr>
          <p:cNvPr id="3871" name="Google Shape;3871;g25d73be0155_0_48"/>
          <p:cNvPicPr preferRelativeResize="0"/>
          <p:nvPr/>
        </p:nvPicPr>
        <p:blipFill rotWithShape="1">
          <a:blip r:embed="rId3">
            <a:alphaModFix/>
          </a:blip>
          <a:srcRect b="10199" l="8844" r="8029" t="27825"/>
          <a:stretch/>
        </p:blipFill>
        <p:spPr>
          <a:xfrm>
            <a:off x="1370224" y="2700950"/>
            <a:ext cx="5301101" cy="2221872"/>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7" name="Shape 4267"/>
        <p:cNvGrpSpPr/>
        <p:nvPr/>
      </p:nvGrpSpPr>
      <p:grpSpPr>
        <a:xfrm>
          <a:off x="0" y="0"/>
          <a:ext cx="0" cy="0"/>
          <a:chOff x="0" y="0"/>
          <a:chExt cx="0" cy="0"/>
        </a:xfrm>
      </p:grpSpPr>
      <p:sp>
        <p:nvSpPr>
          <p:cNvPr id="4268" name="Google Shape;4268;g25c4e4c78d6_1_436"/>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69" name="Google Shape;4269;g25c4e4c78d6_1_436"/>
          <p:cNvSpPr txBox="1"/>
          <p:nvPr/>
        </p:nvSpPr>
        <p:spPr>
          <a:xfrm>
            <a:off x="592675" y="1742725"/>
            <a:ext cx="42264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00"/>
              <a:buFont typeface="Arial"/>
              <a:buNone/>
            </a:pPr>
            <a:r>
              <a:rPr b="0" i="0" lang="en" sz="700" u="none" cap="none" strike="noStrike">
                <a:solidFill>
                  <a:srgbClr val="D4D4D4"/>
                </a:solidFill>
                <a:latin typeface="Consolas"/>
                <a:ea typeface="Consolas"/>
                <a:cs typeface="Consolas"/>
                <a:sym typeface="Consolas"/>
              </a:rPr>
              <a:t>print(</a:t>
            </a:r>
            <a:r>
              <a:rPr b="0" i="0" lang="en" sz="700" u="none" cap="none" strike="noStrike">
                <a:solidFill>
                  <a:srgbClr val="CE9178"/>
                </a:solidFill>
                <a:latin typeface="Consolas"/>
                <a:ea typeface="Consolas"/>
                <a:cs typeface="Consolas"/>
                <a:sym typeface="Consolas"/>
              </a:rPr>
              <a:t>'El resultado de sumar'</a:t>
            </a:r>
            <a:r>
              <a:rPr b="1" i="0" lang="en" sz="700" u="none" cap="none" strike="noStrike">
                <a:solidFill>
                  <a:srgbClr val="00FFFF"/>
                </a:solidFill>
                <a:latin typeface="Consolas"/>
                <a:ea typeface="Consolas"/>
                <a:cs typeface="Consolas"/>
                <a:sym typeface="Consolas"/>
              </a:rPr>
              <a:t>,</a:t>
            </a:r>
            <a:r>
              <a:rPr b="0" i="0" lang="en" sz="700" u="none" cap="none" strike="noStrike">
                <a:solidFill>
                  <a:srgbClr val="D4D4D4"/>
                </a:solidFill>
                <a:latin typeface="Consolas"/>
                <a:ea typeface="Consolas"/>
                <a:cs typeface="Consolas"/>
                <a:sym typeface="Consolas"/>
              </a:rPr>
              <a:t> numero1, </a:t>
            </a:r>
            <a:r>
              <a:rPr b="0" i="0" lang="en" sz="700" u="none" cap="none" strike="noStrike">
                <a:solidFill>
                  <a:srgbClr val="CE9178"/>
                </a:solidFill>
                <a:latin typeface="Consolas"/>
                <a:ea typeface="Consolas"/>
                <a:cs typeface="Consolas"/>
                <a:sym typeface="Consolas"/>
              </a:rPr>
              <a:t>'+'</a:t>
            </a:r>
            <a:r>
              <a:rPr b="1" i="0" lang="en" sz="700" u="none" cap="none" strike="noStrike">
                <a:solidFill>
                  <a:srgbClr val="00FFFF"/>
                </a:solidFill>
                <a:latin typeface="Consolas"/>
                <a:ea typeface="Consolas"/>
                <a:cs typeface="Consolas"/>
                <a:sym typeface="Consolas"/>
              </a:rPr>
              <a:t>,</a:t>
            </a:r>
            <a:r>
              <a:rPr b="0" i="0" lang="en" sz="700" u="none" cap="none" strike="noStrike">
                <a:solidFill>
                  <a:srgbClr val="D4D4D4"/>
                </a:solidFill>
                <a:latin typeface="Consolas"/>
                <a:ea typeface="Consolas"/>
                <a:cs typeface="Consolas"/>
                <a:sym typeface="Consolas"/>
              </a:rPr>
              <a:t> numero2</a:t>
            </a:r>
            <a:r>
              <a:rPr b="1" i="0" lang="en" sz="700" u="none" cap="none" strike="noStrike">
                <a:solidFill>
                  <a:srgbClr val="00FFFF"/>
                </a:solidFill>
                <a:latin typeface="Consolas"/>
                <a:ea typeface="Consolas"/>
                <a:cs typeface="Consolas"/>
                <a:sym typeface="Consolas"/>
              </a:rPr>
              <a:t>,</a:t>
            </a:r>
            <a:r>
              <a:rPr b="0" i="0" lang="en" sz="700" u="none" cap="none" strike="noStrike">
                <a:solidFill>
                  <a:srgbClr val="D4D4D4"/>
                </a:solidFill>
                <a:latin typeface="Consolas"/>
                <a:ea typeface="Consolas"/>
                <a:cs typeface="Consolas"/>
                <a:sym typeface="Consolas"/>
              </a:rPr>
              <a:t> </a:t>
            </a:r>
            <a:r>
              <a:rPr b="0" i="0" lang="en" sz="700" u="none" cap="none" strike="noStrike">
                <a:solidFill>
                  <a:srgbClr val="CE9178"/>
                </a:solidFill>
                <a:latin typeface="Consolas"/>
                <a:ea typeface="Consolas"/>
                <a:cs typeface="Consolas"/>
                <a:sym typeface="Consolas"/>
              </a:rPr>
              <a:t>'da como resultado'</a:t>
            </a:r>
            <a:r>
              <a:rPr b="1" i="0" lang="en" sz="700" u="none" cap="none" strike="noStrike">
                <a:solidFill>
                  <a:srgbClr val="00FFFF"/>
                </a:solidFill>
                <a:latin typeface="Consolas"/>
                <a:ea typeface="Consolas"/>
                <a:cs typeface="Consolas"/>
                <a:sym typeface="Consolas"/>
              </a:rPr>
              <a:t>,</a:t>
            </a:r>
            <a:r>
              <a:rPr b="0" i="0" lang="en" sz="700" u="none" cap="none" strike="noStrike">
                <a:solidFill>
                  <a:srgbClr val="D4D4D4"/>
                </a:solidFill>
                <a:latin typeface="Consolas"/>
                <a:ea typeface="Consolas"/>
                <a:cs typeface="Consolas"/>
                <a:sym typeface="Consolas"/>
              </a:rPr>
              <a:t> suma)</a:t>
            </a:r>
            <a:endParaRPr b="0" i="0" sz="700" u="none" cap="none" strike="noStrike">
              <a:solidFill>
                <a:srgbClr val="D4D4D4"/>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70" name="Google Shape;4270;g25c4e4c78d6_1_436"/>
          <p:cNvSpPr txBox="1"/>
          <p:nvPr/>
        </p:nvSpPr>
        <p:spPr>
          <a:xfrm>
            <a:off x="654750" y="34050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La coma (,) es la operación de </a:t>
            </a:r>
            <a:r>
              <a:rPr b="0" i="0" lang="en" sz="1000" u="sng" cap="none" strike="noStrike">
                <a:solidFill>
                  <a:srgbClr val="00FFFF"/>
                </a:solidFill>
                <a:latin typeface="Roboto"/>
                <a:ea typeface="Roboto"/>
                <a:cs typeface="Roboto"/>
                <a:sym typeface="Roboto"/>
              </a:rPr>
              <a:t>concatenación</a:t>
            </a:r>
            <a:r>
              <a:rPr b="0" i="0" lang="en" sz="1000" u="none" cap="none" strike="noStrike">
                <a:solidFill>
                  <a:srgbClr val="00FFFF"/>
                </a:solidFill>
                <a:latin typeface="Roboto"/>
                <a:ea typeface="Roboto"/>
                <a:cs typeface="Roboto"/>
                <a:sym typeface="Roboto"/>
              </a:rPr>
              <a:t>.</a:t>
            </a:r>
            <a:endParaRPr b="0" i="1" sz="1400" u="none" cap="none" strike="noStrike">
              <a:solidFill>
                <a:srgbClr val="000000"/>
              </a:solidFill>
              <a:latin typeface="Arial"/>
              <a:ea typeface="Arial"/>
              <a:cs typeface="Arial"/>
              <a:sym typeface="Arial"/>
            </a:endParaRPr>
          </a:p>
        </p:txBody>
      </p:sp>
      <p:sp>
        <p:nvSpPr>
          <p:cNvPr id="4271" name="Google Shape;4271;g25c4e4c78d6_1_436"/>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5" name="Shape 4275"/>
        <p:cNvGrpSpPr/>
        <p:nvPr/>
      </p:nvGrpSpPr>
      <p:grpSpPr>
        <a:xfrm>
          <a:off x="0" y="0"/>
          <a:ext cx="0" cy="0"/>
          <a:chOff x="0" y="0"/>
          <a:chExt cx="0" cy="0"/>
        </a:xfrm>
      </p:grpSpPr>
      <p:sp>
        <p:nvSpPr>
          <p:cNvPr id="4276" name="Google Shape;4276;g25c4e4c78d6_1_444"/>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SOLUCIÓN</a:t>
            </a:r>
            <a:endParaRPr b="0" i="0" sz="1800" u="none" cap="none" strike="noStrike">
              <a:solidFill>
                <a:srgbClr val="434343"/>
              </a:solidFill>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77" name="Google Shape;4277;g25c4e4c78d6_1_444"/>
          <p:cNvSpPr txBox="1"/>
          <p:nvPr/>
        </p:nvSpPr>
        <p:spPr>
          <a:xfrm>
            <a:off x="592675" y="1742725"/>
            <a:ext cx="4226400" cy="29208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700"/>
              <a:buFont typeface="Arial"/>
              <a:buNone/>
            </a:pPr>
            <a:r>
              <a:rPr b="0" i="0" lang="en" sz="700" u="none" cap="none" strike="noStrike">
                <a:solidFill>
                  <a:srgbClr val="D4D4D4"/>
                </a:solidFill>
                <a:latin typeface="Consolas"/>
                <a:ea typeface="Consolas"/>
                <a:cs typeface="Consolas"/>
                <a:sym typeface="Consolas"/>
              </a:rPr>
              <a:t>print(</a:t>
            </a:r>
            <a:r>
              <a:rPr b="0" i="0" lang="en" sz="700" u="none" cap="none" strike="noStrike">
                <a:solidFill>
                  <a:srgbClr val="CE9178"/>
                </a:solidFill>
                <a:latin typeface="Consolas"/>
                <a:ea typeface="Consolas"/>
                <a:cs typeface="Consolas"/>
                <a:sym typeface="Consolas"/>
              </a:rPr>
              <a:t>'El resultado de sumar'</a:t>
            </a:r>
            <a:r>
              <a:rPr b="0" i="0" lang="en" sz="700" u="none" cap="none" strike="noStrike">
                <a:solidFill>
                  <a:srgbClr val="D4D4D4"/>
                </a:solidFill>
                <a:latin typeface="Consolas"/>
                <a:ea typeface="Consolas"/>
                <a:cs typeface="Consolas"/>
                <a:sym typeface="Consolas"/>
              </a:rPr>
              <a:t>, </a:t>
            </a:r>
            <a:r>
              <a:rPr b="1" i="0" lang="en" sz="700" u="none" cap="none" strike="noStrike">
                <a:solidFill>
                  <a:srgbClr val="00FFFF"/>
                </a:solidFill>
                <a:latin typeface="Consolas"/>
                <a:ea typeface="Consolas"/>
                <a:cs typeface="Consolas"/>
                <a:sym typeface="Consolas"/>
              </a:rPr>
              <a:t>numero1</a:t>
            </a:r>
            <a:r>
              <a:rPr b="0" i="0" lang="en" sz="700" u="none" cap="none" strike="noStrike">
                <a:solidFill>
                  <a:srgbClr val="D4D4D4"/>
                </a:solidFill>
                <a:latin typeface="Consolas"/>
                <a:ea typeface="Consolas"/>
                <a:cs typeface="Consolas"/>
                <a:sym typeface="Consolas"/>
              </a:rPr>
              <a:t>, </a:t>
            </a:r>
            <a:r>
              <a:rPr b="0" i="0" lang="en" sz="700" u="none" cap="none" strike="noStrike">
                <a:solidFill>
                  <a:srgbClr val="CE9178"/>
                </a:solidFill>
                <a:latin typeface="Consolas"/>
                <a:ea typeface="Consolas"/>
                <a:cs typeface="Consolas"/>
                <a:sym typeface="Consolas"/>
              </a:rPr>
              <a:t>'+'</a:t>
            </a:r>
            <a:r>
              <a:rPr b="0" i="0" lang="en" sz="700" u="none" cap="none" strike="noStrike">
                <a:solidFill>
                  <a:srgbClr val="D4D4D4"/>
                </a:solidFill>
                <a:latin typeface="Consolas"/>
                <a:ea typeface="Consolas"/>
                <a:cs typeface="Consolas"/>
                <a:sym typeface="Consolas"/>
              </a:rPr>
              <a:t>, </a:t>
            </a:r>
            <a:r>
              <a:rPr b="1" i="0" lang="en" sz="700" u="none" cap="none" strike="noStrike">
                <a:solidFill>
                  <a:srgbClr val="00FFFF"/>
                </a:solidFill>
                <a:latin typeface="Consolas"/>
                <a:ea typeface="Consolas"/>
                <a:cs typeface="Consolas"/>
                <a:sym typeface="Consolas"/>
              </a:rPr>
              <a:t>numero2</a:t>
            </a:r>
            <a:r>
              <a:rPr b="0" i="0" lang="en" sz="700" u="none" cap="none" strike="noStrike">
                <a:solidFill>
                  <a:srgbClr val="D4D4D4"/>
                </a:solidFill>
                <a:latin typeface="Consolas"/>
                <a:ea typeface="Consolas"/>
                <a:cs typeface="Consolas"/>
                <a:sym typeface="Consolas"/>
              </a:rPr>
              <a:t>, </a:t>
            </a:r>
            <a:r>
              <a:rPr b="0" i="0" lang="en" sz="700" u="none" cap="none" strike="noStrike">
                <a:solidFill>
                  <a:srgbClr val="CE9178"/>
                </a:solidFill>
                <a:latin typeface="Consolas"/>
                <a:ea typeface="Consolas"/>
                <a:cs typeface="Consolas"/>
                <a:sym typeface="Consolas"/>
              </a:rPr>
              <a:t>'da como resultado'</a:t>
            </a:r>
            <a:r>
              <a:rPr b="0" i="0" lang="en" sz="700" u="none" cap="none" strike="noStrike">
                <a:solidFill>
                  <a:srgbClr val="D4D4D4"/>
                </a:solidFill>
                <a:latin typeface="Consolas"/>
                <a:ea typeface="Consolas"/>
                <a:cs typeface="Consolas"/>
                <a:sym typeface="Consolas"/>
              </a:rPr>
              <a:t>, </a:t>
            </a:r>
            <a:r>
              <a:rPr b="1" i="0" lang="en" sz="700" u="none" cap="none" strike="noStrike">
                <a:solidFill>
                  <a:srgbClr val="00FFFF"/>
                </a:solidFill>
                <a:latin typeface="Consolas"/>
                <a:ea typeface="Consolas"/>
                <a:cs typeface="Consolas"/>
                <a:sym typeface="Consolas"/>
              </a:rPr>
              <a:t>suma</a:t>
            </a:r>
            <a:r>
              <a:rPr b="0" i="0" lang="en" sz="700" u="none" cap="none" strike="noStrike">
                <a:solidFill>
                  <a:srgbClr val="D4D4D4"/>
                </a:solidFill>
                <a:latin typeface="Consolas"/>
                <a:ea typeface="Consolas"/>
                <a:cs typeface="Consolas"/>
                <a:sym typeface="Consolas"/>
              </a:rPr>
              <a:t>)</a:t>
            </a:r>
            <a:endParaRPr b="0" i="0" sz="700" u="none" cap="none" strike="noStrike">
              <a:solidFill>
                <a:srgbClr val="D4D4D4"/>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78" name="Google Shape;4278;g25c4e4c78d6_1_444"/>
          <p:cNvSpPr txBox="1"/>
          <p:nvPr/>
        </p:nvSpPr>
        <p:spPr>
          <a:xfrm>
            <a:off x="654750" y="3405000"/>
            <a:ext cx="4064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00FFFF"/>
                </a:solidFill>
                <a:latin typeface="Roboto"/>
                <a:ea typeface="Roboto"/>
                <a:cs typeface="Roboto"/>
                <a:sym typeface="Roboto"/>
              </a:rPr>
              <a:t>Notar que es posible concatenar variables, además de literales.</a:t>
            </a:r>
            <a:endParaRPr b="0" i="1" sz="1400" u="none" cap="none" strike="noStrike">
              <a:solidFill>
                <a:srgbClr val="000000"/>
              </a:solidFill>
              <a:latin typeface="Arial"/>
              <a:ea typeface="Arial"/>
              <a:cs typeface="Arial"/>
              <a:sym typeface="Arial"/>
            </a:endParaRPr>
          </a:p>
        </p:txBody>
      </p:sp>
      <p:sp>
        <p:nvSpPr>
          <p:cNvPr id="4279" name="Google Shape;4279;g25c4e4c78d6_1_444"/>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3" name="Shape 4283"/>
        <p:cNvGrpSpPr/>
        <p:nvPr/>
      </p:nvGrpSpPr>
      <p:grpSpPr>
        <a:xfrm>
          <a:off x="0" y="0"/>
          <a:ext cx="0" cy="0"/>
          <a:chOff x="0" y="0"/>
          <a:chExt cx="0" cy="0"/>
        </a:xfrm>
      </p:grpSpPr>
      <p:sp>
        <p:nvSpPr>
          <p:cNvPr id="4284" name="Google Shape;4284;g25c72350d66_0_31"/>
          <p:cNvSpPr txBox="1"/>
          <p:nvPr/>
        </p:nvSpPr>
        <p:spPr>
          <a:xfrm>
            <a:off x="487825" y="1269475"/>
            <a:ext cx="6999600" cy="33939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3"/>
                </a:highlight>
                <a:latin typeface="Roboto"/>
                <a:ea typeface="Roboto"/>
                <a:cs typeface="Roboto"/>
                <a:sym typeface="Roboto"/>
              </a:rPr>
              <a:t>SOLUCIÓN FINAL</a:t>
            </a:r>
            <a:endParaRPr b="0" i="0" sz="1800" u="none" cap="none" strike="noStrike">
              <a:solidFill>
                <a:schemeClr val="lt1"/>
              </a:solidFill>
              <a:highlight>
                <a:schemeClr val="accent3"/>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lt1"/>
              </a:solidFill>
              <a:highlight>
                <a:schemeClr val="accent3"/>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lt1"/>
              </a:solidFill>
              <a:highlight>
                <a:schemeClr val="accent3"/>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lt1"/>
              </a:solidFill>
              <a:highlight>
                <a:schemeClr val="accent3"/>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lt1"/>
              </a:solidFill>
              <a:highlight>
                <a:schemeClr val="accent3"/>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lt1"/>
              </a:solidFill>
              <a:highlight>
                <a:schemeClr val="accent3"/>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lt1"/>
              </a:solidFill>
              <a:highlight>
                <a:schemeClr val="accent3"/>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lt1"/>
              </a:solidFill>
              <a:highlight>
                <a:schemeClr val="accent3"/>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rPr b="0" i="0" lang="en" sz="1800" u="none" cap="none" strike="noStrike">
                <a:solidFill>
                  <a:schemeClr val="lt1"/>
                </a:solidFill>
                <a:highlight>
                  <a:schemeClr val="accent1"/>
                </a:highlight>
                <a:latin typeface="Roboto"/>
                <a:ea typeface="Roboto"/>
                <a:cs typeface="Roboto"/>
                <a:sym typeface="Roboto"/>
              </a:rPr>
              <a:t>¿QUÉ VERÁ UN USUARIO AL EJECUTAR EL PROGRAMA?</a:t>
            </a:r>
            <a:endParaRPr b="0" i="0" sz="1800" u="none" cap="none" strike="noStrike">
              <a:solidFill>
                <a:schemeClr val="lt1"/>
              </a:solidFill>
              <a:highlight>
                <a:schemeClr val="accent1"/>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100"/>
              <a:buFont typeface="Arial"/>
              <a:buNone/>
            </a:pPr>
            <a:r>
              <a:t/>
            </a:r>
            <a:endParaRPr b="0" i="0" sz="1800" u="none" cap="none" strike="noStrike">
              <a:solidFill>
                <a:schemeClr val="lt1"/>
              </a:solidFill>
              <a:highlight>
                <a:schemeClr val="accent1"/>
              </a:highlight>
              <a:latin typeface="Roboto"/>
              <a:ea typeface="Roboto"/>
              <a:cs typeface="Roboto"/>
              <a:sym typeface="Roboto"/>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t/>
            </a:r>
            <a:endParaRPr b="0" i="0" sz="1050" u="none" cap="none" strike="noStrike">
              <a:solidFill>
                <a:srgbClr val="B5CEA8"/>
              </a:solidFill>
              <a:highlight>
                <a:srgbClr val="1E1E1E"/>
              </a:highlight>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00"/>
              <a:buFont typeface="Arial"/>
              <a:buNone/>
            </a:pPr>
            <a:r>
              <a:t/>
            </a:r>
            <a:endParaRPr b="0" i="1" sz="1000" u="none" cap="none" strike="noStrike">
              <a:solidFill>
                <a:srgbClr val="434343"/>
              </a:solidFill>
              <a:latin typeface="Consolas"/>
              <a:ea typeface="Consolas"/>
              <a:cs typeface="Consolas"/>
              <a:sym typeface="Consolas"/>
            </a:endParaRPr>
          </a:p>
        </p:txBody>
      </p:sp>
      <p:sp>
        <p:nvSpPr>
          <p:cNvPr id="4285" name="Google Shape;4285;g25c72350d66_0_31"/>
          <p:cNvSpPr txBox="1"/>
          <p:nvPr/>
        </p:nvSpPr>
        <p:spPr>
          <a:xfrm>
            <a:off x="568200" y="1767150"/>
            <a:ext cx="6252600" cy="1609200"/>
          </a:xfrm>
          <a:prstGeom prst="rect">
            <a:avLst/>
          </a:prstGeom>
          <a:solidFill>
            <a:srgbClr val="43434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variables para almacenar los datos requeridos</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numero1 = </a:t>
            </a:r>
            <a:r>
              <a:rPr b="0" i="0" lang="en" sz="1050" u="none" cap="none" strike="noStrike">
                <a:solidFill>
                  <a:srgbClr val="B5CEA8"/>
                </a:solidFill>
                <a:latin typeface="Consolas"/>
                <a:ea typeface="Consolas"/>
                <a:cs typeface="Consolas"/>
                <a:sym typeface="Consolas"/>
              </a:rPr>
              <a:t>47</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numero2 = </a:t>
            </a:r>
            <a:r>
              <a:rPr b="0" i="0" lang="en" sz="1050" u="none" cap="none" strike="noStrike">
                <a:solidFill>
                  <a:srgbClr val="B5CEA8"/>
                </a:solidFill>
                <a:latin typeface="Consolas"/>
                <a:ea typeface="Consolas"/>
                <a:cs typeface="Consolas"/>
                <a:sym typeface="Consolas"/>
              </a:rPr>
              <a:t>68</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B5CEA8"/>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6A9955"/>
                </a:solidFill>
                <a:latin typeface="Consolas"/>
                <a:ea typeface="Consolas"/>
                <a:cs typeface="Consolas"/>
                <a:sym typeface="Consolas"/>
              </a:rPr>
              <a:t># variable para almacenar el resultado de la suma</a:t>
            </a:r>
            <a:endParaRPr b="0" i="0" sz="1050" u="none" cap="none" strike="noStrike">
              <a:solidFill>
                <a:srgbClr val="6A9955"/>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suma = numero1 + numero2</a:t>
            </a:r>
            <a:br>
              <a:rPr b="0" i="0" lang="en" sz="1050" u="none" cap="none" strike="noStrike">
                <a:solidFill>
                  <a:srgbClr val="D4D4D4"/>
                </a:solidFill>
                <a:latin typeface="Consolas"/>
                <a:ea typeface="Consolas"/>
                <a:cs typeface="Consolas"/>
                <a:sym typeface="Consolas"/>
              </a:rPr>
            </a:br>
            <a:br>
              <a:rPr b="0" i="0" lang="en" sz="1050" u="none" cap="none" strike="noStrike">
                <a:solidFill>
                  <a:srgbClr val="D4D4D4"/>
                </a:solidFill>
                <a:latin typeface="Consolas"/>
                <a:ea typeface="Consolas"/>
                <a:cs typeface="Consolas"/>
                <a:sym typeface="Consolas"/>
              </a:rPr>
            </a:br>
            <a:r>
              <a:rPr b="0" i="0" lang="en" sz="1050" u="none" cap="none" strike="noStrike">
                <a:solidFill>
                  <a:srgbClr val="6A9955"/>
                </a:solidFill>
                <a:latin typeface="Consolas"/>
                <a:ea typeface="Consolas"/>
                <a:cs typeface="Consolas"/>
                <a:sym typeface="Consolas"/>
              </a:rPr>
              <a:t># mensaje en pantalla</a:t>
            </a:r>
            <a:endParaRPr b="0" i="0" sz="1050" u="none" cap="none" strike="noStrike">
              <a:solidFill>
                <a:srgbClr val="6A9955"/>
              </a:solidFill>
              <a:latin typeface="Consolas"/>
              <a:ea typeface="Consolas"/>
              <a:cs typeface="Consolas"/>
              <a:sym typeface="Consolas"/>
            </a:endParaRPr>
          </a:p>
          <a:p>
            <a:pPr indent="0" lvl="0" marL="0" marR="0" rtl="0" algn="l">
              <a:lnSpc>
                <a:spcPct val="135714"/>
              </a:lnSpc>
              <a:spcBef>
                <a:spcPts val="0"/>
              </a:spcBef>
              <a:spcAft>
                <a:spcPts val="0"/>
              </a:spcAft>
              <a:buClr>
                <a:srgbClr val="000000"/>
              </a:buClr>
              <a:buSzPts val="1050"/>
              <a:buFont typeface="Arial"/>
              <a:buNone/>
            </a:pPr>
            <a:r>
              <a:rPr b="0" i="0" lang="en" sz="1050" u="none" cap="none" strike="noStrike">
                <a:solidFill>
                  <a:srgbClr val="D4D4D4"/>
                </a:solidFill>
                <a:latin typeface="Consolas"/>
                <a:ea typeface="Consolas"/>
                <a:cs typeface="Consolas"/>
                <a:sym typeface="Consolas"/>
              </a:rPr>
              <a:t>print(</a:t>
            </a:r>
            <a:r>
              <a:rPr b="0" i="0" lang="en" sz="1050" u="none" cap="none" strike="noStrike">
                <a:solidFill>
                  <a:srgbClr val="CE9178"/>
                </a:solidFill>
                <a:latin typeface="Consolas"/>
                <a:ea typeface="Consolas"/>
                <a:cs typeface="Consolas"/>
                <a:sym typeface="Consolas"/>
              </a:rPr>
              <a:t>'El resultado de sumar'</a:t>
            </a:r>
            <a:r>
              <a:rPr b="0" i="0" lang="en" sz="1050" u="none" cap="none" strike="noStrike">
                <a:solidFill>
                  <a:srgbClr val="D4D4D4"/>
                </a:solidFill>
                <a:latin typeface="Consolas"/>
                <a:ea typeface="Consolas"/>
                <a:cs typeface="Consolas"/>
                <a:sym typeface="Consolas"/>
              </a:rPr>
              <a:t>, numero1, </a:t>
            </a:r>
            <a:r>
              <a:rPr b="0" i="0" lang="en" sz="1050" u="none" cap="none" strike="noStrike">
                <a:solidFill>
                  <a:srgbClr val="CE9178"/>
                </a:solidFill>
                <a:latin typeface="Consolas"/>
                <a:ea typeface="Consolas"/>
                <a:cs typeface="Consolas"/>
                <a:sym typeface="Consolas"/>
              </a:rPr>
              <a:t>'+'</a:t>
            </a:r>
            <a:r>
              <a:rPr b="0" i="0" lang="en" sz="1050" u="none" cap="none" strike="noStrike">
                <a:solidFill>
                  <a:srgbClr val="D4D4D4"/>
                </a:solidFill>
                <a:latin typeface="Consolas"/>
                <a:ea typeface="Consolas"/>
                <a:cs typeface="Consolas"/>
                <a:sym typeface="Consolas"/>
              </a:rPr>
              <a:t>, numero2, </a:t>
            </a:r>
            <a:r>
              <a:rPr b="0" i="0" lang="en" sz="1050" u="none" cap="none" strike="noStrike">
                <a:solidFill>
                  <a:srgbClr val="CE9178"/>
                </a:solidFill>
                <a:latin typeface="Consolas"/>
                <a:ea typeface="Consolas"/>
                <a:cs typeface="Consolas"/>
                <a:sym typeface="Consolas"/>
              </a:rPr>
              <a:t>'da como resultado'</a:t>
            </a:r>
            <a:r>
              <a:rPr b="0" i="0" lang="en" sz="1050" u="none" cap="none" strike="noStrike">
                <a:solidFill>
                  <a:srgbClr val="D4D4D4"/>
                </a:solidFill>
                <a:latin typeface="Consolas"/>
                <a:ea typeface="Consolas"/>
                <a:cs typeface="Consolas"/>
                <a:sym typeface="Consolas"/>
              </a:rPr>
              <a:t>, suma)</a:t>
            </a:r>
            <a:endParaRPr b="0" i="0" sz="1050" u="none" cap="none" strike="noStrike">
              <a:solidFill>
                <a:srgbClr val="D4D4D4"/>
              </a:solidFill>
              <a:latin typeface="Consolas"/>
              <a:ea typeface="Consolas"/>
              <a:cs typeface="Consolas"/>
              <a:sym typeface="Consolas"/>
            </a:endParaRPr>
          </a:p>
          <a:p>
            <a:pPr indent="0" lvl="0" marL="0" marR="0" rtl="0" algn="just">
              <a:lnSpc>
                <a:spcPct val="100000"/>
              </a:lnSpc>
              <a:spcBef>
                <a:spcPts val="0"/>
              </a:spcBef>
              <a:spcAft>
                <a:spcPts val="0"/>
              </a:spcAft>
              <a:buClr>
                <a:srgbClr val="000000"/>
              </a:buClr>
              <a:buSzPts val="1050"/>
              <a:buFont typeface="Arial"/>
              <a:buNone/>
            </a:pPr>
            <a:r>
              <a:t/>
            </a:r>
            <a:endParaRPr b="0" i="0" sz="1050" u="none" cap="none" strike="noStrike">
              <a:solidFill>
                <a:srgbClr val="D4D4D4"/>
              </a:solidFill>
              <a:latin typeface="Consolas"/>
              <a:ea typeface="Consolas"/>
              <a:cs typeface="Consolas"/>
              <a:sym typeface="Consolas"/>
            </a:endParaRPr>
          </a:p>
        </p:txBody>
      </p:sp>
      <p:sp>
        <p:nvSpPr>
          <p:cNvPr id="4286" name="Google Shape;4286;g25c72350d66_0_31"/>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pic>
        <p:nvPicPr>
          <p:cNvPr id="4287" name="Google Shape;4287;g25c72350d66_0_31"/>
          <p:cNvPicPr preferRelativeResize="0"/>
          <p:nvPr/>
        </p:nvPicPr>
        <p:blipFill rotWithShape="1">
          <a:blip r:embed="rId3">
            <a:alphaModFix/>
          </a:blip>
          <a:srcRect b="20753" l="52494" r="3842" t="69765"/>
          <a:stretch/>
        </p:blipFill>
        <p:spPr>
          <a:xfrm>
            <a:off x="568200" y="4045100"/>
            <a:ext cx="6252599" cy="763331"/>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1" name="Shape 4291"/>
        <p:cNvGrpSpPr/>
        <p:nvPr/>
      </p:nvGrpSpPr>
      <p:grpSpPr>
        <a:xfrm>
          <a:off x="0" y="0"/>
          <a:ext cx="0" cy="0"/>
          <a:chOff x="0" y="0"/>
          <a:chExt cx="0" cy="0"/>
        </a:xfrm>
      </p:grpSpPr>
      <p:sp>
        <p:nvSpPr>
          <p:cNvPr id="4292" name="Google Shape;4292;g25d73be0155_0_218"/>
          <p:cNvSpPr txBox="1"/>
          <p:nvPr/>
        </p:nvSpPr>
        <p:spPr>
          <a:xfrm>
            <a:off x="487825" y="1345675"/>
            <a:ext cx="6999600" cy="2207400"/>
          </a:xfrm>
          <a:prstGeom prst="rect">
            <a:avLst/>
          </a:prstGeom>
          <a:solidFill>
            <a:srgbClr val="D9EAD3"/>
          </a:solidFill>
          <a:ln cap="flat" cmpd="sng" w="9525">
            <a:solidFill>
              <a:srgbClr val="274E13"/>
            </a:solidFill>
            <a:prstDash val="solid"/>
            <a:round/>
            <a:headEnd len="sm" w="sm" type="none"/>
            <a:tailEnd len="sm" w="sm" type="none"/>
          </a:ln>
        </p:spPr>
        <p:txBody>
          <a:bodyPr anchorCtr="0" anchor="t" bIns="91425" lIns="91425" spcFirstLastPara="1" rIns="91425" wrap="square" tIns="91425">
            <a:noAutofit/>
          </a:bodyPr>
          <a:lstStyle/>
          <a:p>
            <a:pPr indent="0" lvl="0" marL="0" marR="0" rtl="0" algn="just">
              <a:lnSpc>
                <a:spcPct val="150000"/>
              </a:lnSpc>
              <a:spcBef>
                <a:spcPts val="0"/>
              </a:spcBef>
              <a:spcAft>
                <a:spcPts val="0"/>
              </a:spcAft>
              <a:buClr>
                <a:schemeClr val="dk1"/>
              </a:buClr>
              <a:buSzPts val="1100"/>
              <a:buFont typeface="Arial"/>
              <a:buNone/>
            </a:pPr>
            <a:r>
              <a:rPr b="0" i="0" lang="en" sz="1800" u="none" cap="none" strike="noStrike">
                <a:solidFill>
                  <a:srgbClr val="434343"/>
                </a:solidFill>
                <a:latin typeface="Roboto"/>
                <a:ea typeface="Roboto"/>
                <a:cs typeface="Roboto"/>
                <a:sym typeface="Roboto"/>
              </a:rPr>
              <a:t>Supongamos por un momento que estamos programando esta solución para un usuario final, que no tendrá acceso al código fuente… </a:t>
            </a:r>
            <a:endParaRPr b="0" i="0" sz="1800" u="none" cap="none" strike="noStrike">
              <a:solidFill>
                <a:srgbClr val="434343"/>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100"/>
              <a:buFont typeface="Arial"/>
              <a:buNone/>
            </a:pPr>
            <a:r>
              <a:t/>
            </a:r>
            <a:endParaRPr b="0" i="0" sz="1800" u="none" cap="none" strike="noStrike">
              <a:solidFill>
                <a:srgbClr val="434343"/>
              </a:solidFill>
              <a:latin typeface="Roboto"/>
              <a:ea typeface="Roboto"/>
              <a:cs typeface="Roboto"/>
              <a:sym typeface="Roboto"/>
            </a:endParaRPr>
          </a:p>
          <a:p>
            <a:pPr indent="0" lvl="0" marL="0" marR="0" rtl="0" algn="ctr">
              <a:lnSpc>
                <a:spcPct val="150000"/>
              </a:lnSpc>
              <a:spcBef>
                <a:spcPts val="0"/>
              </a:spcBef>
              <a:spcAft>
                <a:spcPts val="0"/>
              </a:spcAft>
              <a:buClr>
                <a:schemeClr val="dk1"/>
              </a:buClr>
              <a:buSzPts val="1100"/>
              <a:buFont typeface="Arial"/>
              <a:buNone/>
            </a:pPr>
            <a:r>
              <a:rPr b="1" i="0" lang="en" sz="1800" u="none" cap="none" strike="noStrike">
                <a:solidFill>
                  <a:srgbClr val="434343"/>
                </a:solidFill>
                <a:latin typeface="Roboto"/>
                <a:ea typeface="Roboto"/>
                <a:cs typeface="Roboto"/>
                <a:sym typeface="Roboto"/>
              </a:rPr>
              <a:t>¿CUÁL ES EL PROBLEMA DE ESTE PROGRAMA?</a:t>
            </a:r>
            <a:endParaRPr b="1" i="1" sz="1000" u="none" cap="none" strike="noStrike">
              <a:solidFill>
                <a:srgbClr val="434343"/>
              </a:solidFill>
              <a:latin typeface="Consolas"/>
              <a:ea typeface="Consolas"/>
              <a:cs typeface="Consolas"/>
              <a:sym typeface="Consolas"/>
            </a:endParaRPr>
          </a:p>
        </p:txBody>
      </p:sp>
      <p:sp>
        <p:nvSpPr>
          <p:cNvPr id="4293" name="Google Shape;4293;g25d73be0155_0_218"/>
          <p:cNvSpPr txBox="1"/>
          <p:nvPr>
            <p:ph type="title"/>
          </p:nvPr>
        </p:nvSpPr>
        <p:spPr>
          <a:xfrm>
            <a:off x="463200" y="2410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a:t>EJERCICIO DE INTEGRACIÓN</a:t>
            </a:r>
            <a:endParaRPr/>
          </a:p>
        </p:txBody>
      </p:sp>
      <p:sp>
        <p:nvSpPr>
          <p:cNvPr id="4294" name="Google Shape;4294;g25d73be0155_0_218"/>
          <p:cNvSpPr txBox="1"/>
          <p:nvPr/>
        </p:nvSpPr>
        <p:spPr>
          <a:xfrm>
            <a:off x="487825" y="3969250"/>
            <a:ext cx="6999600" cy="585300"/>
          </a:xfrm>
          <a:prstGeom prst="rect">
            <a:avLst/>
          </a:prstGeom>
          <a:solidFill>
            <a:srgbClr val="A4C2F4"/>
          </a:solidFill>
          <a:ln cap="flat" cmpd="sng" w="9525">
            <a:solidFill>
              <a:srgbClr val="1C4587"/>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50000"/>
              </a:lnSpc>
              <a:spcBef>
                <a:spcPts val="0"/>
              </a:spcBef>
              <a:spcAft>
                <a:spcPts val="0"/>
              </a:spcAft>
              <a:buClr>
                <a:schemeClr val="dk1"/>
              </a:buClr>
              <a:buSzPts val="1100"/>
              <a:buFont typeface="Arial"/>
              <a:buNone/>
            </a:pPr>
            <a:r>
              <a:rPr b="1" i="0" lang="en" sz="1800" u="none" cap="none" strike="noStrike">
                <a:solidFill>
                  <a:srgbClr val="434343"/>
                </a:solidFill>
                <a:latin typeface="Roboto"/>
                <a:ea typeface="Roboto"/>
                <a:cs typeface="Roboto"/>
                <a:sym typeface="Roboto"/>
              </a:rPr>
              <a:t>¿CÓMO LO RESOLVEMOS?</a:t>
            </a:r>
            <a:endParaRPr b="1" i="1" sz="1000" u="none" cap="none" strike="noStrike">
              <a:solidFill>
                <a:srgbClr val="434343"/>
              </a:solidFill>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8" name="Shape 4298"/>
        <p:cNvGrpSpPr/>
        <p:nvPr/>
      </p:nvGrpSpPr>
      <p:grpSpPr>
        <a:xfrm>
          <a:off x="0" y="0"/>
          <a:ext cx="0" cy="0"/>
          <a:chOff x="0" y="0"/>
          <a:chExt cx="0" cy="0"/>
        </a:xfrm>
      </p:grpSpPr>
      <p:sp>
        <p:nvSpPr>
          <p:cNvPr id="4299" name="Google Shape;4299;g25c4e4c78d6_1_467"/>
          <p:cNvSpPr txBox="1"/>
          <p:nvPr>
            <p:ph idx="12" type="sldNum"/>
          </p:nvPr>
        </p:nvSpPr>
        <p:spPr>
          <a:xfrm>
            <a:off x="-60869" y="4796401"/>
            <a:ext cx="548700" cy="393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1200"/>
              <a:buFont typeface="Arial"/>
              <a:buNone/>
            </a:pPr>
            <a:fld id="{00000000-1234-1234-1234-123412341234}" type="slidenum">
              <a:rPr lang="en"/>
              <a:t>‹#›</a:t>
            </a:fld>
            <a:endParaRPr/>
          </a:p>
        </p:txBody>
      </p:sp>
      <p:pic>
        <p:nvPicPr>
          <p:cNvPr id="4300" name="Google Shape;4300;g25c4e4c78d6_1_467"/>
          <p:cNvPicPr preferRelativeResize="0"/>
          <p:nvPr/>
        </p:nvPicPr>
        <p:blipFill rotWithShape="1">
          <a:blip r:embed="rId3">
            <a:alphaModFix/>
          </a:blip>
          <a:srcRect b="-352" l="-5882" r="5328" t="-10155"/>
          <a:stretch/>
        </p:blipFill>
        <p:spPr>
          <a:xfrm>
            <a:off x="-1676400" y="-499500"/>
            <a:ext cx="11202401" cy="5643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5" name="Shape 3875"/>
        <p:cNvGrpSpPr/>
        <p:nvPr/>
      </p:nvGrpSpPr>
      <p:grpSpPr>
        <a:xfrm>
          <a:off x="0" y="0"/>
          <a:ext cx="0" cy="0"/>
          <a:chOff x="0" y="0"/>
          <a:chExt cx="0" cy="0"/>
        </a:xfrm>
      </p:grpSpPr>
      <p:sp>
        <p:nvSpPr>
          <p:cNvPr id="3876" name="Google Shape;3876;g25d73be0155_0_120"/>
          <p:cNvSpPr txBox="1"/>
          <p:nvPr>
            <p:ph type="title"/>
          </p:nvPr>
        </p:nvSpPr>
        <p:spPr>
          <a:xfrm>
            <a:off x="463200" y="317200"/>
            <a:ext cx="6761100" cy="857400"/>
          </a:xfrm>
          <a:prstGeom prst="rect">
            <a:avLst/>
          </a:prstGeom>
          <a:noFill/>
          <a:ln>
            <a:noFill/>
          </a:ln>
        </p:spPr>
        <p:txBody>
          <a:bodyPr anchorCtr="0" anchor="b" bIns="91425" lIns="91425" spcFirstLastPara="1" rIns="91425" wrap="square" tIns="91425">
            <a:noAutofit/>
          </a:bodyPr>
          <a:lstStyle/>
          <a:p>
            <a:pPr indent="0" lvl="0" marL="0" rtl="0" algn="just">
              <a:lnSpc>
                <a:spcPct val="100000"/>
              </a:lnSpc>
              <a:spcBef>
                <a:spcPts val="0"/>
              </a:spcBef>
              <a:spcAft>
                <a:spcPts val="0"/>
              </a:spcAft>
              <a:buSzPts val="3600"/>
              <a:buNone/>
            </a:pPr>
            <a:r>
              <a:rPr lang="en" sz="4000"/>
              <a:t>OUTLINE</a:t>
            </a:r>
            <a:endParaRPr sz="4000"/>
          </a:p>
        </p:txBody>
      </p:sp>
      <p:sp>
        <p:nvSpPr>
          <p:cNvPr id="3877" name="Google Shape;3877;g25d73be0155_0_120"/>
          <p:cNvSpPr txBox="1"/>
          <p:nvPr/>
        </p:nvSpPr>
        <p:spPr>
          <a:xfrm>
            <a:off x="543725" y="1174600"/>
            <a:ext cx="6736500" cy="3869400"/>
          </a:xfrm>
          <a:prstGeom prst="rect">
            <a:avLst/>
          </a:prstGeom>
          <a:noFill/>
          <a:ln>
            <a:noFill/>
          </a:ln>
        </p:spPr>
        <p:txBody>
          <a:bodyPr anchorCtr="0" anchor="t" bIns="91425" lIns="91425" spcFirstLastPara="1" rIns="91425" wrap="square" tIns="91425">
            <a:noAutofit/>
          </a:bodyPr>
          <a:lstStyle/>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Concepto de programa</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Enfoque de procesos</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chemeClr val="accent2"/>
              </a:buClr>
              <a:buSzPts val="1600"/>
              <a:buFont typeface="Roboto"/>
              <a:buChar char="●"/>
            </a:pPr>
            <a:r>
              <a:rPr b="0" i="0" lang="en" sz="1600" u="none" cap="none" strike="noStrike">
                <a:solidFill>
                  <a:srgbClr val="434343"/>
                </a:solidFill>
                <a:latin typeface="Roboto"/>
                <a:ea typeface="Roboto"/>
                <a:cs typeface="Roboto"/>
                <a:sym typeface="Roboto"/>
              </a:rPr>
              <a:t>Elementos de un programa</a:t>
            </a:r>
            <a:endParaRPr b="0" i="0" sz="1700" u="none" cap="none" strike="noStrike">
              <a:solidFill>
                <a:srgbClr val="434343"/>
              </a:solidFill>
              <a:latin typeface="Roboto"/>
              <a:ea typeface="Roboto"/>
              <a:cs typeface="Roboto"/>
              <a:sym typeface="Roboto"/>
            </a:endParaRPr>
          </a:p>
          <a:p>
            <a:pPr indent="-330200" lvl="1" marL="9144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Datos</a:t>
            </a:r>
            <a:endParaRPr b="0" i="0" sz="1600" u="none" cap="none" strike="noStrike">
              <a:solidFill>
                <a:srgbClr val="434343"/>
              </a:solidFill>
              <a:latin typeface="Roboto"/>
              <a:ea typeface="Roboto"/>
              <a:cs typeface="Roboto"/>
              <a:sym typeface="Roboto"/>
            </a:endParaRPr>
          </a:p>
          <a:p>
            <a:pPr indent="-330200" lvl="1" marL="914400" marR="0" rtl="0" algn="just">
              <a:lnSpc>
                <a:spcPct val="150000"/>
              </a:lnSpc>
              <a:spcBef>
                <a:spcPts val="0"/>
              </a:spcBef>
              <a:spcAft>
                <a:spcPts val="0"/>
              </a:spcAft>
              <a:buClr>
                <a:srgbClr val="434343"/>
              </a:buClr>
              <a:buSzPts val="1600"/>
              <a:buFont typeface="Roboto"/>
              <a:buChar char="○"/>
            </a:pPr>
            <a:r>
              <a:rPr b="0" i="0" lang="en" sz="1600" u="none" cap="none" strike="noStrike">
                <a:solidFill>
                  <a:srgbClr val="434343"/>
                </a:solidFill>
                <a:latin typeface="Roboto"/>
                <a:ea typeface="Roboto"/>
                <a:cs typeface="Roboto"/>
                <a:sym typeface="Roboto"/>
              </a:rPr>
              <a:t>Instrucciones</a:t>
            </a:r>
            <a:endParaRPr b="0" i="0" sz="1600" u="none" cap="none" strike="noStrike">
              <a:solidFill>
                <a:srgbClr val="434343"/>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asignación interna </a:t>
            </a:r>
            <a:r>
              <a:rPr b="0" i="1" lang="en" sz="1600" u="none" cap="none" strike="noStrike">
                <a:solidFill>
                  <a:srgbClr val="999999"/>
                </a:solidFill>
                <a:latin typeface="Roboto"/>
                <a:ea typeface="Roboto"/>
                <a:cs typeface="Roboto"/>
                <a:sym typeface="Roboto"/>
              </a:rPr>
              <a:t>(=)</a:t>
            </a:r>
            <a:endParaRPr b="0" i="1"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1" lang="en" sz="1600" u="none" cap="none" strike="noStrike">
                <a:solidFill>
                  <a:srgbClr val="999999"/>
                </a:solidFill>
                <a:latin typeface="Roboto"/>
                <a:ea typeface="Roboto"/>
                <a:cs typeface="Roboto"/>
                <a:sym typeface="Roboto"/>
              </a:rPr>
              <a:t>Instrucción print</a:t>
            </a:r>
            <a:endParaRPr b="0" i="1" sz="1600" u="none" cap="none" strike="noStrike">
              <a:solidFill>
                <a:srgbClr val="999999"/>
              </a:solidFill>
              <a:latin typeface="Roboto"/>
              <a:ea typeface="Roboto"/>
              <a:cs typeface="Roboto"/>
              <a:sym typeface="Roboto"/>
            </a:endParaRPr>
          </a:p>
          <a:p>
            <a:pPr indent="-330200" lvl="0" marL="1371600" marR="0" rtl="0" algn="just">
              <a:lnSpc>
                <a:spcPct val="150000"/>
              </a:lnSpc>
              <a:spcBef>
                <a:spcPts val="0"/>
              </a:spcBef>
              <a:spcAft>
                <a:spcPts val="0"/>
              </a:spcAft>
              <a:buClr>
                <a:srgbClr val="999999"/>
              </a:buClr>
              <a:buSzPts val="1600"/>
              <a:buFont typeface="Roboto"/>
              <a:buChar char="-"/>
            </a:pPr>
            <a:r>
              <a:rPr b="0" i="1" lang="en" sz="1600" u="none" cap="none" strike="noStrike">
                <a:solidFill>
                  <a:srgbClr val="999999"/>
                </a:solidFill>
                <a:latin typeface="Roboto"/>
                <a:ea typeface="Roboto"/>
                <a:cs typeface="Roboto"/>
                <a:sym typeface="Roboto"/>
              </a:rPr>
              <a:t>Instrucción input</a:t>
            </a:r>
            <a:endParaRPr b="0" i="0" sz="1600" u="none" cap="none" strike="noStrike">
              <a:solidFill>
                <a:srgbClr val="999999"/>
              </a:solidFill>
              <a:latin typeface="Roboto"/>
              <a:ea typeface="Roboto"/>
              <a:cs typeface="Roboto"/>
              <a:sym typeface="Roboto"/>
            </a:endParaRPr>
          </a:p>
          <a:p>
            <a:pPr indent="-330200" lvl="0" marL="457200" marR="0" rtl="0" algn="just">
              <a:lnSpc>
                <a:spcPct val="150000"/>
              </a:lnSpc>
              <a:spcBef>
                <a:spcPts val="0"/>
              </a:spcBef>
              <a:spcAft>
                <a:spcPts val="0"/>
              </a:spcAft>
              <a:buClr>
                <a:srgbClr val="999999"/>
              </a:buClr>
              <a:buSzPts val="1600"/>
              <a:buFont typeface="Roboto"/>
              <a:buChar char="●"/>
            </a:pPr>
            <a:r>
              <a:rPr b="0" i="0" lang="en" sz="1600" u="none" cap="none" strike="noStrike">
                <a:solidFill>
                  <a:srgbClr val="999999"/>
                </a:solidFill>
                <a:latin typeface="Roboto"/>
                <a:ea typeface="Roboto"/>
                <a:cs typeface="Roboto"/>
                <a:sym typeface="Roboto"/>
              </a:rPr>
              <a:t>Ejercicios guiados</a:t>
            </a:r>
            <a:endParaRPr b="0" i="0" sz="1600" u="none" cap="none" strike="noStrike">
              <a:solidFill>
                <a:srgbClr val="999999"/>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1" name="Shape 3881"/>
        <p:cNvGrpSpPr/>
        <p:nvPr/>
      </p:nvGrpSpPr>
      <p:grpSpPr>
        <a:xfrm>
          <a:off x="0" y="0"/>
          <a:ext cx="0" cy="0"/>
          <a:chOff x="0" y="0"/>
          <a:chExt cx="0" cy="0"/>
        </a:xfrm>
      </p:grpSpPr>
      <p:sp>
        <p:nvSpPr>
          <p:cNvPr id="3882" name="Google Shape;3882;g25d73be0155_0_0"/>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rgbClr val="FFFFFF"/>
                </a:highlight>
                <a:latin typeface="Dosis"/>
                <a:ea typeface="Dosis"/>
                <a:cs typeface="Dosis"/>
                <a:sym typeface="Dosis"/>
              </a:rPr>
              <a:t>ELEMENTOS DE UN PROGRAMA</a:t>
            </a:r>
            <a:endParaRPr sz="4000">
              <a:solidFill>
                <a:srgbClr val="0B87A1"/>
              </a:solidFill>
            </a:endParaRPr>
          </a:p>
        </p:txBody>
      </p:sp>
      <p:sp>
        <p:nvSpPr>
          <p:cNvPr id="3883" name="Google Shape;3883;g25d73be0155_0_0"/>
          <p:cNvSpPr txBox="1"/>
          <p:nvPr>
            <p:ph idx="1" type="body"/>
          </p:nvPr>
        </p:nvSpPr>
        <p:spPr>
          <a:xfrm>
            <a:off x="640225" y="1376150"/>
            <a:ext cx="6761100" cy="3426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rPr lang="en" sz="1600">
                <a:solidFill>
                  <a:srgbClr val="434343"/>
                </a:solidFill>
                <a:latin typeface="Roboto Light"/>
                <a:ea typeface="Roboto Light"/>
                <a:cs typeface="Roboto Light"/>
                <a:sym typeface="Roboto Light"/>
              </a:rPr>
              <a:t>Los programas se construyen con sentencias alfanuméricas y básicamente están conformados por:</a:t>
            </a:r>
            <a:endParaRPr sz="1600">
              <a:solidFill>
                <a:srgbClr val="434343"/>
              </a:solidFill>
              <a:latin typeface="Roboto Light"/>
              <a:ea typeface="Roboto Light"/>
              <a:cs typeface="Roboto Light"/>
              <a:sym typeface="Roboto Light"/>
            </a:endParaRPr>
          </a:p>
          <a:p>
            <a:pPr indent="-330200" lvl="0" marL="457200" rtl="0" algn="just">
              <a:lnSpc>
                <a:spcPct val="150000"/>
              </a:lnSpc>
              <a:spcBef>
                <a:spcPts val="0"/>
              </a:spcBef>
              <a:spcAft>
                <a:spcPts val="0"/>
              </a:spcAft>
              <a:buClr>
                <a:srgbClr val="434343"/>
              </a:buClr>
              <a:buSzPts val="1600"/>
              <a:buFont typeface="Roboto Light"/>
              <a:buChar char="-"/>
            </a:pPr>
            <a:r>
              <a:rPr b="1" lang="en" sz="1600">
                <a:solidFill>
                  <a:srgbClr val="434343"/>
                </a:solidFill>
                <a:latin typeface="Roboto"/>
                <a:ea typeface="Roboto"/>
                <a:cs typeface="Roboto"/>
                <a:sym typeface="Roboto"/>
              </a:rPr>
              <a:t>Datos:</a:t>
            </a:r>
            <a:r>
              <a:rPr lang="en" sz="1600">
                <a:solidFill>
                  <a:srgbClr val="434343"/>
                </a:solidFill>
                <a:latin typeface="Roboto Light"/>
                <a:ea typeface="Roboto Light"/>
                <a:cs typeface="Roboto Light"/>
                <a:sym typeface="Roboto Light"/>
              </a:rPr>
              <a:t> cifras, texto y/o otros tipos de información que necesitamos para resolver el problema específico en el que estamos trabajando.</a:t>
            </a:r>
            <a:endParaRPr sz="1600">
              <a:solidFill>
                <a:srgbClr val="434343"/>
              </a:solidFill>
              <a:latin typeface="Roboto Light"/>
              <a:ea typeface="Roboto Light"/>
              <a:cs typeface="Roboto Light"/>
              <a:sym typeface="Roboto Light"/>
            </a:endParaRPr>
          </a:p>
          <a:p>
            <a:pPr indent="-330200" lvl="0" marL="457200" rtl="0" algn="just">
              <a:lnSpc>
                <a:spcPct val="150000"/>
              </a:lnSpc>
              <a:spcBef>
                <a:spcPts val="0"/>
              </a:spcBef>
              <a:spcAft>
                <a:spcPts val="0"/>
              </a:spcAft>
              <a:buClr>
                <a:srgbClr val="434343"/>
              </a:buClr>
              <a:buSzPts val="1600"/>
              <a:buFont typeface="Roboto Light"/>
              <a:buChar char="-"/>
            </a:pPr>
            <a:r>
              <a:rPr b="1" lang="en" sz="1600">
                <a:solidFill>
                  <a:srgbClr val="434343"/>
                </a:solidFill>
                <a:latin typeface="Roboto"/>
                <a:ea typeface="Roboto"/>
                <a:cs typeface="Roboto"/>
                <a:sym typeface="Roboto"/>
              </a:rPr>
              <a:t>Instrucciones:</a:t>
            </a:r>
            <a:r>
              <a:rPr lang="en" sz="1600">
                <a:solidFill>
                  <a:srgbClr val="434343"/>
                </a:solidFill>
                <a:latin typeface="Roboto Light"/>
                <a:ea typeface="Roboto Light"/>
                <a:cs typeface="Roboto Light"/>
                <a:sym typeface="Roboto Light"/>
              </a:rPr>
              <a:t> Consisten en acciones elementales que se dan a una computadora a fin de que efectúe una determinada operación. En programación, las implementaremos a partir de una estructura conformada por una sintaxis y palabras reservadas, las cuales son propias de cada lenguaje.</a:t>
            </a:r>
            <a:endParaRPr sz="1600">
              <a:solidFill>
                <a:srgbClr val="434343"/>
              </a:solidFill>
              <a:latin typeface="Roboto Light"/>
              <a:ea typeface="Roboto Light"/>
              <a:cs typeface="Roboto Light"/>
              <a:sym typeface="Roboto Light"/>
            </a:endParaRPr>
          </a:p>
          <a:p>
            <a:pPr indent="0" lvl="0" marL="0" rtl="0" algn="just">
              <a:lnSpc>
                <a:spcPct val="150000"/>
              </a:lnSpc>
              <a:spcBef>
                <a:spcPts val="0"/>
              </a:spcBef>
              <a:spcAft>
                <a:spcPts val="0"/>
              </a:spcAft>
              <a:buClr>
                <a:schemeClr val="dk1"/>
              </a:buClr>
              <a:buSzPts val="1100"/>
              <a:buFont typeface="Arial"/>
              <a:buNone/>
            </a:pPr>
            <a:r>
              <a:t/>
            </a:r>
            <a:endParaRPr sz="1600">
              <a:solidFill>
                <a:srgbClr val="434343"/>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7" name="Shape 3887"/>
        <p:cNvGrpSpPr/>
        <p:nvPr/>
      </p:nvGrpSpPr>
      <p:grpSpPr>
        <a:xfrm>
          <a:off x="0" y="0"/>
          <a:ext cx="0" cy="0"/>
          <a:chOff x="0" y="0"/>
          <a:chExt cx="0" cy="0"/>
        </a:xfrm>
      </p:grpSpPr>
      <p:sp>
        <p:nvSpPr>
          <p:cNvPr id="3888" name="Google Shape;3888;g25d73be0155_0_15"/>
          <p:cNvSpPr txBox="1"/>
          <p:nvPr>
            <p:ph type="title"/>
          </p:nvPr>
        </p:nvSpPr>
        <p:spPr>
          <a:xfrm>
            <a:off x="594000" y="366350"/>
            <a:ext cx="6761100" cy="857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highlight>
                  <a:schemeClr val="lt1"/>
                </a:highlight>
                <a:latin typeface="Dosis"/>
                <a:ea typeface="Dosis"/>
                <a:cs typeface="Dosis"/>
                <a:sym typeface="Dosis"/>
              </a:rPr>
              <a:t>ATRIBUTOS DE LOS DATOS</a:t>
            </a:r>
            <a:endParaRPr sz="4000">
              <a:highlight>
                <a:srgbClr val="FFFFFF"/>
              </a:highlight>
              <a:latin typeface="Dosis"/>
              <a:ea typeface="Dosis"/>
              <a:cs typeface="Dosis"/>
              <a:sym typeface="Dosis"/>
            </a:endParaRPr>
          </a:p>
        </p:txBody>
      </p:sp>
      <p:sp>
        <p:nvSpPr>
          <p:cNvPr id="3889" name="Google Shape;3889;g25d73be0155_0_15"/>
          <p:cNvSpPr txBox="1"/>
          <p:nvPr>
            <p:ph idx="1" type="body"/>
          </p:nvPr>
        </p:nvSpPr>
        <p:spPr>
          <a:xfrm>
            <a:off x="640225" y="1376150"/>
            <a:ext cx="6761100" cy="34263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SzPts val="2400"/>
              <a:buNone/>
            </a:pPr>
            <a:r>
              <a:rPr lang="en" sz="1600">
                <a:solidFill>
                  <a:srgbClr val="434343"/>
                </a:solidFill>
                <a:latin typeface="Roboto Light"/>
                <a:ea typeface="Roboto Light"/>
                <a:cs typeface="Roboto Light"/>
                <a:sym typeface="Roboto Light"/>
              </a:rPr>
              <a:t>Los datos, en términos de un programa informático, son unidades atómicas de información almacenadas en memoria a partir de las cuales se realizan las operaciones determinadas por los programas. Todo dato presenta una serie de atributos que lo caracterizan:</a:t>
            </a:r>
            <a:endParaRPr sz="1600">
              <a:solidFill>
                <a:srgbClr val="434343"/>
              </a:solidFill>
              <a:latin typeface="Roboto Light"/>
              <a:ea typeface="Roboto Light"/>
              <a:cs typeface="Roboto Light"/>
              <a:sym typeface="Roboto Light"/>
            </a:endParaRPr>
          </a:p>
          <a:p>
            <a:pPr indent="-330200" lvl="0" marL="914400" rtl="0" algn="just">
              <a:lnSpc>
                <a:spcPct val="150000"/>
              </a:lnSpc>
              <a:spcBef>
                <a:spcPts val="0"/>
              </a:spcBef>
              <a:spcAft>
                <a:spcPts val="0"/>
              </a:spcAft>
              <a:buClr>
                <a:srgbClr val="434343"/>
              </a:buClr>
              <a:buSzPts val="1600"/>
              <a:buFont typeface="Roboto Light"/>
              <a:buChar char="★"/>
            </a:pPr>
            <a:r>
              <a:rPr lang="en" sz="1600">
                <a:solidFill>
                  <a:srgbClr val="434343"/>
                </a:solidFill>
                <a:latin typeface="Roboto Light"/>
                <a:ea typeface="Roboto Light"/>
                <a:cs typeface="Roboto Light"/>
                <a:sym typeface="Roboto Light"/>
              </a:rPr>
              <a:t>Nombre (etiqueta o identificador),</a:t>
            </a:r>
            <a:endParaRPr sz="1600">
              <a:solidFill>
                <a:srgbClr val="434343"/>
              </a:solidFill>
              <a:latin typeface="Roboto Light"/>
              <a:ea typeface="Roboto Light"/>
              <a:cs typeface="Roboto Light"/>
              <a:sym typeface="Roboto Light"/>
            </a:endParaRPr>
          </a:p>
          <a:p>
            <a:pPr indent="-330200" lvl="0" marL="914400" rtl="0" algn="just">
              <a:lnSpc>
                <a:spcPct val="150000"/>
              </a:lnSpc>
              <a:spcBef>
                <a:spcPts val="0"/>
              </a:spcBef>
              <a:spcAft>
                <a:spcPts val="0"/>
              </a:spcAft>
              <a:buClr>
                <a:srgbClr val="434343"/>
              </a:buClr>
              <a:buSzPts val="1600"/>
              <a:buFont typeface="Roboto Light"/>
              <a:buChar char="★"/>
            </a:pPr>
            <a:r>
              <a:rPr lang="en" sz="1600">
                <a:solidFill>
                  <a:srgbClr val="434343"/>
                </a:solidFill>
                <a:latin typeface="Roboto Light"/>
                <a:ea typeface="Roboto Light"/>
                <a:cs typeface="Roboto Light"/>
                <a:sym typeface="Roboto Light"/>
              </a:rPr>
              <a:t>Tipo,</a:t>
            </a:r>
            <a:endParaRPr sz="1600">
              <a:solidFill>
                <a:srgbClr val="434343"/>
              </a:solidFill>
              <a:latin typeface="Roboto Light"/>
              <a:ea typeface="Roboto Light"/>
              <a:cs typeface="Roboto Light"/>
              <a:sym typeface="Roboto Light"/>
            </a:endParaRPr>
          </a:p>
          <a:p>
            <a:pPr indent="-330200" lvl="0" marL="914400" rtl="0" algn="just">
              <a:lnSpc>
                <a:spcPct val="150000"/>
              </a:lnSpc>
              <a:spcBef>
                <a:spcPts val="0"/>
              </a:spcBef>
              <a:spcAft>
                <a:spcPts val="0"/>
              </a:spcAft>
              <a:buClr>
                <a:srgbClr val="434343"/>
              </a:buClr>
              <a:buSzPts val="1600"/>
              <a:buFont typeface="Roboto Light"/>
              <a:buChar char="★"/>
            </a:pPr>
            <a:r>
              <a:rPr lang="en" sz="1600">
                <a:solidFill>
                  <a:srgbClr val="434343"/>
                </a:solidFill>
                <a:latin typeface="Roboto Light"/>
                <a:ea typeface="Roboto Light"/>
                <a:cs typeface="Roboto Light"/>
                <a:sym typeface="Roboto Light"/>
              </a:rPr>
              <a:t>Valor.</a:t>
            </a:r>
            <a:endParaRPr sz="1600">
              <a:solidFill>
                <a:srgbClr val="434343"/>
              </a:solidFill>
              <a:latin typeface="Roboto Light"/>
              <a:ea typeface="Roboto Light"/>
              <a:cs typeface="Roboto Light"/>
              <a:sym typeface="Roboto Light"/>
            </a:endParaRPr>
          </a:p>
        </p:txBody>
      </p:sp>
      <p:sp>
        <p:nvSpPr>
          <p:cNvPr id="3890" name="Google Shape;3890;g25d73be0155_0_15"/>
          <p:cNvSpPr/>
          <p:nvPr/>
        </p:nvSpPr>
        <p:spPr>
          <a:xfrm>
            <a:off x="1357500" y="3168500"/>
            <a:ext cx="1080000" cy="511500"/>
          </a:xfrm>
          <a:prstGeom prst="ellipse">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891" name="Google Shape;3891;g25d73be0155_0_15"/>
          <p:cNvCxnSpPr/>
          <p:nvPr/>
        </p:nvCxnSpPr>
        <p:spPr>
          <a:xfrm rot="10800000">
            <a:off x="2056500" y="3557300"/>
            <a:ext cx="823800" cy="525600"/>
          </a:xfrm>
          <a:prstGeom prst="straightConnector1">
            <a:avLst/>
          </a:prstGeom>
          <a:noFill/>
          <a:ln cap="flat" cmpd="sng" w="28575">
            <a:solidFill>
              <a:srgbClr val="FF0000"/>
            </a:solidFill>
            <a:prstDash val="solid"/>
            <a:round/>
            <a:headEnd len="sm" w="sm" type="none"/>
            <a:tailEnd len="med" w="med" type="triangle"/>
          </a:ln>
        </p:spPr>
      </p:cxnSp>
      <p:sp>
        <p:nvSpPr>
          <p:cNvPr id="3892" name="Google Shape;3892;g25d73be0155_0_15"/>
          <p:cNvSpPr txBox="1"/>
          <p:nvPr/>
        </p:nvSpPr>
        <p:spPr>
          <a:xfrm>
            <a:off x="2983800" y="4021025"/>
            <a:ext cx="3992700" cy="7815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1" i="0" lang="en" sz="1600" u="none" cap="none" strike="noStrike">
                <a:solidFill>
                  <a:srgbClr val="FF0000"/>
                </a:solidFill>
                <a:latin typeface="Titillium Web"/>
                <a:ea typeface="Titillium Web"/>
                <a:cs typeface="Titillium Web"/>
                <a:sym typeface="Titillium Web"/>
              </a:rPr>
              <a:t>El tipo del dato determinará las operaciones que se podrán realizar con el.</a:t>
            </a:r>
            <a:endParaRPr b="1" i="0" sz="1600" u="none" cap="none" strike="noStrike">
              <a:solidFill>
                <a:srgbClr val="FF0000"/>
              </a:solidFill>
              <a:latin typeface="Titillium Web"/>
              <a:ea typeface="Titillium Web"/>
              <a:cs typeface="Titillium Web"/>
              <a:sym typeface="Titillium Web"/>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8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