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Open Sans" charset="1" panose="020B0606030504020204"/>
      <p:regular r:id="rId14"/>
    </p:embeddedFont>
    <p:embeddedFont>
      <p:font typeface="Open Sans Bold" charset="1" panose="020B0806030504020204"/>
      <p:regular r:id="rId15"/>
    </p:embeddedFont>
    <p:embeddedFont>
      <p:font typeface="Open Sans Italics" charset="1" panose="020B0606030504020204"/>
      <p:regular r:id="rId16"/>
    </p:embeddedFont>
    <p:embeddedFont>
      <p:font typeface="Open Sans Bold Italics" charset="1" panose="020B0806030504020204"/>
      <p:regular r:id="rId17"/>
    </p:embeddedFont>
    <p:embeddedFont>
      <p:font typeface="Open Sans Light" charset="1" panose="020B0306030504020204"/>
      <p:regular r:id="rId18"/>
    </p:embeddedFont>
    <p:embeddedFont>
      <p:font typeface="Open Sans Light Italics" charset="1" panose="020B0306030504020204"/>
      <p:regular r:id="rId19"/>
    </p:embeddedFont>
    <p:embeddedFont>
      <p:font typeface="Open Sans Ultra-Bold" charset="1" panose="00000000000000000000"/>
      <p:regular r:id="rId20"/>
    </p:embeddedFont>
    <p:embeddedFont>
      <p:font typeface="Open Sans Ultra-Bold Italics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gif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1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45308" y="8362507"/>
            <a:ext cx="18578615" cy="2276491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466455" y="1792722"/>
            <a:ext cx="5305737" cy="5305737"/>
          </a:xfrm>
          <a:custGeom>
            <a:avLst/>
            <a:gdLst/>
            <a:ahLst/>
            <a:cxnLst/>
            <a:rect r="r" b="b" t="t" l="l"/>
            <a:pathLst>
              <a:path h="5305737" w="5305737">
                <a:moveTo>
                  <a:pt x="0" y="0"/>
                </a:moveTo>
                <a:lnTo>
                  <a:pt x="5305737" y="0"/>
                </a:lnTo>
                <a:lnTo>
                  <a:pt x="5305737" y="5305737"/>
                </a:lnTo>
                <a:lnTo>
                  <a:pt x="0" y="53057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560156" y="2679184"/>
            <a:ext cx="8487032" cy="3532813"/>
            <a:chOff x="0" y="0"/>
            <a:chExt cx="11316042" cy="471041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163943"/>
              <a:ext cx="11316042" cy="3546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560"/>
                </a:lnSpc>
              </a:pPr>
              <a:r>
                <a:rPr lang="en-US" sz="8800">
                  <a:solidFill>
                    <a:srgbClr val="FFFFFF"/>
                  </a:solidFill>
                  <a:latin typeface="DM Sans Bold"/>
                </a:rPr>
                <a:t>Thunder Monitores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47625"/>
              <a:ext cx="11316042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 spc="62">
                  <a:solidFill>
                    <a:srgbClr val="FFFFFF"/>
                  </a:solidFill>
                  <a:latin typeface="DM Sans"/>
                </a:rPr>
                <a:t>ATIVIDADE 02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8216206" y="8955605"/>
            <a:ext cx="8487032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900"/>
              </a:lnSpc>
            </a:pPr>
            <a:r>
              <a:rPr lang="en-US" sz="3500">
                <a:solidFill>
                  <a:srgbClr val="000117"/>
                </a:solidFill>
                <a:latin typeface="DM Sans Bold"/>
              </a:rPr>
              <a:t>Missão, Visão e Valores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050" y="9786620"/>
            <a:ext cx="9144000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ns Bold"/>
              </a:rPr>
              <a:t>Alunos: Júlio H Busarello, Thiago J Klitzke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700000">
            <a:off x="-900703" y="-1514739"/>
            <a:ext cx="9382312" cy="20487540"/>
          </a:xfrm>
          <a:prstGeom prst="rect">
            <a:avLst/>
          </a:prstGeom>
          <a:solidFill>
            <a:srgbClr val="000117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972800" y="0"/>
            <a:ext cx="7315200" cy="10322329"/>
            <a:chOff x="0" y="0"/>
            <a:chExt cx="9753600" cy="13763105"/>
          </a:xfrm>
        </p:grpSpPr>
        <p:sp>
          <p:nvSpPr>
            <p:cNvPr name="Freeform 4" id="4"/>
            <p:cNvSpPr/>
            <p:nvPr/>
          </p:nvSpPr>
          <p:spPr>
            <a:xfrm flipH="false" flipV="false" rot="-10800000">
              <a:off x="4267200" y="0"/>
              <a:ext cx="5486400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12344400"/>
              <a:ext cx="9753600" cy="1418705"/>
            </a:xfrm>
            <a:custGeom>
              <a:avLst/>
              <a:gdLst/>
              <a:ahLst/>
              <a:cxnLst/>
              <a:rect r="r" b="b" t="t" l="l"/>
              <a:pathLst>
                <a:path h="1418705" w="9753600">
                  <a:moveTo>
                    <a:pt x="0" y="0"/>
                  </a:moveTo>
                  <a:lnTo>
                    <a:pt x="9753600" y="0"/>
                  </a:lnTo>
                  <a:lnTo>
                    <a:pt x="9753600" y="1418705"/>
                  </a:lnTo>
                  <a:lnTo>
                    <a:pt x="0" y="14187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252839" y="2743974"/>
            <a:ext cx="5371125" cy="5061447"/>
            <a:chOff x="0" y="0"/>
            <a:chExt cx="7161501" cy="674859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161501" cy="6398737"/>
            </a:xfrm>
            <a:custGeom>
              <a:avLst/>
              <a:gdLst/>
              <a:ahLst/>
              <a:cxnLst/>
              <a:rect r="r" b="b" t="t" l="l"/>
              <a:pathLst>
                <a:path h="6398737" w="7161501">
                  <a:moveTo>
                    <a:pt x="0" y="0"/>
                  </a:moveTo>
                  <a:lnTo>
                    <a:pt x="7161501" y="0"/>
                  </a:lnTo>
                  <a:lnTo>
                    <a:pt x="7161501" y="6398737"/>
                  </a:lnTo>
                  <a:lnTo>
                    <a:pt x="0" y="63987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grpSp>
          <p:nvGrpSpPr>
            <p:cNvPr name="Group 8" id="8"/>
            <p:cNvGrpSpPr/>
            <p:nvPr/>
          </p:nvGrpSpPr>
          <p:grpSpPr>
            <a:xfrm rot="0">
              <a:off x="5790225" y="2068222"/>
              <a:ext cx="1371275" cy="4680373"/>
              <a:chOff x="0" y="0"/>
              <a:chExt cx="270869" cy="92451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70869" cy="924518"/>
              </a:xfrm>
              <a:custGeom>
                <a:avLst/>
                <a:gdLst/>
                <a:ahLst/>
                <a:cxnLst/>
                <a:rect r="r" b="b" t="t" l="l"/>
                <a:pathLst>
                  <a:path h="924518" w="270869">
                    <a:moveTo>
                      <a:pt x="0" y="0"/>
                    </a:moveTo>
                    <a:lnTo>
                      <a:pt x="270869" y="0"/>
                    </a:lnTo>
                    <a:lnTo>
                      <a:pt x="270869" y="924518"/>
                    </a:lnTo>
                    <a:lnTo>
                      <a:pt x="0" y="924518"/>
                    </a:lnTo>
                    <a:close/>
                  </a:path>
                </a:pathLst>
              </a:custGeom>
              <a:solidFill>
                <a:srgbClr val="000117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270869" cy="9721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20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6113344" y="1438105"/>
              <a:ext cx="1048157" cy="4680373"/>
              <a:chOff x="0" y="0"/>
              <a:chExt cx="207043" cy="924518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207043" cy="924518"/>
              </a:xfrm>
              <a:custGeom>
                <a:avLst/>
                <a:gdLst/>
                <a:ahLst/>
                <a:cxnLst/>
                <a:rect r="r" b="b" t="t" l="l"/>
                <a:pathLst>
                  <a:path h="924518" w="207043">
                    <a:moveTo>
                      <a:pt x="0" y="0"/>
                    </a:moveTo>
                    <a:lnTo>
                      <a:pt x="207043" y="0"/>
                    </a:lnTo>
                    <a:lnTo>
                      <a:pt x="207043" y="924518"/>
                    </a:lnTo>
                    <a:lnTo>
                      <a:pt x="0" y="924518"/>
                    </a:lnTo>
                    <a:close/>
                  </a:path>
                </a:pathLst>
              </a:custGeom>
              <a:solidFill>
                <a:srgbClr val="000117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47625"/>
                <a:ext cx="207043" cy="9721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20"/>
                  </a:lnSpc>
                </a:pPr>
              </a:p>
            </p:txBody>
          </p:sp>
        </p:grpSp>
      </p:grpSp>
      <p:grpSp>
        <p:nvGrpSpPr>
          <p:cNvPr name="Group 14" id="14"/>
          <p:cNvGrpSpPr/>
          <p:nvPr/>
        </p:nvGrpSpPr>
        <p:grpSpPr>
          <a:xfrm rot="-2700000">
            <a:off x="5030843" y="1122602"/>
            <a:ext cx="1243436" cy="3942576"/>
            <a:chOff x="0" y="0"/>
            <a:chExt cx="327489" cy="103837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27489" cy="1038374"/>
            </a:xfrm>
            <a:custGeom>
              <a:avLst/>
              <a:gdLst/>
              <a:ahLst/>
              <a:cxnLst/>
              <a:rect r="r" b="b" t="t" l="l"/>
              <a:pathLst>
                <a:path h="1038374" w="327489">
                  <a:moveTo>
                    <a:pt x="0" y="0"/>
                  </a:moveTo>
                  <a:lnTo>
                    <a:pt x="327489" y="0"/>
                  </a:lnTo>
                  <a:lnTo>
                    <a:pt x="327489" y="1038374"/>
                  </a:lnTo>
                  <a:lnTo>
                    <a:pt x="0" y="103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327489" cy="1085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9144000" y="2365227"/>
            <a:ext cx="6113320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519"/>
              </a:lnSpc>
            </a:pPr>
            <a:r>
              <a:rPr lang="en-US" sz="9600">
                <a:solidFill>
                  <a:srgbClr val="000117"/>
                </a:solidFill>
                <a:latin typeface="DM Sans Bold"/>
              </a:rPr>
              <a:t>Ramo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144000" y="4190365"/>
            <a:ext cx="6113320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840"/>
              </a:lnSpc>
            </a:pPr>
            <a:r>
              <a:rPr lang="en-US" sz="5600">
                <a:solidFill>
                  <a:srgbClr val="000117"/>
                </a:solidFill>
                <a:latin typeface="DM Sans"/>
              </a:rPr>
              <a:t>Tecnologia visual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144000" y="-242542"/>
            <a:ext cx="9263156" cy="10772084"/>
          </a:xfrm>
          <a:prstGeom prst="rect">
            <a:avLst/>
          </a:prstGeom>
          <a:solidFill>
            <a:srgbClr val="000117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2002871" y="5775167"/>
            <a:ext cx="3867912" cy="4114800"/>
          </a:xfrm>
          <a:custGeom>
            <a:avLst/>
            <a:gdLst/>
            <a:ahLst/>
            <a:cxnLst/>
            <a:rect r="r" b="b" t="t" l="l"/>
            <a:pathLst>
              <a:path h="4114800" w="3867912">
                <a:moveTo>
                  <a:pt x="0" y="0"/>
                </a:moveTo>
                <a:lnTo>
                  <a:pt x="3867912" y="0"/>
                </a:lnTo>
                <a:lnTo>
                  <a:pt x="3867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414169" y="5143500"/>
            <a:ext cx="7521498" cy="4550506"/>
          </a:xfrm>
          <a:prstGeom prst="rect">
            <a:avLst/>
          </a:prstGeom>
        </p:spPr>
      </p:pic>
      <p:sp>
        <p:nvSpPr>
          <p:cNvPr name="Freeform 5" id="5"/>
          <p:cNvSpPr/>
          <p:nvPr/>
        </p:nvSpPr>
        <p:spPr>
          <a:xfrm flipH="false" flipV="false" rot="1640085">
            <a:off x="4836930" y="4076748"/>
            <a:ext cx="3010350" cy="2227659"/>
          </a:xfrm>
          <a:custGeom>
            <a:avLst/>
            <a:gdLst/>
            <a:ahLst/>
            <a:cxnLst/>
            <a:rect r="r" b="b" t="t" l="l"/>
            <a:pathLst>
              <a:path h="2227659" w="3010350">
                <a:moveTo>
                  <a:pt x="0" y="0"/>
                </a:moveTo>
                <a:lnTo>
                  <a:pt x="3010351" y="0"/>
                </a:lnTo>
                <a:lnTo>
                  <a:pt x="3010351" y="2227659"/>
                </a:lnTo>
                <a:lnTo>
                  <a:pt x="0" y="22276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140833"/>
            <a:ext cx="7161969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80"/>
              </a:lnSpc>
            </a:pPr>
            <a:r>
              <a:rPr lang="en-US" sz="6400">
                <a:solidFill>
                  <a:srgbClr val="010217"/>
                </a:solidFill>
                <a:latin typeface="DM Sans Bold"/>
              </a:rPr>
              <a:t>Produto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83702" y="3983215"/>
            <a:ext cx="6651965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117"/>
                </a:solidFill>
                <a:latin typeface="DM Sans"/>
              </a:rPr>
              <a:t>Monitores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097331" y="2140833"/>
            <a:ext cx="7161969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80"/>
              </a:lnSpc>
            </a:pPr>
            <a:r>
              <a:rPr lang="en-US" sz="6400">
                <a:solidFill>
                  <a:srgbClr val="FFFFFF"/>
                </a:solidFill>
                <a:latin typeface="DM Sans Bold"/>
              </a:rPr>
              <a:t>Especificação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49304" y="4301350"/>
            <a:ext cx="7652548" cy="4427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DM Sans"/>
              </a:rPr>
              <a:t>Monitores de alto desempenho para pessoas de todos os públicos que buscam maior qualidade e desempenho durante os afazeres.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643281">
            <a:off x="-567873" y="2939774"/>
            <a:ext cx="22979922" cy="10739927"/>
          </a:xfrm>
          <a:prstGeom prst="rect">
            <a:avLst/>
          </a:prstGeom>
          <a:solidFill>
            <a:srgbClr val="000117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203650"/>
            <a:ext cx="6313310" cy="6626566"/>
          </a:xfrm>
          <a:custGeom>
            <a:avLst/>
            <a:gdLst/>
            <a:ahLst/>
            <a:cxnLst/>
            <a:rect r="r" b="b" t="t" l="l"/>
            <a:pathLst>
              <a:path h="6626566" w="6313310">
                <a:moveTo>
                  <a:pt x="0" y="0"/>
                </a:moveTo>
                <a:lnTo>
                  <a:pt x="6313310" y="0"/>
                </a:lnTo>
                <a:lnTo>
                  <a:pt x="6313310" y="6626566"/>
                </a:lnTo>
                <a:lnTo>
                  <a:pt x="0" y="6626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861003" y="4443412"/>
            <a:ext cx="7621597" cy="14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030"/>
              </a:lnSpc>
            </a:pPr>
            <a:r>
              <a:rPr lang="en-US" sz="9192">
                <a:solidFill>
                  <a:srgbClr val="FFFFFF"/>
                </a:solidFill>
                <a:latin typeface="DM Sans Bold"/>
              </a:rPr>
              <a:t>Missão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861003" y="6363366"/>
            <a:ext cx="7621597" cy="146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DM Sans Bold"/>
              </a:rPr>
              <a:t>Entregar a qualidade e satisfação para nosso clientes que desejam monitores de alto desempenho.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71459" y="5315114"/>
            <a:ext cx="18578615" cy="5211459"/>
          </a:xfrm>
          <a:prstGeom prst="rect">
            <a:avLst/>
          </a:prstGeom>
          <a:solidFill>
            <a:srgbClr val="010217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2792768" y="1808876"/>
            <a:ext cx="5495232" cy="7012477"/>
          </a:xfrm>
          <a:custGeom>
            <a:avLst/>
            <a:gdLst/>
            <a:ahLst/>
            <a:cxnLst/>
            <a:rect r="r" b="b" t="t" l="l"/>
            <a:pathLst>
              <a:path h="7012477" w="5495232">
                <a:moveTo>
                  <a:pt x="0" y="0"/>
                </a:moveTo>
                <a:lnTo>
                  <a:pt x="5495232" y="0"/>
                </a:lnTo>
                <a:lnTo>
                  <a:pt x="5495232" y="7012477"/>
                </a:lnTo>
                <a:lnTo>
                  <a:pt x="0" y="70124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154550"/>
            <a:ext cx="10546591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519"/>
              </a:lnSpc>
            </a:pPr>
            <a:r>
              <a:rPr lang="en-US" sz="9599">
                <a:solidFill>
                  <a:srgbClr val="000117"/>
                </a:solidFill>
                <a:latin typeface="DM Sans Bold"/>
              </a:rPr>
              <a:t>Visão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446520"/>
            <a:ext cx="9855741" cy="2527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DM Sans Bold"/>
              </a:rPr>
              <a:t>Ser a número 1 no mercado de monitores e servir de exemplo para outras empresas que estão começando seus empreendimentos.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442462"/>
            <a:ext cx="7381195" cy="5261287"/>
            <a:chOff x="0" y="0"/>
            <a:chExt cx="9841594" cy="70150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2268051"/>
              <a:ext cx="7911664" cy="4746999"/>
            </a:xfrm>
            <a:custGeom>
              <a:avLst/>
              <a:gdLst/>
              <a:ahLst/>
              <a:cxnLst/>
              <a:rect r="r" b="b" t="t" l="l"/>
              <a:pathLst>
                <a:path h="4746999" w="7911664">
                  <a:moveTo>
                    <a:pt x="0" y="0"/>
                  </a:moveTo>
                  <a:lnTo>
                    <a:pt x="7911664" y="0"/>
                  </a:lnTo>
                  <a:lnTo>
                    <a:pt x="7911664" y="4746998"/>
                  </a:lnTo>
                  <a:lnTo>
                    <a:pt x="0" y="47469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586243" y="0"/>
              <a:ext cx="2255351" cy="2255351"/>
            </a:xfrm>
            <a:custGeom>
              <a:avLst/>
              <a:gdLst/>
              <a:ahLst/>
              <a:cxnLst/>
              <a:rect r="r" b="b" t="t" l="l"/>
              <a:pathLst>
                <a:path h="2255351" w="2255351">
                  <a:moveTo>
                    <a:pt x="0" y="0"/>
                  </a:moveTo>
                  <a:lnTo>
                    <a:pt x="2255351" y="0"/>
                  </a:lnTo>
                  <a:lnTo>
                    <a:pt x="2255351" y="2255351"/>
                  </a:lnTo>
                  <a:lnTo>
                    <a:pt x="0" y="22553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777599" y="2136775"/>
            <a:ext cx="6194541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770"/>
              </a:lnSpc>
            </a:pPr>
            <a:r>
              <a:rPr lang="en-US" sz="8975">
                <a:solidFill>
                  <a:srgbClr val="000117"/>
                </a:solidFill>
                <a:latin typeface="DM Sans Bold"/>
              </a:rPr>
              <a:t>Valores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2633345"/>
            <a:ext cx="8115300" cy="4915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000117"/>
                </a:solidFill>
                <a:latin typeface="DM Sans"/>
              </a:rPr>
              <a:t>Oferecer monitores de alta qualidade com preços justos e fazer os clientes satisfeitos de forma sustentável.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4452844" y="-1600050"/>
            <a:ext cx="9382312" cy="20487540"/>
          </a:xfrm>
          <a:prstGeom prst="rect">
            <a:avLst/>
          </a:prstGeom>
          <a:solidFill>
            <a:srgbClr val="000117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849963" y="1310364"/>
            <a:ext cx="16588074" cy="220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78"/>
              </a:lnSpc>
            </a:pPr>
            <a:r>
              <a:rPr lang="en-US" sz="14565">
                <a:solidFill>
                  <a:srgbClr val="000117"/>
                </a:solidFill>
                <a:latin typeface="DM Sans Bold"/>
              </a:rPr>
              <a:t>Fim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078649" y="6569590"/>
            <a:ext cx="16588074" cy="710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35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6491132" y="4002447"/>
            <a:ext cx="5305737" cy="5305737"/>
          </a:xfrm>
          <a:custGeom>
            <a:avLst/>
            <a:gdLst/>
            <a:ahLst/>
            <a:cxnLst/>
            <a:rect r="r" b="b" t="t" l="l"/>
            <a:pathLst>
              <a:path h="5305737" w="5305737">
                <a:moveTo>
                  <a:pt x="0" y="0"/>
                </a:moveTo>
                <a:lnTo>
                  <a:pt x="5305736" y="0"/>
                </a:lnTo>
                <a:lnTo>
                  <a:pt x="5305736" y="5305736"/>
                </a:lnTo>
                <a:lnTo>
                  <a:pt x="0" y="53057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DAF667j0MJg</dc:identifier>
  <dcterms:modified xsi:type="dcterms:W3CDTF">2011-08-01T06:04:30Z</dcterms:modified>
  <cp:revision>1</cp:revision>
  <dc:title>O Impacto da Tecnologia de Ponta</dc:title>
</cp:coreProperties>
</file>