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 dirty="0" err="1"/>
              <a:t>verdanna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</a:t>
            </a:r>
            <a:r>
              <a:rPr lang="pt-BR" sz="3200" cap="none" dirty="0" err="1"/>
              <a:t>propriedadecujo</a:t>
            </a:r>
            <a:r>
              <a:rPr lang="pt-BR" sz="3200" cap="none" dirty="0"/>
              <a:t>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em 1995, 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500</TotalTime>
  <Words>852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Arial Unicode MS</vt:lpstr>
      <vt:lpstr>Tw Cen MT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11</cp:revision>
  <dcterms:created xsi:type="dcterms:W3CDTF">2022-10-15T21:19:14Z</dcterms:created>
  <dcterms:modified xsi:type="dcterms:W3CDTF">2022-10-24T15:10:41Z</dcterms:modified>
</cp:coreProperties>
</file>