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4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EDAB9-1D37-4F0D-A4A5-CBBC8695A619}" v="3" dt="2022-10-17T14:57:50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83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6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95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97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01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70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2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0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6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4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6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4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03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64EDD3-CC31-4653-85DF-1A82825891C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7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237CC-F450-C4EC-54F8-F5F4BCF8E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365204"/>
          </a:xfrm>
        </p:spPr>
        <p:txBody>
          <a:bodyPr>
            <a:noAutofit/>
          </a:bodyPr>
          <a:lstStyle/>
          <a:p>
            <a:r>
              <a:rPr lang="pt-BR" sz="7200" dirty="0"/>
              <a:t>INTRODUÇÃO A FRONT-END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7EAF0-C965-BD88-670C-66F844216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159228"/>
            <a:ext cx="8689976" cy="1057013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Tópicos especiais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2000" dirty="0">
                <a:solidFill>
                  <a:schemeClr val="tx1"/>
                </a:solidFill>
              </a:rPr>
              <a:t>Júlio césar rodrigues de oliveira</a:t>
            </a:r>
          </a:p>
        </p:txBody>
      </p:sp>
    </p:spTree>
    <p:extLst>
      <p:ext uri="{BB962C8B-B14F-4D97-AF65-F5344CB8AC3E}">
        <p14:creationId xmlns:p14="http://schemas.microsoft.com/office/powerpoint/2010/main" val="221684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h2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font</a:t>
            </a:r>
            <a:r>
              <a:rPr lang="pt-BR" sz="3200" cap="none" dirty="0"/>
              <a:t>-Family: “</a:t>
            </a:r>
            <a:r>
              <a:rPr lang="pt-BR" sz="3200" cap="none" dirty="0" err="1"/>
              <a:t>verdanna</a:t>
            </a:r>
            <a:r>
              <a:rPr lang="pt-BR" sz="3200" cap="none" dirty="0"/>
              <a:t>”, “</a:t>
            </a:r>
            <a:r>
              <a:rPr lang="pt-BR" sz="3200" cap="none" dirty="0" err="1"/>
              <a:t>arial</a:t>
            </a:r>
            <a:r>
              <a:rPr lang="pt-BR" sz="3200" cap="none" dirty="0"/>
              <a:t>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p, </a:t>
            </a:r>
            <a:r>
              <a:rPr lang="pt-BR" sz="3200" cap="none" dirty="0" err="1"/>
              <a:t>pre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font-size</a:t>
            </a:r>
            <a:r>
              <a:rPr lang="pt-BR" sz="3200" cap="none" dirty="0"/>
              <a:t>: 20px;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}</a:t>
            </a:r>
          </a:p>
          <a:p>
            <a:pPr marL="0" indent="0">
              <a:buNone/>
            </a:pPr>
            <a:endParaRPr lang="pt-BR" sz="3200" cap="none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4471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.</a:t>
            </a:r>
            <a:r>
              <a:rPr lang="pt-BR" sz="3200" cap="none" dirty="0" err="1"/>
              <a:t>yellow</a:t>
            </a:r>
            <a:r>
              <a:rPr lang="pt-BR" sz="3200" cap="none" dirty="0"/>
              <a:t>-box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padding</a:t>
            </a:r>
            <a:r>
              <a:rPr lang="pt-BR" sz="3200" cap="none" dirty="0"/>
              <a:t>: 10px;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background: </a:t>
            </a:r>
            <a:r>
              <a:rPr lang="pt-BR" sz="3200" cap="none" dirty="0" err="1"/>
              <a:t>yellow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</a:t>
            </a:r>
            <a:r>
              <a:rPr lang="pt-BR" sz="3200" cap="none" dirty="0"/>
              <a:t>: 1px </a:t>
            </a:r>
            <a:r>
              <a:rPr lang="pt-BR" sz="3200" cap="none" dirty="0" err="1"/>
              <a:t>solid</a:t>
            </a:r>
            <a:r>
              <a:rPr lang="pt-BR" sz="3200" cap="none" dirty="0"/>
              <a:t> #bbb;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box-</a:t>
            </a:r>
            <a:r>
              <a:rPr lang="pt-BR" sz="3200" cap="none" dirty="0" err="1"/>
              <a:t>shadow</a:t>
            </a:r>
            <a:r>
              <a:rPr lang="pt-BR" sz="3200" cap="none" dirty="0"/>
              <a:t>: 1px </a:t>
            </a:r>
            <a:r>
              <a:rPr lang="pt-BR" sz="3200" cap="none" dirty="0" err="1"/>
              <a:t>1px</a:t>
            </a:r>
            <a:r>
              <a:rPr lang="pt-BR" sz="3200" cap="none" dirty="0"/>
              <a:t> </a:t>
            </a:r>
            <a:r>
              <a:rPr lang="pt-BR" sz="3200" cap="none" dirty="0" err="1"/>
              <a:t>black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border-radius</a:t>
            </a:r>
            <a:r>
              <a:rPr lang="pt-BR" sz="3200" cap="none" dirty="0"/>
              <a:t>: 8px;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2983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id</a:t>
            </a:r>
            <a:r>
              <a:rPr lang="pt-BR" sz="4800" cap="none" dirty="0"/>
              <a:t>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5552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#nav-bar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en-US" sz="3200" cap="none" dirty="0"/>
              <a:t>background: #5783eb;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cap="none" dirty="0"/>
              <a:t>	margin: 0px 20px;</a:t>
            </a: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border-radius</a:t>
            </a:r>
            <a:r>
              <a:rPr lang="pt-BR" sz="3200" cap="none" dirty="0"/>
              <a:t>: 2px;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#nav-bar </a:t>
            </a:r>
            <a:r>
              <a:rPr lang="pt-BR" sz="3200" cap="none" dirty="0" err="1"/>
              <a:t>ul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padding</a:t>
            </a:r>
            <a:r>
              <a:rPr lang="pt-BR" sz="3200" cap="none" dirty="0"/>
              <a:t>: 0px 25px;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2807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.</a:t>
            </a:r>
            <a:r>
              <a:rPr lang="pt-BR" sz="3200" cap="none" dirty="0" err="1"/>
              <a:t>yellow-box:hover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background: </a:t>
            </a:r>
            <a:r>
              <a:rPr lang="pt-BR" sz="3200" cap="none" dirty="0" err="1"/>
              <a:t>orange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a:visited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 	color: </a:t>
            </a:r>
            <a:r>
              <a:rPr lang="pt-BR" sz="3200" cap="none" dirty="0" err="1"/>
              <a:t>green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093733-619E-4282-A743-4AB359C7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a:visited { color: green;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392883-A808-D062-32A4-9F95E5AC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a:visited { color: green;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4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javascript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dirty="0"/>
              <a:t>Criado em 1995, POR Brendan Eich 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serviço da </a:t>
            </a:r>
            <a:r>
              <a:rPr lang="pt-BR" sz="3200" dirty="0" err="1"/>
              <a:t>netscape</a:t>
            </a:r>
            <a:endParaRPr lang="pt-BR" sz="3200" dirty="0"/>
          </a:p>
          <a:p>
            <a:r>
              <a:rPr lang="pt-BR" sz="3200" dirty="0"/>
              <a:t>Linguagem de programação</a:t>
            </a:r>
          </a:p>
          <a:p>
            <a:r>
              <a:rPr lang="pt-BR" sz="3200" dirty="0"/>
              <a:t>Renomeada em 1996 para </a:t>
            </a:r>
            <a:r>
              <a:rPr lang="pt-BR" sz="3200" dirty="0" err="1"/>
              <a:t>ECMAScript</a:t>
            </a:r>
            <a:endParaRPr lang="pt-BR" sz="3200" dirty="0"/>
          </a:p>
          <a:p>
            <a:r>
              <a:rPr lang="pt-BR" sz="3200" dirty="0"/>
              <a:t>VERSÃO ATUAL </a:t>
            </a:r>
            <a:r>
              <a:rPr lang="pt-BR" sz="3200" dirty="0" err="1"/>
              <a:t>ECMAScript</a:t>
            </a:r>
            <a:r>
              <a:rPr lang="pt-BR" sz="3200" dirty="0"/>
              <a:t> 2022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6362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As variáveis no </a:t>
            </a:r>
            <a:r>
              <a:rPr lang="pt-BR" sz="3200" dirty="0" err="1"/>
              <a:t>js</a:t>
            </a:r>
            <a:r>
              <a:rPr lang="pt-BR" sz="3200" dirty="0"/>
              <a:t> são case-</a:t>
            </a:r>
            <a:r>
              <a:rPr lang="pt-BR" sz="3200" dirty="0" err="1"/>
              <a:t>sensitive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Utilizam conjunto de caracteres </a:t>
            </a:r>
            <a:r>
              <a:rPr lang="pt-BR" sz="3200" dirty="0" err="1"/>
              <a:t>unicode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As variáveis não possuem tipo, ou melhor, aceitam qualquer tipo de valor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O valor inicial quando não especificado será </a:t>
            </a:r>
            <a:r>
              <a:rPr lang="pt-BR" sz="3200" cap="none" dirty="0" err="1"/>
              <a:t>undefined</a:t>
            </a:r>
            <a:endParaRPr lang="pt-BR" sz="3200" cap="none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1334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Boolean</a:t>
            </a:r>
            <a:r>
              <a:rPr lang="pt-BR" sz="3200" cap="none" dirty="0"/>
              <a:t> (</a:t>
            </a:r>
            <a:r>
              <a:rPr lang="pt-BR" sz="3200" cap="none" dirty="0" err="1"/>
              <a:t>true</a:t>
            </a:r>
            <a:r>
              <a:rPr lang="pt-BR" sz="3200" cap="none" dirty="0"/>
              <a:t> e false)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null</a:t>
            </a:r>
            <a:r>
              <a:rPr lang="pt-BR" sz="3200" cap="none" dirty="0"/>
              <a:t> (Uma palavra-chave que indica valor nulo)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undefined</a:t>
            </a:r>
            <a:r>
              <a:rPr lang="pt-BR" sz="3200" cap="none" dirty="0"/>
              <a:t> (Uma </a:t>
            </a:r>
            <a:r>
              <a:rPr lang="pt-BR" sz="3200" cap="none" dirty="0" err="1"/>
              <a:t>propriedadecujo</a:t>
            </a:r>
            <a:r>
              <a:rPr lang="pt-BR" sz="3200" cap="none" dirty="0"/>
              <a:t> valor é indefinido)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Number</a:t>
            </a:r>
            <a:r>
              <a:rPr lang="pt-BR" sz="3200" cap="none" dirty="0"/>
              <a:t> (Números inteiros e decimais)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String</a:t>
            </a:r>
            <a:r>
              <a:rPr lang="pt-BR" sz="3200" cap="none" dirty="0"/>
              <a:t> (Texto)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Symbol</a:t>
            </a:r>
            <a:r>
              <a:rPr lang="pt-BR" sz="3200" cap="none" dirty="0"/>
              <a:t> (Um tipo de dado cuja as instâncias são únicas e imutáveis)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Object</a:t>
            </a:r>
            <a:r>
              <a:rPr lang="pt-BR" sz="3200" cap="none" dirty="0"/>
              <a:t> (Objetos)</a:t>
            </a:r>
          </a:p>
        </p:txBody>
      </p:sp>
    </p:spTree>
    <p:extLst>
      <p:ext uri="{BB962C8B-B14F-4D97-AF65-F5344CB8AC3E}">
        <p14:creationId xmlns:p14="http://schemas.microsoft.com/office/powerpoint/2010/main" val="303466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declarando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/>
              <a:t>Através do ‘var’. Pode ser uma variável tanto local quanto global.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>
                <a:highlight>
                  <a:srgbClr val="C0C0C0"/>
                </a:highlight>
              </a:rPr>
              <a:t>var número = 50;</a:t>
            </a:r>
          </a:p>
          <a:p>
            <a:pPr>
              <a:lnSpc>
                <a:spcPct val="100000"/>
              </a:lnSpc>
            </a:pPr>
            <a:r>
              <a:rPr lang="pt-BR" sz="3200" cap="none" dirty="0"/>
              <a:t>Através do ‘</a:t>
            </a:r>
            <a:r>
              <a:rPr lang="pt-BR" sz="3200" cap="none" dirty="0" err="1"/>
              <a:t>let</a:t>
            </a:r>
            <a:r>
              <a:rPr lang="pt-BR" sz="3200" cap="none" dirty="0"/>
              <a:t>’. Usada para declarar variáveis de escopo de bloco.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 err="1">
                <a:highlight>
                  <a:srgbClr val="C0C0C0"/>
                </a:highlight>
              </a:rPr>
              <a:t>if</a:t>
            </a:r>
            <a:r>
              <a:rPr lang="pt-BR" sz="3200" cap="none" dirty="0">
                <a:highlight>
                  <a:srgbClr val="C0C0C0"/>
                </a:highlight>
              </a:rPr>
              <a:t> (</a:t>
            </a:r>
            <a:r>
              <a:rPr lang="pt-BR" sz="3200" cap="none" dirty="0" err="1">
                <a:highlight>
                  <a:srgbClr val="C0C0C0"/>
                </a:highlight>
              </a:rPr>
              <a:t>isTrue</a:t>
            </a:r>
            <a:r>
              <a:rPr lang="pt-BR" sz="3200" cap="none" dirty="0">
                <a:highlight>
                  <a:srgbClr val="C0C0C0"/>
                </a:highlight>
              </a:rPr>
              <a:t>) { </a:t>
            </a:r>
            <a:r>
              <a:rPr lang="pt-BR" sz="3200" cap="none" dirty="0" err="1">
                <a:highlight>
                  <a:srgbClr val="C0C0C0"/>
                </a:highlight>
              </a:rPr>
              <a:t>let</a:t>
            </a:r>
            <a:r>
              <a:rPr lang="pt-BR" sz="3200" cap="none" dirty="0">
                <a:highlight>
                  <a:srgbClr val="C0C0C0"/>
                </a:highlight>
              </a:rPr>
              <a:t> número = 19.5; };</a:t>
            </a:r>
            <a:r>
              <a:rPr lang="pt-BR" sz="3200" cap="none" dirty="0"/>
              <a:t> ou </a:t>
            </a:r>
            <a:r>
              <a:rPr lang="pt-BR" sz="3200" cap="none" dirty="0">
                <a:highlight>
                  <a:srgbClr val="C0C0C0"/>
                </a:highlight>
              </a:rPr>
              <a:t>for ( </a:t>
            </a:r>
            <a:r>
              <a:rPr lang="pt-BR" sz="3200" cap="none" dirty="0" err="1">
                <a:highlight>
                  <a:srgbClr val="C0C0C0"/>
                </a:highlight>
              </a:rPr>
              <a:t>let</a:t>
            </a:r>
            <a:r>
              <a:rPr lang="pt-BR" sz="3200" cap="none" dirty="0">
                <a:highlight>
                  <a:srgbClr val="C0C0C0"/>
                </a:highlight>
              </a:rPr>
              <a:t> i = 0, i &lt; 10, i++) {...};</a:t>
            </a:r>
          </a:p>
          <a:p>
            <a:pPr>
              <a:lnSpc>
                <a:spcPct val="100000"/>
              </a:lnSpc>
            </a:pPr>
            <a:r>
              <a:rPr lang="pt-BR" sz="3200" cap="none" dirty="0"/>
              <a:t>Por simples adição do valor.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>
                <a:highlight>
                  <a:srgbClr val="C0C0C0"/>
                </a:highlight>
              </a:rPr>
              <a:t>nome = “João”;</a:t>
            </a:r>
            <a:r>
              <a:rPr lang="pt-BR" sz="3200" cap="none" dirty="0"/>
              <a:t> Isso declara uma variável global e por boas práticas não deve ser utilizado.</a:t>
            </a:r>
          </a:p>
        </p:txBody>
      </p:sp>
    </p:spTree>
    <p:extLst>
      <p:ext uri="{BB962C8B-B14F-4D97-AF65-F5344CB8AC3E}">
        <p14:creationId xmlns:p14="http://schemas.microsoft.com/office/powerpoint/2010/main" val="225717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não podem alterar seu valor por meio de uma atribuição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Não podem ser declarada novamente enquanto o script está em execução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Deve ser inicializada com um valor.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Exemplo de declaração. </a:t>
            </a:r>
            <a:r>
              <a:rPr lang="pt-BR" sz="3200" cap="none" dirty="0" err="1">
                <a:highlight>
                  <a:srgbClr val="C0C0C0"/>
                </a:highlight>
              </a:rPr>
              <a:t>const</a:t>
            </a:r>
            <a:r>
              <a:rPr lang="pt-BR" sz="3200" cap="none" dirty="0">
                <a:highlight>
                  <a:srgbClr val="C0C0C0"/>
                </a:highlight>
              </a:rPr>
              <a:t> PI = 3.14;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85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</a:t>
            </a:r>
            <a:r>
              <a:rPr lang="pt-BR" sz="4800" dirty="0" err="1"/>
              <a:t>arrays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var nomes = new </a:t>
            </a:r>
            <a:r>
              <a:rPr lang="pt-BR" sz="3200" cap="none" dirty="0" err="1"/>
              <a:t>Array</a:t>
            </a:r>
            <a:r>
              <a:rPr lang="pt-BR" sz="3200" cap="none" dirty="0"/>
              <a:t>(“Maria”, “Bruno”, 54);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OU var nomes = [“Maria”, “Bruno”, 54];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/>
              <a:t>nomes[0] // retorna “Maria”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/>
              <a:t>nomes[4] = “João” // insere “João” em nomes[4] e ‘</a:t>
            </a:r>
            <a:r>
              <a:rPr lang="pt-BR" sz="3200" cap="none" dirty="0" err="1"/>
              <a:t>undefined</a:t>
            </a:r>
            <a:r>
              <a:rPr lang="pt-BR" sz="3200" cap="none" dirty="0"/>
              <a:t>’ em nomes[3]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 err="1"/>
              <a:t>nomes.push</a:t>
            </a:r>
            <a:r>
              <a:rPr lang="pt-BR" sz="3200" cap="none" dirty="0"/>
              <a:t>(“Ana”) // insere “Ana” em nomes[5]</a:t>
            </a:r>
          </a:p>
        </p:txBody>
      </p:sp>
    </p:spTree>
    <p:extLst>
      <p:ext uri="{BB962C8B-B14F-4D97-AF65-F5344CB8AC3E}">
        <p14:creationId xmlns:p14="http://schemas.microsoft.com/office/powerpoint/2010/main" val="273811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conteúdos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r>
              <a:rPr lang="pt-BR" sz="3200" dirty="0"/>
              <a:t>HTML</a:t>
            </a:r>
          </a:p>
          <a:p>
            <a:r>
              <a:rPr lang="pt-BR" sz="3200" dirty="0"/>
              <a:t>CSS</a:t>
            </a:r>
          </a:p>
          <a:p>
            <a:r>
              <a:rPr lang="pt-BR" sz="3200" dirty="0"/>
              <a:t>JAVASCRIPT</a:t>
            </a:r>
          </a:p>
          <a:p>
            <a:r>
              <a:rPr lang="pt-BR" sz="3200" dirty="0"/>
              <a:t>JQUERY</a:t>
            </a:r>
          </a:p>
          <a:p>
            <a:r>
              <a:rPr lang="pt-BR" sz="32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365310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declarando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 err="1"/>
              <a:t>function</a:t>
            </a:r>
            <a:r>
              <a:rPr lang="pt-BR" sz="3200" cap="none" dirty="0"/>
              <a:t> somar(a,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return</a:t>
            </a:r>
            <a:r>
              <a:rPr lang="pt-BR" sz="3200" cap="none" dirty="0"/>
              <a:t>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var </a:t>
            </a:r>
            <a:r>
              <a:rPr lang="pt-BR" sz="3200" cap="none" dirty="0" err="1"/>
              <a:t>minhaFunção</a:t>
            </a:r>
            <a:r>
              <a:rPr lang="pt-BR" sz="3200" cap="none" dirty="0"/>
              <a:t> = </a:t>
            </a:r>
            <a:r>
              <a:rPr lang="pt-BR" sz="3200" cap="none" dirty="0" err="1"/>
              <a:t>function</a:t>
            </a:r>
            <a:r>
              <a:rPr lang="pt-BR" sz="3200" cap="none" dirty="0"/>
              <a:t>(nome)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console.log(“Olá, ” + nome);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52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chamando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3200" cap="none" dirty="0"/>
              <a:t>somar(50, 20);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3200" cap="none" dirty="0" err="1"/>
              <a:t>minhaFunção</a:t>
            </a:r>
            <a:r>
              <a:rPr lang="pt-BR" sz="3200" cap="none" dirty="0"/>
              <a:t>(“Fulano”);</a:t>
            </a:r>
          </a:p>
        </p:txBody>
      </p:sp>
    </p:spTree>
    <p:extLst>
      <p:ext uri="{BB962C8B-B14F-4D97-AF65-F5344CB8AC3E}">
        <p14:creationId xmlns:p14="http://schemas.microsoft.com/office/powerpoint/2010/main" val="325088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var pessoa =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nome: “Érica”,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idade: 23,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info</a:t>
            </a:r>
            <a:r>
              <a:rPr lang="pt-BR" sz="3200" cap="none" dirty="0"/>
              <a:t>: </a:t>
            </a:r>
            <a:r>
              <a:rPr lang="pt-BR" sz="3200" cap="none" dirty="0" err="1"/>
              <a:t>function</a:t>
            </a:r>
            <a:r>
              <a:rPr lang="pt-BR" sz="3200" cap="none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	</a:t>
            </a:r>
            <a:r>
              <a:rPr lang="pt-BR" sz="3200" cap="none" dirty="0" err="1"/>
              <a:t>returm</a:t>
            </a:r>
            <a:r>
              <a:rPr lang="pt-BR" sz="3200" cap="none" dirty="0"/>
              <a:t> nome + “, idade “ + idade;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74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var pessoa =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nome: “Érica”,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idade: 23,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info</a:t>
            </a:r>
            <a:r>
              <a:rPr lang="pt-BR" sz="3200" cap="none" dirty="0"/>
              <a:t>: </a:t>
            </a:r>
            <a:r>
              <a:rPr lang="pt-BR" sz="3200" cap="none" dirty="0" err="1"/>
              <a:t>function</a:t>
            </a:r>
            <a:r>
              <a:rPr lang="pt-BR" sz="3200" cap="none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	</a:t>
            </a:r>
            <a:r>
              <a:rPr lang="pt-BR" sz="3200" cap="none" dirty="0" err="1"/>
              <a:t>returm</a:t>
            </a:r>
            <a:r>
              <a:rPr lang="pt-BR" sz="3200" cap="none" dirty="0"/>
              <a:t> nome + “, idade “ + idade;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28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5300" dirty="0"/>
              <a:t>Carregando </a:t>
            </a:r>
            <a:r>
              <a:rPr lang="pt-BR" sz="5300" dirty="0" err="1"/>
              <a:t>js</a:t>
            </a:r>
            <a:r>
              <a:rPr lang="pt-BR" sz="5300" dirty="0"/>
              <a:t> dentro do </a:t>
            </a:r>
            <a:r>
              <a:rPr lang="pt-BR" sz="5300" dirty="0" err="1"/>
              <a:t>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99251"/>
            <a:ext cx="12192000" cy="3840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&lt;</a:t>
            </a:r>
            <a:r>
              <a:rPr lang="pt-BR" sz="3200" cap="none" dirty="0"/>
              <a:t>script </a:t>
            </a:r>
            <a:r>
              <a:rPr lang="pt-BR" sz="3200" cap="none" dirty="0" err="1"/>
              <a:t>type</a:t>
            </a:r>
            <a:r>
              <a:rPr lang="pt-BR" sz="3200" cap="none" dirty="0"/>
              <a:t>="</a:t>
            </a:r>
            <a:r>
              <a:rPr lang="pt-BR" sz="3200" cap="none" dirty="0" err="1"/>
              <a:t>text</a:t>
            </a:r>
            <a:r>
              <a:rPr lang="pt-BR" sz="3200" cap="none" dirty="0"/>
              <a:t>/</a:t>
            </a:r>
            <a:r>
              <a:rPr lang="pt-BR" sz="3200" cap="none" dirty="0" err="1"/>
              <a:t>javascript</a:t>
            </a:r>
            <a:r>
              <a:rPr lang="pt-BR" sz="3200" cap="none" dirty="0"/>
              <a:t>" </a:t>
            </a:r>
            <a:r>
              <a:rPr lang="pt-BR" sz="3200" cap="none" dirty="0" err="1"/>
              <a:t>src</a:t>
            </a:r>
            <a:r>
              <a:rPr lang="pt-BR" sz="3200" cap="none" dirty="0"/>
              <a:t>="</a:t>
            </a:r>
            <a:r>
              <a:rPr lang="pt-BR" sz="3200" cap="none" dirty="0" err="1"/>
              <a:t>js</a:t>
            </a:r>
            <a:r>
              <a:rPr lang="pt-BR" sz="3200" cap="none" dirty="0"/>
              <a:t>/jquery-3.6.1.min.js"&gt;&lt;/script&gt;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9008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HTML</a:t>
            </a:r>
            <a:r>
              <a:rPr lang="pt-BR" sz="4800" dirty="0"/>
              <a:t> </a:t>
            </a:r>
            <a:br>
              <a:rPr lang="pt-BR" sz="4800" dirty="0"/>
            </a:br>
            <a:r>
              <a:rPr lang="pt-BR" dirty="0"/>
              <a:t>(</a:t>
            </a:r>
            <a:r>
              <a:rPr lang="pt-BR" dirty="0" err="1"/>
              <a:t>HyperText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399251"/>
            <a:ext cx="9205519" cy="3840230"/>
          </a:xfrm>
        </p:spPr>
        <p:txBody>
          <a:bodyPr>
            <a:normAutofit/>
          </a:bodyPr>
          <a:lstStyle/>
          <a:p>
            <a:r>
              <a:rPr lang="pt-BR" sz="3200" dirty="0"/>
              <a:t>CRIADA EM 1991, POR Tim Berners-Lee</a:t>
            </a:r>
          </a:p>
          <a:p>
            <a:r>
              <a:rPr lang="pt-BR" sz="3200" dirty="0"/>
              <a:t>LINGUAGEM DE MARCAÇÃO</a:t>
            </a:r>
          </a:p>
          <a:p>
            <a:r>
              <a:rPr lang="pt-BR" sz="3200" dirty="0"/>
              <a:t>VERSÃO ATUAL HTML 5.3</a:t>
            </a:r>
          </a:p>
        </p:txBody>
      </p:sp>
    </p:spTree>
    <p:extLst>
      <p:ext uri="{BB962C8B-B14F-4D97-AF65-F5344CB8AC3E}">
        <p14:creationId xmlns:p14="http://schemas.microsoft.com/office/powerpoint/2010/main" val="317013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Extrutura</a:t>
            </a:r>
            <a:r>
              <a:rPr lang="pt-BR" sz="4800" dirty="0"/>
              <a:t> base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&lt;!</a:t>
            </a:r>
            <a:r>
              <a:rPr lang="pt-BR" sz="3200" cap="none" dirty="0"/>
              <a:t>DOCTYPE 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&lt;/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5074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Tags</a:t>
            </a:r>
            <a:r>
              <a:rPr lang="pt-BR" sz="4800" dirty="0"/>
              <a:t> estruturais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header</a:t>
            </a:r>
          </a:p>
          <a:p>
            <a:r>
              <a:rPr lang="pt-BR" sz="3200" cap="none" dirty="0" err="1"/>
              <a:t>main</a:t>
            </a:r>
            <a:endParaRPr lang="pt-BR" sz="3200" cap="none" dirty="0"/>
          </a:p>
          <a:p>
            <a:r>
              <a:rPr lang="pt-BR" sz="3200" cap="none" dirty="0" err="1"/>
              <a:t>footer</a:t>
            </a:r>
            <a:endParaRPr lang="pt-BR" sz="3200" cap="none" dirty="0"/>
          </a:p>
          <a:p>
            <a:r>
              <a:rPr lang="pt-BR" sz="3200" cap="none" dirty="0" err="1"/>
              <a:t>section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article</a:t>
            </a:r>
            <a:endParaRPr lang="pt-BR" sz="3200" cap="none" dirty="0"/>
          </a:p>
          <a:p>
            <a:r>
              <a:rPr lang="pt-BR" sz="3200" cap="none" dirty="0" err="1"/>
              <a:t>aside</a:t>
            </a:r>
            <a:endParaRPr lang="pt-BR" sz="3200" cap="none" dirty="0"/>
          </a:p>
          <a:p>
            <a:r>
              <a:rPr lang="pt-BR" sz="3200" cap="none" dirty="0" err="1"/>
              <a:t>nav</a:t>
            </a:r>
            <a:endParaRPr lang="pt-BR" sz="3200" cap="none" dirty="0"/>
          </a:p>
          <a:p>
            <a:r>
              <a:rPr lang="pt-BR" sz="3200" cap="none" dirty="0" err="1"/>
              <a:t>div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35771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Tags</a:t>
            </a:r>
            <a:r>
              <a:rPr lang="pt-BR" sz="4800" dirty="0"/>
              <a:t> de textos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h1 – h6</a:t>
            </a:r>
          </a:p>
          <a:p>
            <a:r>
              <a:rPr lang="pt-BR" sz="3200" cap="none" dirty="0"/>
              <a:t>p</a:t>
            </a:r>
          </a:p>
          <a:p>
            <a:r>
              <a:rPr lang="pt-BR" sz="3200" cap="none" dirty="0" err="1"/>
              <a:t>span</a:t>
            </a:r>
            <a:endParaRPr lang="pt-BR" sz="3200" cap="none" dirty="0"/>
          </a:p>
          <a:p>
            <a:r>
              <a:rPr lang="pt-BR" sz="3200" cap="none" dirty="0" err="1"/>
              <a:t>pre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/>
              <a:t>b</a:t>
            </a:r>
          </a:p>
          <a:p>
            <a:r>
              <a:rPr lang="pt-BR" sz="3200" cap="none" dirty="0"/>
              <a:t>i</a:t>
            </a:r>
          </a:p>
          <a:p>
            <a:r>
              <a:rPr lang="pt-BR" sz="3200" cap="none" dirty="0" err="1"/>
              <a:t>br</a:t>
            </a:r>
            <a:endParaRPr lang="pt-BR" sz="3200" cap="none" dirty="0"/>
          </a:p>
          <a:p>
            <a:r>
              <a:rPr lang="pt-BR" sz="3200" cap="none" dirty="0" err="1"/>
              <a:t>hr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417506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Outras </a:t>
            </a:r>
            <a:r>
              <a:rPr lang="pt-BR" sz="4800" dirty="0" err="1"/>
              <a:t>tags</a:t>
            </a:r>
            <a:r>
              <a:rPr lang="pt-BR" sz="4800" dirty="0"/>
              <a:t>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script</a:t>
            </a:r>
          </a:p>
          <a:p>
            <a:r>
              <a:rPr lang="pt-BR" sz="3200" cap="none" dirty="0"/>
              <a:t>link</a:t>
            </a:r>
          </a:p>
          <a:p>
            <a:r>
              <a:rPr lang="pt-BR" sz="3200" cap="none" dirty="0"/>
              <a:t>a</a:t>
            </a:r>
          </a:p>
          <a:p>
            <a:r>
              <a:rPr lang="pt-BR" sz="3200" cap="none" dirty="0" err="1"/>
              <a:t>Img</a:t>
            </a:r>
            <a:endParaRPr lang="pt-BR" sz="3200" cap="none" dirty="0"/>
          </a:p>
          <a:p>
            <a:r>
              <a:rPr lang="pt-BR" sz="3200" cap="none" dirty="0" err="1"/>
              <a:t>Audio</a:t>
            </a:r>
            <a:endParaRPr lang="pt-BR" sz="3200" cap="none" dirty="0"/>
          </a:p>
          <a:p>
            <a:pPr marL="0" indent="0">
              <a:buNone/>
            </a:pP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video</a:t>
            </a:r>
            <a:endParaRPr lang="pt-BR" sz="3200" cap="none" dirty="0"/>
          </a:p>
          <a:p>
            <a:r>
              <a:rPr lang="pt-BR" sz="3200" cap="none" dirty="0" err="1"/>
              <a:t>ol</a:t>
            </a:r>
            <a:endParaRPr lang="pt-BR" sz="3200" cap="none" dirty="0"/>
          </a:p>
          <a:p>
            <a:r>
              <a:rPr lang="pt-BR" sz="3200" cap="none" dirty="0" err="1"/>
              <a:t>ul</a:t>
            </a:r>
            <a:endParaRPr lang="pt-BR" sz="3200" cap="none" dirty="0"/>
          </a:p>
          <a:p>
            <a:r>
              <a:rPr lang="pt-BR" sz="3200" cap="none" dirty="0"/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45865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CSS</a:t>
            </a:r>
            <a:r>
              <a:rPr lang="pt-BR" sz="4800" dirty="0"/>
              <a:t> </a:t>
            </a:r>
            <a:br>
              <a:rPr lang="pt-BR" sz="4800" dirty="0"/>
            </a:br>
            <a:r>
              <a:rPr lang="pt-BR" dirty="0"/>
              <a:t>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399251"/>
            <a:ext cx="9205519" cy="3840230"/>
          </a:xfrm>
        </p:spPr>
        <p:txBody>
          <a:bodyPr>
            <a:normAutofit/>
          </a:bodyPr>
          <a:lstStyle/>
          <a:p>
            <a:r>
              <a:rPr lang="pt-BR" sz="3200" dirty="0"/>
              <a:t>proposto EM 1994, POR </a:t>
            </a:r>
            <a:r>
              <a:rPr lang="pt-BR" sz="3200" dirty="0" err="1"/>
              <a:t>Hakon</a:t>
            </a:r>
            <a:r>
              <a:rPr lang="pt-BR" sz="3200" dirty="0"/>
              <a:t> Lie</a:t>
            </a:r>
          </a:p>
          <a:p>
            <a:r>
              <a:rPr lang="pt-BR" sz="3200" dirty="0"/>
              <a:t>Desenvolvido em 1995, pela w3c</a:t>
            </a:r>
          </a:p>
          <a:p>
            <a:r>
              <a:rPr lang="pt-BR" sz="3200" dirty="0"/>
              <a:t>LINGUAGEM DE estilo</a:t>
            </a:r>
          </a:p>
          <a:p>
            <a:r>
              <a:rPr lang="pt-BR" sz="3200" dirty="0"/>
              <a:t>VERSÃO ATUAL css3</a:t>
            </a:r>
          </a:p>
        </p:txBody>
      </p:sp>
    </p:spTree>
    <p:extLst>
      <p:ext uri="{BB962C8B-B14F-4D97-AF65-F5344CB8AC3E}">
        <p14:creationId xmlns:p14="http://schemas.microsoft.com/office/powerpoint/2010/main" val="38960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Carregando </a:t>
            </a:r>
            <a:r>
              <a:rPr lang="pt-BR" sz="5300" dirty="0" err="1"/>
              <a:t>css</a:t>
            </a:r>
            <a:r>
              <a:rPr lang="pt-BR" sz="5300" dirty="0"/>
              <a:t> dentro do </a:t>
            </a:r>
            <a:r>
              <a:rPr lang="pt-BR" sz="5300" dirty="0" err="1"/>
              <a:t>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99251"/>
            <a:ext cx="12192000" cy="3840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&lt;</a:t>
            </a:r>
            <a:r>
              <a:rPr lang="pt-BR" sz="3200" cap="none" dirty="0"/>
              <a:t>link </a:t>
            </a:r>
            <a:r>
              <a:rPr lang="pt-BR" sz="3200" cap="none" dirty="0" err="1"/>
              <a:t>rel</a:t>
            </a:r>
            <a:r>
              <a:rPr lang="pt-BR" sz="3200" cap="none" dirty="0"/>
              <a:t>=“</a:t>
            </a:r>
            <a:r>
              <a:rPr lang="pt-BR" sz="3200" cap="none" dirty="0" err="1"/>
              <a:t>stylesheet</a:t>
            </a:r>
            <a:r>
              <a:rPr lang="pt-BR" sz="3200" cap="none" dirty="0"/>
              <a:t>” </a:t>
            </a:r>
            <a:r>
              <a:rPr lang="pt-BR" sz="3200" cap="none" dirty="0" err="1"/>
              <a:t>type</a:t>
            </a:r>
            <a:r>
              <a:rPr lang="pt-BR" sz="3200" cap="none" dirty="0"/>
              <a:t>=“</a:t>
            </a:r>
            <a:r>
              <a:rPr lang="pt-BR" sz="3200" cap="none" dirty="0" err="1"/>
              <a:t>text</a:t>
            </a:r>
            <a:r>
              <a:rPr lang="pt-BR" sz="3200" cap="none" dirty="0"/>
              <a:t>/</a:t>
            </a:r>
            <a:r>
              <a:rPr lang="pt-BR" sz="3200" cap="none" dirty="0" err="1"/>
              <a:t>css</a:t>
            </a:r>
            <a:r>
              <a:rPr lang="pt-BR" sz="3200" cap="none" dirty="0"/>
              <a:t>” </a:t>
            </a:r>
            <a:r>
              <a:rPr lang="pt-BR" sz="3200" cap="none" dirty="0" err="1"/>
              <a:t>href</a:t>
            </a:r>
            <a:r>
              <a:rPr lang="pt-BR" sz="3200" cap="none" dirty="0"/>
              <a:t>=“</a:t>
            </a:r>
            <a:r>
              <a:rPr lang="pt-BR" sz="3200" cap="none" dirty="0" err="1"/>
              <a:t>css</a:t>
            </a:r>
            <a:r>
              <a:rPr lang="pt-BR" sz="3200" cap="none" dirty="0"/>
              <a:t>/styles.css” /&gt;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78827909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466</TotalTime>
  <Words>789</Words>
  <Application>Microsoft Office PowerPoint</Application>
  <PresentationFormat>Widescreen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Arial Unicode MS</vt:lpstr>
      <vt:lpstr>Tw Cen MT</vt:lpstr>
      <vt:lpstr>Gotícula</vt:lpstr>
      <vt:lpstr>INTRODUÇÃO A FRONT-END</vt:lpstr>
      <vt:lpstr>conteúdos</vt:lpstr>
      <vt:lpstr>HTML  (HyperText Markup Language)</vt:lpstr>
      <vt:lpstr>Html: Extrutura base</vt:lpstr>
      <vt:lpstr>Html: Tags estruturais</vt:lpstr>
      <vt:lpstr>Html: Tags de textos</vt:lpstr>
      <vt:lpstr>Html: Outras tags comuns</vt:lpstr>
      <vt:lpstr>CSS  (Cascading Style Sheets )</vt:lpstr>
      <vt:lpstr>Carregando css dentro do html</vt:lpstr>
      <vt:lpstr>Css: selecionando elementos</vt:lpstr>
      <vt:lpstr>Css: selecionando classes</vt:lpstr>
      <vt:lpstr>Css: selecionando ids</vt:lpstr>
      <vt:lpstr>Css: selecionando estados</vt:lpstr>
      <vt:lpstr>javascript</vt:lpstr>
      <vt:lpstr>Js: variáveis</vt:lpstr>
      <vt:lpstr>Js: tipos de dados</vt:lpstr>
      <vt:lpstr>Js: declarando variáveis</vt:lpstr>
      <vt:lpstr>Js: constantes</vt:lpstr>
      <vt:lpstr>Js: arrays</vt:lpstr>
      <vt:lpstr>Js: declarando funções</vt:lpstr>
      <vt:lpstr>Js: chamando funções</vt:lpstr>
      <vt:lpstr>Js: objetos</vt:lpstr>
      <vt:lpstr>Js: objetos</vt:lpstr>
      <vt:lpstr>Carregando js dentro do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FRONT-END</dc:title>
  <dc:creator>Júlio C. R. de Oliveira</dc:creator>
  <cp:lastModifiedBy>Júlio C. R. de Oliveira</cp:lastModifiedBy>
  <cp:revision>10</cp:revision>
  <dcterms:created xsi:type="dcterms:W3CDTF">2022-10-15T21:19:14Z</dcterms:created>
  <dcterms:modified xsi:type="dcterms:W3CDTF">2022-10-21T19:49:05Z</dcterms:modified>
</cp:coreProperties>
</file>