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109</TotalTime>
  <Words>100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Gotícula</vt:lpstr>
      <vt:lpstr>INTRODUÇÃO A FRONT-END</vt:lpstr>
      <vt:lpstr>conteúdos</vt:lpstr>
      <vt:lpstr>HTML  (HyperText Markup Language)</vt:lpstr>
      <vt:lpstr>Extrutura base</vt:lpstr>
      <vt:lpstr>Tags estruturais</vt:lpstr>
      <vt:lpstr>Tags de textos</vt:lpstr>
      <vt:lpstr>Outras tags comuns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2</cp:revision>
  <dcterms:created xsi:type="dcterms:W3CDTF">2022-10-15T21:19:14Z</dcterms:created>
  <dcterms:modified xsi:type="dcterms:W3CDTF">2022-10-17T19:28:32Z</dcterms:modified>
</cp:coreProperties>
</file>