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/>
              <a:t>verdana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 err="1"/>
              <a:t>style</a:t>
            </a:r>
            <a:endParaRPr lang="pt-BR" sz="3200" cap="none" dirty="0"/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</a:t>
            </a:r>
            <a:r>
              <a:rPr lang="pt-BR" sz="3200"/>
              <a:t>em 1996, </a:t>
            </a:r>
            <a:r>
              <a:rPr lang="pt-BR" sz="3200" dirty="0"/>
              <a:t>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1039</TotalTime>
  <Words>1279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17</cp:revision>
  <dcterms:created xsi:type="dcterms:W3CDTF">2022-10-15T21:19:14Z</dcterms:created>
  <dcterms:modified xsi:type="dcterms:W3CDTF">2022-11-07T14:22:17Z</dcterms:modified>
</cp:coreProperties>
</file>