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EDAB9-1D37-4F0D-A4A5-CBBC8695A619}" v="3" dt="2022-10-17T14:57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8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5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7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1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7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2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64EDD3-CC31-4653-85DF-1A82825891C3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37CC-F450-C4EC-54F8-F5F4BCF8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365204"/>
          </a:xfrm>
        </p:spPr>
        <p:txBody>
          <a:bodyPr>
            <a:noAutofit/>
          </a:bodyPr>
          <a:lstStyle/>
          <a:p>
            <a:r>
              <a:rPr lang="pt-BR" sz="7200" dirty="0"/>
              <a:t>INTRODUÇÃO A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EAF0-C965-BD88-670C-66F84421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59228"/>
            <a:ext cx="8689976" cy="1057013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Tópicos especiais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</a:rPr>
              <a:t>Júlio césar rodrigues de oliveira</a:t>
            </a:r>
          </a:p>
        </p:txBody>
      </p:sp>
    </p:spTree>
    <p:extLst>
      <p:ext uri="{BB962C8B-B14F-4D97-AF65-F5344CB8AC3E}">
        <p14:creationId xmlns:p14="http://schemas.microsoft.com/office/powerpoint/2010/main" val="221684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h2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</a:t>
            </a:r>
            <a:r>
              <a:rPr lang="pt-BR" sz="3200" cap="none" dirty="0"/>
              <a:t>-Family: “</a:t>
            </a:r>
            <a:r>
              <a:rPr lang="pt-BR" sz="3200" cap="none" dirty="0" err="1"/>
              <a:t>verdanna</a:t>
            </a:r>
            <a:r>
              <a:rPr lang="pt-BR" sz="3200" cap="none" dirty="0"/>
              <a:t>”, “</a:t>
            </a:r>
            <a:r>
              <a:rPr lang="pt-BR" sz="3200" cap="none" dirty="0" err="1"/>
              <a:t>arial</a:t>
            </a:r>
            <a:r>
              <a:rPr lang="pt-BR" sz="3200" cap="none" dirty="0"/>
              <a:t>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p, </a:t>
            </a:r>
            <a:r>
              <a:rPr lang="pt-BR" sz="3200" cap="none" dirty="0" err="1"/>
              <a:t>pre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font-size</a:t>
            </a:r>
            <a:r>
              <a:rPr lang="pt-BR" sz="3200" cap="none" dirty="0"/>
              <a:t>: 20px;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71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</a:t>
            </a:r>
            <a:r>
              <a:rPr lang="pt-BR" sz="3200" cap="none" dirty="0"/>
              <a:t>-box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10px;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yellow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</a:t>
            </a:r>
            <a:r>
              <a:rPr lang="pt-BR" sz="3200" cap="none" dirty="0"/>
              <a:t>: 1px </a:t>
            </a:r>
            <a:r>
              <a:rPr lang="pt-BR" sz="3200" cap="none" dirty="0" err="1"/>
              <a:t>solid</a:t>
            </a:r>
            <a:r>
              <a:rPr lang="pt-BR" sz="3200" cap="none" dirty="0"/>
              <a:t> #bbb;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box-</a:t>
            </a:r>
            <a:r>
              <a:rPr lang="pt-BR" sz="3200" cap="none" dirty="0" err="1"/>
              <a:t>shadow</a:t>
            </a:r>
            <a:r>
              <a:rPr lang="pt-BR" sz="3200" cap="none" dirty="0"/>
              <a:t>: 1px </a:t>
            </a:r>
            <a:r>
              <a:rPr lang="pt-BR" sz="3200" cap="none" dirty="0" err="1"/>
              <a:t>1px</a:t>
            </a:r>
            <a:r>
              <a:rPr lang="pt-BR" sz="3200" cap="none" dirty="0"/>
              <a:t> </a:t>
            </a:r>
            <a:r>
              <a:rPr lang="pt-BR" sz="3200" cap="none" dirty="0" err="1"/>
              <a:t>black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8px;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98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id</a:t>
            </a:r>
            <a:r>
              <a:rPr lang="pt-BR" sz="4800" cap="none" dirty="0"/>
              <a:t>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555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en-US" sz="3200" cap="none" dirty="0"/>
              <a:t>background: #5783eb;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cap="none" dirty="0"/>
              <a:t>	margin: 0px 20px;</a:t>
            </a: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2px;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</a:t>
            </a:r>
            <a:r>
              <a:rPr lang="pt-BR" sz="3200" cap="none" dirty="0" err="1"/>
              <a:t>ul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0px 25px;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80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yellow-box:hover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orange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a:visited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 	color: </a:t>
            </a:r>
            <a:r>
              <a:rPr lang="pt-BR" sz="3200" cap="none" dirty="0" err="1"/>
              <a:t>green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093733-619E-4282-A743-4AB359C7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392883-A808-D062-32A4-9F95E5AC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javascript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1995, POR Brendan Eich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serviço da </a:t>
            </a:r>
            <a:r>
              <a:rPr lang="pt-BR" sz="3200" dirty="0" err="1"/>
              <a:t>netscape</a:t>
            </a:r>
            <a:endParaRPr lang="pt-BR" sz="3200" dirty="0"/>
          </a:p>
          <a:p>
            <a:r>
              <a:rPr lang="pt-BR" sz="3200" dirty="0"/>
              <a:t>Linguagem de programação</a:t>
            </a:r>
          </a:p>
          <a:p>
            <a:r>
              <a:rPr lang="pt-BR" sz="3200" dirty="0"/>
              <a:t>Renomeada em 1996 para </a:t>
            </a:r>
            <a:r>
              <a:rPr lang="pt-BR" sz="3200" dirty="0" err="1"/>
              <a:t>ECMAScript</a:t>
            </a:r>
            <a:endParaRPr lang="pt-BR" sz="3200" dirty="0"/>
          </a:p>
          <a:p>
            <a:r>
              <a:rPr lang="pt-BR" sz="3200" dirty="0"/>
              <a:t>VERSÃO ATUAL </a:t>
            </a:r>
            <a:r>
              <a:rPr lang="pt-BR" sz="3200" dirty="0" err="1"/>
              <a:t>ECMAScript</a:t>
            </a:r>
            <a:r>
              <a:rPr lang="pt-BR" sz="3200" dirty="0"/>
              <a:t> 2022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36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no </a:t>
            </a:r>
            <a:r>
              <a:rPr lang="pt-BR" sz="3200" dirty="0" err="1"/>
              <a:t>js</a:t>
            </a:r>
            <a:r>
              <a:rPr lang="pt-BR" sz="3200" dirty="0"/>
              <a:t> são case-</a:t>
            </a:r>
            <a:r>
              <a:rPr lang="pt-BR" sz="3200" dirty="0" err="1"/>
              <a:t>sensitive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Utilizam conjunto de caracteres </a:t>
            </a:r>
            <a:r>
              <a:rPr lang="pt-BR" sz="3200" dirty="0" err="1"/>
              <a:t>unicode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não possuem tipo, ou melhor, aceitam qualquer tipo de valor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O valor inicial quando não especificado será </a:t>
            </a:r>
            <a:r>
              <a:rPr lang="pt-BR" sz="3200" cap="none" dirty="0" err="1"/>
              <a:t>undefined</a:t>
            </a: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3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Boolean</a:t>
            </a:r>
            <a:r>
              <a:rPr lang="pt-BR" sz="3200" cap="none" dirty="0"/>
              <a:t> (</a:t>
            </a:r>
            <a:r>
              <a:rPr lang="pt-BR" sz="3200" cap="none" dirty="0" err="1"/>
              <a:t>true</a:t>
            </a:r>
            <a:r>
              <a:rPr lang="pt-BR" sz="3200" cap="none" dirty="0"/>
              <a:t> e false)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null</a:t>
            </a:r>
            <a:r>
              <a:rPr lang="pt-BR" sz="3200" cap="none" dirty="0"/>
              <a:t> (Uma palavra-chave que indica valor nulo)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undefined</a:t>
            </a:r>
            <a:r>
              <a:rPr lang="pt-BR" sz="3200" cap="none" dirty="0"/>
              <a:t> (Uma propriedade cujo valor é indefinido)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Number</a:t>
            </a:r>
            <a:r>
              <a:rPr lang="pt-BR" sz="3200" cap="none" dirty="0"/>
              <a:t> (Números inteiros e decimais)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String</a:t>
            </a:r>
            <a:r>
              <a:rPr lang="pt-BR" sz="3200" cap="none" dirty="0"/>
              <a:t> (Texto)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Symbol</a:t>
            </a:r>
            <a:r>
              <a:rPr lang="pt-BR" sz="3200" cap="none" dirty="0"/>
              <a:t> (Um tipo de dado cuja as instâncias são únicas e imutáveis)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Object</a:t>
            </a:r>
            <a:r>
              <a:rPr lang="pt-BR" sz="3200" cap="none" dirty="0"/>
              <a:t> (Objetos)</a:t>
            </a:r>
          </a:p>
        </p:txBody>
      </p:sp>
    </p:spTree>
    <p:extLst>
      <p:ext uri="{BB962C8B-B14F-4D97-AF65-F5344CB8AC3E}">
        <p14:creationId xmlns:p14="http://schemas.microsoft.com/office/powerpoint/2010/main" val="303466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/>
              <a:t>Através do ‘var’. Pode ser uma variável tanto local quanto global.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var número = 50;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Através do ‘</a:t>
            </a:r>
            <a:r>
              <a:rPr lang="pt-BR" sz="3200" cap="none" dirty="0" err="1"/>
              <a:t>let</a:t>
            </a:r>
            <a:r>
              <a:rPr lang="pt-BR" sz="3200" cap="none" dirty="0"/>
              <a:t>’. Usada para declarar variáveis de escopo de bloco.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 err="1">
                <a:highlight>
                  <a:srgbClr val="C0C0C0"/>
                </a:highlight>
              </a:rPr>
              <a:t>if</a:t>
            </a:r>
            <a:r>
              <a:rPr lang="pt-BR" sz="3200" cap="none" dirty="0">
                <a:highlight>
                  <a:srgbClr val="C0C0C0"/>
                </a:highlight>
              </a:rPr>
              <a:t> (</a:t>
            </a:r>
            <a:r>
              <a:rPr lang="pt-BR" sz="3200" cap="none" dirty="0" err="1">
                <a:highlight>
                  <a:srgbClr val="C0C0C0"/>
                </a:highlight>
              </a:rPr>
              <a:t>isTrue</a:t>
            </a:r>
            <a:r>
              <a:rPr lang="pt-BR" sz="3200" cap="none" dirty="0">
                <a:highlight>
                  <a:srgbClr val="C0C0C0"/>
                </a:highlight>
              </a:rPr>
              <a:t>) {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número = 19.5; };</a:t>
            </a:r>
            <a:r>
              <a:rPr lang="pt-BR" sz="3200" cap="none" dirty="0"/>
              <a:t> ou </a:t>
            </a:r>
            <a:r>
              <a:rPr lang="pt-BR" sz="3200" cap="none" dirty="0">
                <a:highlight>
                  <a:srgbClr val="C0C0C0"/>
                </a:highlight>
              </a:rPr>
              <a:t>for (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i = 0, i &lt; 10, i++) {...};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Por simples adição do valor.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nome = “João”;</a:t>
            </a:r>
            <a:r>
              <a:rPr lang="pt-BR" sz="3200" cap="none" dirty="0"/>
              <a:t> Isso declara uma variável global e por boas práticas não deve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22571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alterar seu valor por meio de uma atribuição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ser declarada novamente enquanto o script está em execução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Deve ser inicializada com um valor.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Exemplo de declaração. </a:t>
            </a:r>
            <a:r>
              <a:rPr lang="pt-BR" sz="3200" cap="none" dirty="0" err="1">
                <a:highlight>
                  <a:srgbClr val="C0C0C0"/>
                </a:highlight>
              </a:rPr>
              <a:t>const</a:t>
            </a:r>
            <a:r>
              <a:rPr lang="pt-BR" sz="3200" cap="none" dirty="0">
                <a:highlight>
                  <a:srgbClr val="C0C0C0"/>
                </a:highlight>
              </a:rPr>
              <a:t> PI = 3.14;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8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</a:t>
            </a:r>
            <a:r>
              <a:rPr lang="pt-BR" sz="4800" dirty="0" err="1"/>
              <a:t>arrays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nomes = new </a:t>
            </a:r>
            <a:r>
              <a:rPr lang="pt-BR" sz="3200" cap="none" dirty="0" err="1"/>
              <a:t>Array</a:t>
            </a:r>
            <a:r>
              <a:rPr lang="pt-BR" sz="3200" cap="none" dirty="0"/>
              <a:t>(“Maria”, “Bruno”, 54);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OU var nomes = [“Maria”, “Bruno”, 54];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nomes[0] // retorna “Maria”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nomes[4] = “João” // insere “João” em nomes[4] e ‘</a:t>
            </a:r>
            <a:r>
              <a:rPr lang="pt-BR" sz="3200" cap="none" dirty="0" err="1"/>
              <a:t>undefined</a:t>
            </a:r>
            <a:r>
              <a:rPr lang="pt-BR" sz="3200" cap="none" dirty="0"/>
              <a:t>’ em nomes[3]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 err="1"/>
              <a:t>nomes.push</a:t>
            </a:r>
            <a:r>
              <a:rPr lang="pt-BR" sz="3200" cap="none" dirty="0"/>
              <a:t>(“Ana”) // insere “Ana” em nomes[5]</a:t>
            </a:r>
          </a:p>
        </p:txBody>
      </p:sp>
    </p:spTree>
    <p:extLst>
      <p:ext uri="{BB962C8B-B14F-4D97-AF65-F5344CB8AC3E}">
        <p14:creationId xmlns:p14="http://schemas.microsoft.com/office/powerpoint/2010/main" val="27381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r>
              <a:rPr lang="pt-BR" sz="3200" dirty="0"/>
              <a:t>HTML</a:t>
            </a:r>
          </a:p>
          <a:p>
            <a:r>
              <a:rPr lang="pt-BR" sz="3200" dirty="0"/>
              <a:t>CSS</a:t>
            </a:r>
          </a:p>
          <a:p>
            <a:r>
              <a:rPr lang="pt-BR" sz="3200" dirty="0"/>
              <a:t>JAVASCRIPT</a:t>
            </a:r>
          </a:p>
          <a:p>
            <a:r>
              <a:rPr lang="pt-BR" sz="3200" dirty="0"/>
              <a:t>JQUERY</a:t>
            </a:r>
          </a:p>
          <a:p>
            <a:r>
              <a:rPr lang="pt-BR" sz="32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6531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 err="1"/>
              <a:t>function</a:t>
            </a:r>
            <a:r>
              <a:rPr lang="pt-BR" sz="3200" cap="none" dirty="0"/>
              <a:t> somar(a,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return</a:t>
            </a:r>
            <a:r>
              <a:rPr lang="pt-BR" sz="3200" cap="none" dirty="0"/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</a:t>
            </a:r>
            <a:r>
              <a:rPr lang="pt-BR" sz="3200" cap="none" dirty="0" err="1"/>
              <a:t>minhaFunção</a:t>
            </a:r>
            <a:r>
              <a:rPr lang="pt-BR" sz="3200" cap="none" dirty="0"/>
              <a:t> = </a:t>
            </a:r>
            <a:r>
              <a:rPr lang="pt-BR" sz="3200" cap="none" dirty="0" err="1"/>
              <a:t>function</a:t>
            </a:r>
            <a:r>
              <a:rPr lang="pt-BR" sz="3200" cap="none" dirty="0"/>
              <a:t>(nome)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console.log(“Olá, ” + nome);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2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chamando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/>
              <a:t>somar(50, 20);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 err="1"/>
              <a:t>minhaFunção</a:t>
            </a:r>
            <a:r>
              <a:rPr lang="pt-BR" sz="3200" cap="none" dirty="0"/>
              <a:t>(“Fulano”);</a:t>
            </a:r>
          </a:p>
        </p:txBody>
      </p:sp>
    </p:spTree>
    <p:extLst>
      <p:ext uri="{BB962C8B-B14F-4D97-AF65-F5344CB8AC3E}">
        <p14:creationId xmlns:p14="http://schemas.microsoft.com/office/powerpoint/2010/main" val="325088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74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28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js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script </a:t>
            </a:r>
            <a:r>
              <a:rPr lang="pt-BR" sz="3200" cap="none" dirty="0" err="1"/>
              <a:t>type</a:t>
            </a:r>
            <a:r>
              <a:rPr lang="pt-BR" sz="3200" cap="none" dirty="0"/>
              <a:t>="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javascript</a:t>
            </a:r>
            <a:r>
              <a:rPr lang="pt-BR" sz="3200" cap="none" dirty="0"/>
              <a:t>" </a:t>
            </a:r>
            <a:r>
              <a:rPr lang="pt-BR" sz="3200" cap="none" dirty="0" err="1"/>
              <a:t>src</a:t>
            </a:r>
            <a:r>
              <a:rPr lang="pt-BR" sz="3200" cap="none" dirty="0"/>
              <a:t>="</a:t>
            </a:r>
            <a:r>
              <a:rPr lang="pt-BR" sz="3200" cap="none" dirty="0" err="1"/>
              <a:t>js</a:t>
            </a:r>
            <a:r>
              <a:rPr lang="pt-BR" sz="3200" cap="none" dirty="0"/>
              <a:t>/jquery-3.6.1.min.js"&gt;&lt;/script&gt;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9008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Criado em 2006, POR John </a:t>
            </a:r>
            <a:r>
              <a:rPr lang="pt-BR" sz="3200" dirty="0" err="1"/>
              <a:t>Resig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Biblioteca para </a:t>
            </a:r>
            <a:r>
              <a:rPr lang="pt-BR" sz="3200" dirty="0" err="1"/>
              <a:t>javascript</a:t>
            </a:r>
            <a:endParaRPr lang="pt-BR" sz="3200" dirty="0"/>
          </a:p>
          <a:p>
            <a:pPr>
              <a:spcBef>
                <a:spcPts val="1200"/>
              </a:spcBef>
            </a:pPr>
            <a:r>
              <a:rPr lang="pt-BR" sz="3200" dirty="0"/>
              <a:t>VERSÃO ATUAL </a:t>
            </a:r>
            <a:r>
              <a:rPr lang="pt-BR" sz="3200" dirty="0" err="1"/>
              <a:t>jquery</a:t>
            </a:r>
            <a:r>
              <a:rPr lang="pt-BR" sz="3200" dirty="0"/>
              <a:t> 3.6.1</a:t>
            </a:r>
          </a:p>
          <a:p>
            <a:r>
              <a:rPr lang="pt-BR" sz="3200" dirty="0"/>
              <a:t>Usado em 68,6% dos top 1m sites mais acessados e 74,8 dos 100k</a:t>
            </a:r>
          </a:p>
        </p:txBody>
      </p:sp>
    </p:spTree>
    <p:extLst>
      <p:ext uri="{BB962C8B-B14F-4D97-AF65-F5344CB8AC3E}">
        <p14:creationId xmlns:p14="http://schemas.microsoft.com/office/powerpoint/2010/main" val="215808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Finalidades do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Simplifica e facilita interações a elementos dom, manipulação de eventos, animações e eventos </a:t>
            </a:r>
            <a:r>
              <a:rPr lang="pt-BR" sz="3200" dirty="0" err="1"/>
              <a:t>ajax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Resoluções de 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Integração de uma vasta quantidade de plugins criados por terceiros</a:t>
            </a:r>
          </a:p>
        </p:txBody>
      </p:sp>
    </p:spTree>
    <p:extLst>
      <p:ext uri="{BB962C8B-B14F-4D97-AF65-F5344CB8AC3E}">
        <p14:creationId xmlns:p14="http://schemas.microsoft.com/office/powerpoint/2010/main" val="237862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Selecionando elementos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document.querySelector</a:t>
            </a:r>
            <a:r>
              <a:rPr lang="pt-BR" sz="3200" cap="none" dirty="0">
                <a:highlight>
                  <a:srgbClr val="C0C0C0"/>
                </a:highlight>
              </a:rPr>
              <a:t>(“#div1”);</a:t>
            </a:r>
            <a:r>
              <a:rPr lang="pt-BR" sz="3200" cap="none" dirty="0"/>
              <a:t> ou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(“div1”);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>
              <a:highlight>
                <a:srgbClr val="C0C0C0"/>
              </a:highligh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jquery</a:t>
            </a:r>
            <a:r>
              <a:rPr lang="pt-BR" sz="3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$(“#div1”)</a:t>
            </a:r>
          </a:p>
        </p:txBody>
      </p:sp>
    </p:spTree>
    <p:extLst>
      <p:ext uri="{BB962C8B-B14F-4D97-AF65-F5344CB8AC3E}">
        <p14:creationId xmlns:p14="http://schemas.microsoft.com/office/powerpoint/2010/main" val="231511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Adicionando estilos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618" y="1895912"/>
            <a:ext cx="11747382" cy="470622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('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style.background</a:t>
            </a:r>
            <a:r>
              <a:rPr lang="pt-BR" sz="3200" cap="none" dirty="0">
                <a:highlight>
                  <a:srgbClr val="C0C0C0"/>
                </a:highlight>
              </a:rPr>
              <a:t>="#FFF“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style.cssText</a:t>
            </a:r>
            <a:r>
              <a:rPr lang="pt-BR" sz="3200" cap="none" dirty="0">
                <a:highlight>
                  <a:srgbClr val="C0C0C0"/>
                </a:highlight>
              </a:rPr>
              <a:t> += `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				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30px, color: 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`;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$('#myDiv').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background','#FFF</a:t>
            </a:r>
            <a:r>
              <a:rPr lang="pt-BR" sz="3200" cap="none" dirty="0">
                <a:highlight>
                  <a:srgbClr val="C0C0C0"/>
                </a:highlight>
              </a:rPr>
              <a:t>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>
                <a:highlight>
                  <a:srgbClr val="C0C0C0"/>
                </a:highlight>
              </a:rPr>
              <a:t>	$(‘#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({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‘30px’, color: ‘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’});</a:t>
            </a:r>
          </a:p>
        </p:txBody>
      </p:sp>
    </p:spTree>
    <p:extLst>
      <p:ext uri="{BB962C8B-B14F-4D97-AF65-F5344CB8AC3E}">
        <p14:creationId xmlns:p14="http://schemas.microsoft.com/office/powerpoint/2010/main" val="50031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Chamada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000" cap="none" dirty="0">
                <a:highlight>
                  <a:srgbClr val="C0C0C0"/>
                </a:highlight>
              </a:rPr>
              <a:t>(“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").</a:t>
            </a:r>
            <a:r>
              <a:rPr lang="pt-BR" sz="3000" cap="none" dirty="0" err="1">
                <a:highlight>
                  <a:srgbClr val="C0C0C0"/>
                </a:highlight>
              </a:rPr>
              <a:t>addEventListener</a:t>
            </a:r>
            <a:r>
              <a:rPr lang="pt-BR" sz="3000" cap="none" dirty="0">
                <a:highlight>
                  <a:srgbClr val="C0C0C0"/>
                </a:highlight>
              </a:rPr>
              <a:t>("click”, 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 () {   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	//chama a ação do evento	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});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$(“#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”).click(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() {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	//chama a ação do evento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07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HTML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CRIADA EM 1991, POR Tim Berners-Lee</a:t>
            </a:r>
          </a:p>
          <a:p>
            <a:r>
              <a:rPr lang="pt-BR" sz="3200" dirty="0"/>
              <a:t>LINGUAGEM DE MARCAÇÃO</a:t>
            </a:r>
          </a:p>
          <a:p>
            <a:r>
              <a:rPr lang="pt-BR" sz="3200" dirty="0"/>
              <a:t>VERSÃO ATUAL HTML 5.3</a:t>
            </a:r>
          </a:p>
        </p:txBody>
      </p:sp>
    </p:spTree>
    <p:extLst>
      <p:ext uri="{BB962C8B-B14F-4D97-AF65-F5344CB8AC3E}">
        <p14:creationId xmlns:p14="http://schemas.microsoft.com/office/powerpoint/2010/main" val="317013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91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1" y="1686188"/>
            <a:ext cx="4231780" cy="4781724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3200" cap="none" dirty="0"/>
              <a:t>TIPOS DE ANIMAÇÕES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animate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queue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stop()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fadeIn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fadeOut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fadeToggle</a:t>
            </a:r>
            <a:r>
              <a:rPr lang="pt-BR" sz="3000" cap="none" dirty="0"/>
              <a:t>()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371ED5E-E12A-8DF5-BD9C-8C3D26A0AF9E}"/>
              </a:ext>
            </a:extLst>
          </p:cNvPr>
          <p:cNvSpPr txBox="1">
            <a:spLocks/>
          </p:cNvSpPr>
          <p:nvPr/>
        </p:nvSpPr>
        <p:spPr>
          <a:xfrm>
            <a:off x="6469623" y="1686188"/>
            <a:ext cx="4231780" cy="442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sz="3000" cap="none" dirty="0"/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hide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show()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toggle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slideUp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slideDown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slideToggle</a:t>
            </a:r>
            <a:r>
              <a:rPr lang="pt-BR" sz="3000" cap="non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85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0" y="2038524"/>
            <a:ext cx="9616579" cy="4429388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).animate({ height : ‘200px'},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350,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‘swing’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				/*, callback*/);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endParaRPr lang="en-US" sz="3200" cap="none" dirty="0"/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</a:t>
            </a:r>
            <a:r>
              <a:rPr lang="en-US" sz="3200" cap="none" dirty="0" err="1"/>
              <a:t>fadeIn</a:t>
            </a:r>
            <a:r>
              <a:rPr lang="en-US" sz="3200" cap="none" dirty="0"/>
              <a:t>(500);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042244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918"/>
            <a:ext cx="12192002" cy="1984982"/>
          </a:xfrm>
        </p:spPr>
        <p:txBody>
          <a:bodyPr>
            <a:normAutofit/>
          </a:bodyPr>
          <a:lstStyle/>
          <a:p>
            <a:r>
              <a:rPr lang="pt-BR" sz="4800" dirty="0"/>
              <a:t>Ajax</a:t>
            </a:r>
            <a:br>
              <a:rPr lang="pt-BR" sz="4800" dirty="0"/>
            </a:br>
            <a:r>
              <a:rPr lang="pt-BR" sz="4000" dirty="0"/>
              <a:t>(</a:t>
            </a:r>
            <a:r>
              <a:rPr lang="pt-BR" sz="4000" dirty="0" err="1"/>
              <a:t>Asynchronous</a:t>
            </a:r>
            <a:r>
              <a:rPr lang="pt-BR" sz="4000" dirty="0"/>
              <a:t> </a:t>
            </a:r>
            <a:r>
              <a:rPr lang="pt-BR" sz="4000" dirty="0" err="1"/>
              <a:t>JavaScript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XML)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2881" y="2394125"/>
            <a:ext cx="9192820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troca de dados com um servidor sem a necessidade de recarregar toda a página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Diminui trafego entre o servidor, aumentando o desempenho e a velocidade de resposta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6059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jquery</a:t>
            </a:r>
            <a:r>
              <a:rPr lang="pt-BR" sz="4800" dirty="0"/>
              <a:t> </a:t>
            </a:r>
            <a:r>
              <a:rPr lang="pt-BR" sz="4800" dirty="0" err="1"/>
              <a:t>ajax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Suporte entre browsers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Métodos simples e fáceis de usar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Diminui a quantidade de código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Facilita a compreensão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721432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2012, pela </a:t>
            </a:r>
            <a:r>
              <a:rPr lang="pt-BR" sz="3200" dirty="0" err="1"/>
              <a:t>microsoft</a:t>
            </a:r>
            <a:endParaRPr lang="pt-BR" sz="3200" dirty="0"/>
          </a:p>
          <a:p>
            <a:r>
              <a:rPr lang="pt-BR" sz="3200" dirty="0"/>
              <a:t>Linguagem de programação orientada a objetos</a:t>
            </a:r>
          </a:p>
          <a:p>
            <a:r>
              <a:rPr lang="pt-BR" sz="3200" dirty="0"/>
              <a:t>VERSÃO ATUAL 4.8.4</a:t>
            </a:r>
          </a:p>
          <a:p>
            <a:r>
              <a:rPr lang="pt-BR" sz="3200" dirty="0" err="1"/>
              <a:t>transpilado</a:t>
            </a:r>
            <a:r>
              <a:rPr lang="pt-BR" sz="3200" dirty="0"/>
              <a:t> para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103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Beneficia-se dos recursos de ides, como detector de erro de digitação durante a escrita do código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Tipagem estática ajuda na prevenção de erros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construção de projetos complexos e em larga escala</a:t>
            </a:r>
          </a:p>
        </p:txBody>
      </p:sp>
    </p:spTree>
    <p:extLst>
      <p:ext uri="{BB962C8B-B14F-4D97-AF65-F5344CB8AC3E}">
        <p14:creationId xmlns:p14="http://schemas.microsoft.com/office/powerpoint/2010/main" val="289414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Ferramentas que suportam/usam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Angular utiliza o </a:t>
            </a:r>
            <a:r>
              <a:rPr lang="pt-BR" sz="3200" dirty="0" err="1"/>
              <a:t>TypeScript</a:t>
            </a:r>
            <a:r>
              <a:rPr lang="pt-BR" sz="32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Vue.js possui suporte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React</a:t>
            </a:r>
            <a:r>
              <a:rPr lang="pt-BR" sz="3200" dirty="0"/>
              <a:t>, possui </a:t>
            </a:r>
            <a:r>
              <a:rPr lang="pt-BR" sz="3200" dirty="0" err="1"/>
              <a:t>template</a:t>
            </a:r>
            <a:r>
              <a:rPr lang="pt-BR" sz="3200" dirty="0"/>
              <a:t> padrão </a:t>
            </a:r>
            <a:r>
              <a:rPr lang="pt-BR" sz="3200" dirty="0" err="1"/>
              <a:t>js</a:t>
            </a:r>
            <a:r>
              <a:rPr lang="pt-BR" sz="3200" dirty="0"/>
              <a:t>, porem pode ser facilmente adaptado para </a:t>
            </a:r>
            <a:r>
              <a:rPr lang="pt-BR" sz="3200" dirty="0" err="1"/>
              <a:t>ts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5664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Classe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 err="1"/>
              <a:t>class</a:t>
            </a:r>
            <a:r>
              <a:rPr lang="pt-BR" sz="2800" cap="none" dirty="0"/>
              <a:t> Pessoa 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nome: </a:t>
            </a:r>
            <a:r>
              <a:rPr lang="pt-BR" sz="2800" cap="none" dirty="0" err="1"/>
              <a:t>string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idade: </a:t>
            </a:r>
            <a:r>
              <a:rPr lang="pt-BR" sz="2800" cap="none" dirty="0" err="1"/>
              <a:t>number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constructor</a:t>
            </a:r>
            <a:r>
              <a:rPr lang="pt-BR" sz="2800" cap="none" dirty="0"/>
              <a:t>(</a:t>
            </a:r>
            <a:r>
              <a:rPr lang="pt-BR" sz="2800" cap="none" dirty="0" err="1"/>
              <a:t>nome:string</a:t>
            </a:r>
            <a:r>
              <a:rPr lang="pt-BR" sz="2800" cap="none" dirty="0"/>
              <a:t>, </a:t>
            </a:r>
            <a:r>
              <a:rPr lang="pt-BR" sz="2800" cap="none" dirty="0" err="1"/>
              <a:t>idade:number</a:t>
            </a:r>
            <a:r>
              <a:rPr lang="pt-BR" sz="2800" cap="none" dirty="0"/>
              <a:t>){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nome = nome;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idade = idade;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endParaRPr lang="pt-BR" sz="2800" cap="none" dirty="0"/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public</a:t>
            </a:r>
            <a:r>
              <a:rPr lang="pt-BR" sz="2800" cap="none" dirty="0"/>
              <a:t> </a:t>
            </a:r>
            <a:r>
              <a:rPr lang="pt-BR" sz="2800" cap="none" dirty="0" err="1"/>
              <a:t>getNome</a:t>
            </a:r>
            <a:r>
              <a:rPr lang="pt-BR" sz="2800" cap="none" dirty="0"/>
              <a:t>():</a:t>
            </a:r>
            <a:r>
              <a:rPr lang="pt-BR" sz="2800" cap="none" dirty="0" err="1"/>
              <a:t>string</a:t>
            </a:r>
            <a:r>
              <a:rPr lang="pt-BR" sz="2800" cap="none" dirty="0"/>
              <a:t>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return</a:t>
            </a:r>
            <a:r>
              <a:rPr lang="pt-BR" sz="2800" cap="none" dirty="0"/>
              <a:t> </a:t>
            </a:r>
            <a:r>
              <a:rPr lang="pt-BR" sz="2800" cap="none" dirty="0" err="1"/>
              <a:t>this.Nome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};</a:t>
            </a:r>
            <a:endParaRPr lang="pt-BR" sz="2800" cap="none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047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9B6BD-2637-5A82-7B34-8C1E7D78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AGRADEÇO A TODOS PELA ATENÇÃO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5AC7F-FFF1-7784-A06C-380912199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Extrutura</a:t>
            </a:r>
            <a:r>
              <a:rPr lang="pt-BR" sz="4800" dirty="0"/>
              <a:t> base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&lt;!</a:t>
            </a:r>
            <a:r>
              <a:rPr lang="pt-BR" sz="3200" cap="none" dirty="0"/>
              <a:t>DOCTYPE 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&lt;/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07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estruturais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header</a:t>
            </a:r>
          </a:p>
          <a:p>
            <a:r>
              <a:rPr lang="pt-BR" sz="3200" cap="none" dirty="0" err="1"/>
              <a:t>main</a:t>
            </a:r>
            <a:endParaRPr lang="pt-BR" sz="3200" cap="none" dirty="0"/>
          </a:p>
          <a:p>
            <a:r>
              <a:rPr lang="pt-BR" sz="3200" cap="none" dirty="0" err="1"/>
              <a:t>footer</a:t>
            </a:r>
            <a:endParaRPr lang="pt-BR" sz="3200" cap="none" dirty="0"/>
          </a:p>
          <a:p>
            <a:r>
              <a:rPr lang="pt-BR" sz="3200" cap="none" dirty="0" err="1"/>
              <a:t>section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article</a:t>
            </a:r>
            <a:endParaRPr lang="pt-BR" sz="3200" cap="none" dirty="0"/>
          </a:p>
          <a:p>
            <a:r>
              <a:rPr lang="pt-BR" sz="3200" cap="none" dirty="0" err="1"/>
              <a:t>aside</a:t>
            </a:r>
            <a:endParaRPr lang="pt-BR" sz="3200" cap="none" dirty="0"/>
          </a:p>
          <a:p>
            <a:r>
              <a:rPr lang="pt-BR" sz="3200" cap="none" dirty="0" err="1"/>
              <a:t>nav</a:t>
            </a:r>
            <a:endParaRPr lang="pt-BR" sz="3200" cap="none" dirty="0"/>
          </a:p>
          <a:p>
            <a:r>
              <a:rPr lang="pt-BR" sz="3200" cap="none" dirty="0" err="1"/>
              <a:t>div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357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de 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h1 – h6</a:t>
            </a:r>
          </a:p>
          <a:p>
            <a:r>
              <a:rPr lang="pt-BR" sz="3200" cap="none" dirty="0"/>
              <a:t>p</a:t>
            </a:r>
          </a:p>
          <a:p>
            <a:r>
              <a:rPr lang="pt-BR" sz="3200" cap="none" dirty="0" err="1"/>
              <a:t>span</a:t>
            </a:r>
            <a:endParaRPr lang="pt-BR" sz="3200" cap="none" dirty="0"/>
          </a:p>
          <a:p>
            <a:r>
              <a:rPr lang="pt-BR" sz="3200" cap="none" dirty="0" err="1"/>
              <a:t>pre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/>
              <a:t>b</a:t>
            </a:r>
          </a:p>
          <a:p>
            <a:r>
              <a:rPr lang="pt-BR" sz="3200" cap="none" dirty="0"/>
              <a:t>i</a:t>
            </a:r>
          </a:p>
          <a:p>
            <a:r>
              <a:rPr lang="pt-BR" sz="3200" cap="none" dirty="0" err="1"/>
              <a:t>br</a:t>
            </a:r>
            <a:endParaRPr lang="pt-BR" sz="3200" cap="none" dirty="0"/>
          </a:p>
          <a:p>
            <a:r>
              <a:rPr lang="pt-BR" sz="3200" cap="none" dirty="0" err="1"/>
              <a:t>hr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1750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Outras </a:t>
            </a:r>
            <a:r>
              <a:rPr lang="pt-BR" sz="4800" dirty="0" err="1"/>
              <a:t>tags</a:t>
            </a:r>
            <a:r>
              <a:rPr lang="pt-BR" sz="4800" dirty="0"/>
              <a:t>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script</a:t>
            </a:r>
          </a:p>
          <a:p>
            <a:r>
              <a:rPr lang="pt-BR" sz="3200" cap="none" dirty="0" err="1"/>
              <a:t>style</a:t>
            </a:r>
            <a:endParaRPr lang="pt-BR" sz="3200" cap="none" dirty="0"/>
          </a:p>
          <a:p>
            <a:r>
              <a:rPr lang="pt-BR" sz="3200" cap="none" dirty="0"/>
              <a:t>link</a:t>
            </a:r>
          </a:p>
          <a:p>
            <a:r>
              <a:rPr lang="pt-BR" sz="3200" cap="none" dirty="0"/>
              <a:t>a</a:t>
            </a:r>
          </a:p>
          <a:p>
            <a:r>
              <a:rPr lang="pt-BR" sz="3200" cap="none" dirty="0" err="1"/>
              <a:t>Img</a:t>
            </a:r>
            <a:endParaRPr lang="pt-BR" sz="3200" cap="none" dirty="0"/>
          </a:p>
          <a:p>
            <a:pPr marL="0" indent="0">
              <a:buNone/>
            </a:pP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Audio</a:t>
            </a:r>
            <a:endParaRPr lang="pt-BR" sz="3200" cap="none" dirty="0"/>
          </a:p>
          <a:p>
            <a:r>
              <a:rPr lang="pt-BR" sz="3200" cap="none" dirty="0" err="1"/>
              <a:t>video</a:t>
            </a:r>
            <a:endParaRPr lang="pt-BR" sz="3200" cap="none" dirty="0"/>
          </a:p>
          <a:p>
            <a:r>
              <a:rPr lang="pt-BR" sz="3200" cap="none" dirty="0" err="1"/>
              <a:t>ol</a:t>
            </a:r>
            <a:endParaRPr lang="pt-BR" sz="3200" cap="none" dirty="0"/>
          </a:p>
          <a:p>
            <a:r>
              <a:rPr lang="pt-BR" sz="3200" cap="none" dirty="0" err="1"/>
              <a:t>ul</a:t>
            </a:r>
            <a:endParaRPr lang="pt-BR" sz="3200" cap="none" dirty="0"/>
          </a:p>
          <a:p>
            <a:r>
              <a:rPr lang="pt-BR" sz="3200" cap="none" dirty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586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CSS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proposto EM 1994, POR </a:t>
            </a:r>
            <a:r>
              <a:rPr lang="pt-BR" sz="3200" dirty="0" err="1"/>
              <a:t>Hakon</a:t>
            </a:r>
            <a:r>
              <a:rPr lang="pt-BR" sz="3200" dirty="0"/>
              <a:t> Lie</a:t>
            </a:r>
          </a:p>
          <a:p>
            <a:r>
              <a:rPr lang="pt-BR" sz="3200" dirty="0"/>
              <a:t>Desenvolvido </a:t>
            </a:r>
            <a:r>
              <a:rPr lang="pt-BR" sz="3200"/>
              <a:t>em 1996, </a:t>
            </a:r>
            <a:r>
              <a:rPr lang="pt-BR" sz="3200" dirty="0"/>
              <a:t>pela w3c</a:t>
            </a:r>
          </a:p>
          <a:p>
            <a:r>
              <a:rPr lang="pt-BR" sz="3200" dirty="0"/>
              <a:t>LINGUAGEM DE estilo</a:t>
            </a:r>
          </a:p>
          <a:p>
            <a:r>
              <a:rPr lang="pt-BR" sz="3200" dirty="0"/>
              <a:t>VERSÃO ATUAL css3</a:t>
            </a:r>
          </a:p>
        </p:txBody>
      </p:sp>
    </p:spTree>
    <p:extLst>
      <p:ext uri="{BB962C8B-B14F-4D97-AF65-F5344CB8AC3E}">
        <p14:creationId xmlns:p14="http://schemas.microsoft.com/office/powerpoint/2010/main" val="3896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css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link </a:t>
            </a:r>
            <a:r>
              <a:rPr lang="pt-BR" sz="3200" cap="none" dirty="0" err="1"/>
              <a:t>rel</a:t>
            </a:r>
            <a:r>
              <a:rPr lang="pt-BR" sz="3200" cap="none" dirty="0"/>
              <a:t>=“</a:t>
            </a:r>
            <a:r>
              <a:rPr lang="pt-BR" sz="3200" cap="none" dirty="0" err="1"/>
              <a:t>stylesheet</a:t>
            </a:r>
            <a:r>
              <a:rPr lang="pt-BR" sz="3200" cap="none" dirty="0"/>
              <a:t>” </a:t>
            </a:r>
            <a:r>
              <a:rPr lang="pt-BR" sz="3200" cap="none" dirty="0" err="1"/>
              <a:t>type</a:t>
            </a:r>
            <a:r>
              <a:rPr lang="pt-BR" sz="3200" cap="none" dirty="0"/>
              <a:t>=“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css</a:t>
            </a:r>
            <a:r>
              <a:rPr lang="pt-BR" sz="3200" cap="none" dirty="0"/>
              <a:t>” </a:t>
            </a:r>
            <a:r>
              <a:rPr lang="pt-BR" sz="3200" cap="none" dirty="0" err="1"/>
              <a:t>href</a:t>
            </a:r>
            <a:r>
              <a:rPr lang="pt-BR" sz="3200" cap="none" dirty="0"/>
              <a:t>=“</a:t>
            </a:r>
            <a:r>
              <a:rPr lang="pt-BR" sz="3200" cap="none" dirty="0" err="1"/>
              <a:t>css</a:t>
            </a:r>
            <a:r>
              <a:rPr lang="pt-BR" sz="3200" cap="none" dirty="0"/>
              <a:t>/styles.css” /&gt;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7882790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993</TotalTime>
  <Words>1280</Words>
  <Application>Microsoft Office PowerPoint</Application>
  <PresentationFormat>Widescreen</PresentationFormat>
  <Paragraphs>254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Arial Unicode MS</vt:lpstr>
      <vt:lpstr>Tw Cen MT</vt:lpstr>
      <vt:lpstr>Wingdings</vt:lpstr>
      <vt:lpstr>Gotícula</vt:lpstr>
      <vt:lpstr>INTRODUÇÃO A FRONT-END</vt:lpstr>
      <vt:lpstr>conteúdos</vt:lpstr>
      <vt:lpstr>HTML  (HyperText Markup Language)</vt:lpstr>
      <vt:lpstr>Html: Extrutura base</vt:lpstr>
      <vt:lpstr>Html: Tags estruturais</vt:lpstr>
      <vt:lpstr>Html: Tags de textos</vt:lpstr>
      <vt:lpstr>Html: Outras tags comuns</vt:lpstr>
      <vt:lpstr>CSS  (Cascading Style Sheets )</vt:lpstr>
      <vt:lpstr>Carregando css dentro do html</vt:lpstr>
      <vt:lpstr>Css: selecionando elementos</vt:lpstr>
      <vt:lpstr>Css: selecionando classes</vt:lpstr>
      <vt:lpstr>Css: selecionando ids</vt:lpstr>
      <vt:lpstr>Css: selecionando estados</vt:lpstr>
      <vt:lpstr>javascript</vt:lpstr>
      <vt:lpstr>Js: variáveis</vt:lpstr>
      <vt:lpstr>Js: tipos de dados</vt:lpstr>
      <vt:lpstr>Js: declarando variáveis</vt:lpstr>
      <vt:lpstr>Js: constantes</vt:lpstr>
      <vt:lpstr>Js: arrays</vt:lpstr>
      <vt:lpstr>Js: declarando funções</vt:lpstr>
      <vt:lpstr>Js: chamando funções</vt:lpstr>
      <vt:lpstr>Js: objetos</vt:lpstr>
      <vt:lpstr>Js: objetos</vt:lpstr>
      <vt:lpstr>Carregando js dentro do html</vt:lpstr>
      <vt:lpstr>jquery</vt:lpstr>
      <vt:lpstr>Finalidades do jquery</vt:lpstr>
      <vt:lpstr>Selecionando elementos dom</vt:lpstr>
      <vt:lpstr>Adicionando estilos</vt:lpstr>
      <vt:lpstr>Chamada de eventos</vt:lpstr>
      <vt:lpstr>Animações com jquery</vt:lpstr>
      <vt:lpstr>Animações com jquery</vt:lpstr>
      <vt:lpstr>Ajax (Asynchronous JavaScript And XML)</vt:lpstr>
      <vt:lpstr>Vantagens do jquery ajax</vt:lpstr>
      <vt:lpstr>typescript</vt:lpstr>
      <vt:lpstr>Vantagens do typescript</vt:lpstr>
      <vt:lpstr>Ferramentas que suportam/usam Typescript</vt:lpstr>
      <vt:lpstr>Classe typescript</vt:lpstr>
      <vt:lpstr>AGRADEÇO A TODOS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FRONT-END</dc:title>
  <dc:creator>Júlio C. R. de Oliveira</dc:creator>
  <cp:lastModifiedBy>laboratorio</cp:lastModifiedBy>
  <cp:revision>17</cp:revision>
  <dcterms:created xsi:type="dcterms:W3CDTF">2022-10-15T21:19:14Z</dcterms:created>
  <dcterms:modified xsi:type="dcterms:W3CDTF">2022-11-03T22:48:04Z</dcterms:modified>
</cp:coreProperties>
</file>