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Viga"/>
      <p:regular r:id="rId22"/>
    </p:embeddedFont>
    <p:embeddedFont>
      <p:font typeface="Fira Sans"/>
      <p:regular r:id="rId23"/>
      <p:bold r:id="rId24"/>
      <p:italic r:id="rId25"/>
      <p:boldItalic r:id="rId26"/>
    </p:embeddedFont>
    <p:embeddedFont>
      <p:font typeface="Proxima Nova Semibold"/>
      <p:regular r:id="rId27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Viga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FiraSans-bold.fntdata"/><Relationship Id="rId23" Type="http://schemas.openxmlformats.org/officeDocument/2006/relationships/font" Target="fonts/Fira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FiraSans-boldItalic.fntdata"/><Relationship Id="rId25" Type="http://schemas.openxmlformats.org/officeDocument/2006/relationships/font" Target="fonts/FiraSans-italic.fntdata"/><Relationship Id="rId28" Type="http://schemas.openxmlformats.org/officeDocument/2006/relationships/font" Target="fonts/ProximaNovaSemibold-bold.fntdata"/><Relationship Id="rId27" Type="http://schemas.openxmlformats.org/officeDocument/2006/relationships/font" Target="fonts/ProximaNova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863e7ddb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863e7ddb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863e7ddba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863e7ddba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863e7ddba_0_17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d863e7ddba_0_17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76915f5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76915f5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76915f5bd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76915f5bd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76915f5b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76915f5b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76915f5b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76915f5b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1f2afb53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1f2afb53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863e7ddba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863e7ddba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76915f5bd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76915f5bd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863e7ddb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863e7ddb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17850" y="753115"/>
            <a:ext cx="4486200" cy="24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17850" y="3157850"/>
            <a:ext cx="34197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0" y="2962925"/>
            <a:ext cx="4383331" cy="2181175"/>
            <a:chOff x="0" y="2962925"/>
            <a:chExt cx="4383331" cy="2181175"/>
          </a:xfrm>
        </p:grpSpPr>
        <p:sp>
          <p:nvSpPr>
            <p:cNvPr id="12" name="Google Shape;12;p2"/>
            <p:cNvSpPr/>
            <p:nvPr/>
          </p:nvSpPr>
          <p:spPr>
            <a:xfrm>
              <a:off x="0" y="2962925"/>
              <a:ext cx="4383331" cy="218117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3246738"/>
              <a:ext cx="4101773" cy="1893722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5514951" y="-120"/>
            <a:ext cx="3629117" cy="2588645"/>
            <a:chOff x="5514951" y="-120"/>
            <a:chExt cx="3629117" cy="2588645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6035187" y="-520356"/>
              <a:ext cx="2588645" cy="3629117"/>
            </a:xfrm>
            <a:custGeom>
              <a:rect b="b" l="l" r="r" t="t"/>
              <a:pathLst>
                <a:path extrusionOk="0" h="92680" w="104634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6215556" y="-495299"/>
              <a:ext cx="2433327" cy="3423697"/>
            </a:xfrm>
            <a:custGeom>
              <a:rect b="b" l="l" r="r" t="t"/>
              <a:pathLst>
                <a:path extrusionOk="0" h="87434" w="98356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465050" y="1358745"/>
            <a:ext cx="6213900" cy="14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2451600" y="2850024"/>
            <a:ext cx="42408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3" name="Google Shape;83;p11"/>
          <p:cNvGrpSpPr/>
          <p:nvPr/>
        </p:nvGrpSpPr>
        <p:grpSpPr>
          <a:xfrm>
            <a:off x="-25" y="3826425"/>
            <a:ext cx="9144201" cy="1317064"/>
            <a:chOff x="-25" y="3826425"/>
            <a:chExt cx="9144201" cy="1317064"/>
          </a:xfrm>
        </p:grpSpPr>
        <p:sp>
          <p:nvSpPr>
            <p:cNvPr id="84" name="Google Shape;84;p11"/>
            <p:cNvSpPr/>
            <p:nvPr/>
          </p:nvSpPr>
          <p:spPr>
            <a:xfrm flipH="1" rot="10800000">
              <a:off x="-25" y="3826425"/>
              <a:ext cx="9144201" cy="1317064"/>
            </a:xfrm>
            <a:custGeom>
              <a:rect b="b" l="l" r="r" t="t"/>
              <a:pathLst>
                <a:path extrusionOk="0" h="29744" w="243213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 flipH="1" rot="10800000">
              <a:off x="-25" y="3995530"/>
              <a:ext cx="9144201" cy="1147959"/>
            </a:xfrm>
            <a:custGeom>
              <a:rect b="b" l="l" r="r" t="t"/>
              <a:pathLst>
                <a:path extrusionOk="0" h="25925" w="243213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1"/>
          <p:cNvGrpSpPr/>
          <p:nvPr/>
        </p:nvGrpSpPr>
        <p:grpSpPr>
          <a:xfrm>
            <a:off x="-25" y="-9550"/>
            <a:ext cx="9144201" cy="1317064"/>
            <a:chOff x="-25" y="-9550"/>
            <a:chExt cx="9144201" cy="1317064"/>
          </a:xfrm>
        </p:grpSpPr>
        <p:sp>
          <p:nvSpPr>
            <p:cNvPr id="87" name="Google Shape;87;p11"/>
            <p:cNvSpPr/>
            <p:nvPr/>
          </p:nvSpPr>
          <p:spPr>
            <a:xfrm>
              <a:off x="-25" y="-9550"/>
              <a:ext cx="9144201" cy="1317064"/>
            </a:xfrm>
            <a:custGeom>
              <a:rect b="b" l="l" r="r" t="t"/>
              <a:pathLst>
                <a:path extrusionOk="0" h="29744" w="243213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-25" y="-9550"/>
              <a:ext cx="9144201" cy="1147959"/>
            </a:xfrm>
            <a:custGeom>
              <a:rect b="b" l="l" r="r" t="t"/>
              <a:pathLst>
                <a:path extrusionOk="0" h="25925" w="243213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1625688" y="12703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2" type="subTitle"/>
          </p:nvPr>
        </p:nvSpPr>
        <p:spPr>
          <a:xfrm>
            <a:off x="1625688" y="16621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3" type="title"/>
          </p:nvPr>
        </p:nvSpPr>
        <p:spPr>
          <a:xfrm>
            <a:off x="714288" y="14600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4" type="subTitle"/>
          </p:nvPr>
        </p:nvSpPr>
        <p:spPr>
          <a:xfrm>
            <a:off x="6149388" y="12703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5" type="subTitle"/>
          </p:nvPr>
        </p:nvSpPr>
        <p:spPr>
          <a:xfrm>
            <a:off x="6149388" y="16621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6" type="title"/>
          </p:nvPr>
        </p:nvSpPr>
        <p:spPr>
          <a:xfrm>
            <a:off x="5237988" y="14600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7" type="subTitle"/>
          </p:nvPr>
        </p:nvSpPr>
        <p:spPr>
          <a:xfrm>
            <a:off x="1625688" y="27076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8" type="subTitle"/>
          </p:nvPr>
        </p:nvSpPr>
        <p:spPr>
          <a:xfrm>
            <a:off x="1625688" y="30994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hasCustomPrompt="1" idx="9" type="title"/>
          </p:nvPr>
        </p:nvSpPr>
        <p:spPr>
          <a:xfrm>
            <a:off x="714288" y="28973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idx="13" type="subTitle"/>
          </p:nvPr>
        </p:nvSpPr>
        <p:spPr>
          <a:xfrm>
            <a:off x="6149388" y="27076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4" type="subTitle"/>
          </p:nvPr>
        </p:nvSpPr>
        <p:spPr>
          <a:xfrm>
            <a:off x="6149388" y="30994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15" type="title"/>
          </p:nvPr>
        </p:nvSpPr>
        <p:spPr>
          <a:xfrm>
            <a:off x="5237988" y="28973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-25" y="3832926"/>
            <a:ext cx="9144201" cy="1310547"/>
            <a:chOff x="-25" y="3832926"/>
            <a:chExt cx="9144201" cy="1310547"/>
          </a:xfrm>
        </p:grpSpPr>
        <p:sp>
          <p:nvSpPr>
            <p:cNvPr id="105" name="Google Shape;105;p13"/>
            <p:cNvSpPr/>
            <p:nvPr/>
          </p:nvSpPr>
          <p:spPr>
            <a:xfrm>
              <a:off x="-25" y="3832926"/>
              <a:ext cx="9144201" cy="1310547"/>
            </a:xfrm>
            <a:custGeom>
              <a:rect b="b" l="l" r="r" t="t"/>
              <a:pathLst>
                <a:path extrusionOk="0" h="26249" w="243213">
                  <a:moveTo>
                    <a:pt x="0" y="0"/>
                  </a:moveTo>
                  <a:lnTo>
                    <a:pt x="0" y="26248"/>
                  </a:lnTo>
                  <a:lnTo>
                    <a:pt x="243212" y="26248"/>
                  </a:lnTo>
                  <a:lnTo>
                    <a:pt x="243212" y="0"/>
                  </a:lnTo>
                  <a:cubicBezTo>
                    <a:pt x="197941" y="10958"/>
                    <a:pt x="155521" y="16168"/>
                    <a:pt x="115696" y="16168"/>
                  </a:cubicBezTo>
                  <a:cubicBezTo>
                    <a:pt x="74442" y="16168"/>
                    <a:pt x="35972" y="1057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-25" y="3908766"/>
              <a:ext cx="9144201" cy="1234707"/>
            </a:xfrm>
            <a:custGeom>
              <a:rect b="b" l="l" r="r" t="t"/>
              <a:pathLst>
                <a:path extrusionOk="0" h="24730" w="243213">
                  <a:moveTo>
                    <a:pt x="0" y="0"/>
                  </a:moveTo>
                  <a:lnTo>
                    <a:pt x="0" y="24729"/>
                  </a:lnTo>
                  <a:lnTo>
                    <a:pt x="243212" y="24729"/>
                  </a:lnTo>
                  <a:lnTo>
                    <a:pt x="243212" y="0"/>
                  </a:lnTo>
                  <a:cubicBezTo>
                    <a:pt x="192482" y="11815"/>
                    <a:pt x="154490" y="17578"/>
                    <a:pt x="118059" y="17578"/>
                  </a:cubicBezTo>
                  <a:cubicBezTo>
                    <a:pt x="81010" y="17578"/>
                    <a:pt x="45576" y="1161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" type="subTitle"/>
          </p:nvPr>
        </p:nvSpPr>
        <p:spPr>
          <a:xfrm>
            <a:off x="714288" y="2613400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2" type="subTitle"/>
          </p:nvPr>
        </p:nvSpPr>
        <p:spPr>
          <a:xfrm>
            <a:off x="714300" y="3005200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3" type="subTitle"/>
          </p:nvPr>
        </p:nvSpPr>
        <p:spPr>
          <a:xfrm>
            <a:off x="3431838" y="2613400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4" type="subTitle"/>
          </p:nvPr>
        </p:nvSpPr>
        <p:spPr>
          <a:xfrm>
            <a:off x="3431850" y="3005200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5" type="subTitle"/>
          </p:nvPr>
        </p:nvSpPr>
        <p:spPr>
          <a:xfrm>
            <a:off x="6149388" y="2613400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6" type="subTitle"/>
          </p:nvPr>
        </p:nvSpPr>
        <p:spPr>
          <a:xfrm>
            <a:off x="6149400" y="3005200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5" name="Google Shape;115;p14"/>
          <p:cNvGrpSpPr/>
          <p:nvPr/>
        </p:nvGrpSpPr>
        <p:grpSpPr>
          <a:xfrm>
            <a:off x="5094775" y="0"/>
            <a:ext cx="4049231" cy="1415625"/>
            <a:chOff x="5094775" y="0"/>
            <a:chExt cx="4049231" cy="1415625"/>
          </a:xfrm>
        </p:grpSpPr>
        <p:sp>
          <p:nvSpPr>
            <p:cNvPr id="116" name="Google Shape;116;p14"/>
            <p:cNvSpPr/>
            <p:nvPr/>
          </p:nvSpPr>
          <p:spPr>
            <a:xfrm>
              <a:off x="5094775" y="0"/>
              <a:ext cx="4049230" cy="1415625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190372" y="0"/>
              <a:ext cx="3953634" cy="1260475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4"/>
          <p:cNvGrpSpPr/>
          <p:nvPr/>
        </p:nvGrpSpPr>
        <p:grpSpPr>
          <a:xfrm>
            <a:off x="5" y="2967051"/>
            <a:ext cx="3838120" cy="2176456"/>
            <a:chOff x="5" y="2967051"/>
            <a:chExt cx="3838120" cy="2176456"/>
          </a:xfrm>
        </p:grpSpPr>
        <p:sp>
          <p:nvSpPr>
            <p:cNvPr id="119" name="Google Shape;119;p14"/>
            <p:cNvSpPr/>
            <p:nvPr/>
          </p:nvSpPr>
          <p:spPr>
            <a:xfrm flipH="1">
              <a:off x="5" y="2967051"/>
              <a:ext cx="3838120" cy="2176455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 flipH="1">
              <a:off x="6" y="3232074"/>
              <a:ext cx="3632196" cy="1911432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5"/>
          <p:cNvGrpSpPr/>
          <p:nvPr/>
        </p:nvGrpSpPr>
        <p:grpSpPr>
          <a:xfrm>
            <a:off x="5176500" y="1175"/>
            <a:ext cx="3967500" cy="1266350"/>
            <a:chOff x="5176500" y="1175"/>
            <a:chExt cx="3967500" cy="1266350"/>
          </a:xfrm>
        </p:grpSpPr>
        <p:sp>
          <p:nvSpPr>
            <p:cNvPr id="123" name="Google Shape;123;p15"/>
            <p:cNvSpPr/>
            <p:nvPr/>
          </p:nvSpPr>
          <p:spPr>
            <a:xfrm flipH="1">
              <a:off x="5176500" y="1175"/>
              <a:ext cx="3967500" cy="1266350"/>
            </a:xfrm>
            <a:custGeom>
              <a:rect b="b" l="l" r="r" t="t"/>
              <a:pathLst>
                <a:path extrusionOk="0" h="50654" w="158700">
                  <a:moveTo>
                    <a:pt x="172" y="0"/>
                  </a:moveTo>
                  <a:lnTo>
                    <a:pt x="0" y="50654"/>
                  </a:lnTo>
                  <a:cubicBezTo>
                    <a:pt x="26832" y="36924"/>
                    <a:pt x="67693" y="27512"/>
                    <a:pt x="96725" y="27512"/>
                  </a:cubicBezTo>
                  <a:cubicBezTo>
                    <a:pt x="99517" y="27512"/>
                    <a:pt x="102199" y="27599"/>
                    <a:pt x="104748" y="27778"/>
                  </a:cubicBezTo>
                  <a:cubicBezTo>
                    <a:pt x="106286" y="27835"/>
                    <a:pt x="107780" y="27862"/>
                    <a:pt x="109231" y="27862"/>
                  </a:cubicBezTo>
                  <a:cubicBezTo>
                    <a:pt x="155412" y="27862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flipH="1">
              <a:off x="5176500" y="1175"/>
              <a:ext cx="3967500" cy="1143800"/>
            </a:xfrm>
            <a:custGeom>
              <a:rect b="b" l="l" r="r" t="t"/>
              <a:pathLst>
                <a:path extrusionOk="0" h="45752" w="158700">
                  <a:moveTo>
                    <a:pt x="172" y="0"/>
                  </a:moveTo>
                  <a:lnTo>
                    <a:pt x="0" y="45752"/>
                  </a:lnTo>
                  <a:cubicBezTo>
                    <a:pt x="26832" y="32022"/>
                    <a:pt x="67693" y="22610"/>
                    <a:pt x="96725" y="22610"/>
                  </a:cubicBezTo>
                  <a:cubicBezTo>
                    <a:pt x="99517" y="22610"/>
                    <a:pt x="102199" y="22697"/>
                    <a:pt x="104748" y="22876"/>
                  </a:cubicBezTo>
                  <a:cubicBezTo>
                    <a:pt x="106579" y="22944"/>
                    <a:pt x="108349" y="22976"/>
                    <a:pt x="110058" y="22976"/>
                  </a:cubicBezTo>
                  <a:cubicBezTo>
                    <a:pt x="155451" y="22976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subTitle"/>
          </p:nvPr>
        </p:nvSpPr>
        <p:spPr>
          <a:xfrm>
            <a:off x="1509602" y="1508500"/>
            <a:ext cx="25884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2" type="subTitle"/>
          </p:nvPr>
        </p:nvSpPr>
        <p:spPr>
          <a:xfrm>
            <a:off x="1509625" y="3119500"/>
            <a:ext cx="25884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3" type="subTitle"/>
          </p:nvPr>
        </p:nvSpPr>
        <p:spPr>
          <a:xfrm>
            <a:off x="5045984" y="1508500"/>
            <a:ext cx="25884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29" name="Google Shape;129;p15"/>
          <p:cNvSpPr txBox="1"/>
          <p:nvPr>
            <p:ph idx="4" type="subTitle"/>
          </p:nvPr>
        </p:nvSpPr>
        <p:spPr>
          <a:xfrm>
            <a:off x="5046003" y="3119500"/>
            <a:ext cx="25884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0" name="Google Shape;130;p15"/>
          <p:cNvGrpSpPr/>
          <p:nvPr/>
        </p:nvGrpSpPr>
        <p:grpSpPr>
          <a:xfrm>
            <a:off x="36" y="3176650"/>
            <a:ext cx="3468451" cy="1966831"/>
            <a:chOff x="36" y="3176650"/>
            <a:chExt cx="3468451" cy="1966831"/>
          </a:xfrm>
        </p:grpSpPr>
        <p:sp>
          <p:nvSpPr>
            <p:cNvPr id="131" name="Google Shape;131;p15"/>
            <p:cNvSpPr/>
            <p:nvPr/>
          </p:nvSpPr>
          <p:spPr>
            <a:xfrm flipH="1">
              <a:off x="38" y="3176650"/>
              <a:ext cx="3468449" cy="196682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 flipH="1">
              <a:off x="36" y="3416150"/>
              <a:ext cx="3282359" cy="1727331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1488487" y="2347915"/>
            <a:ext cx="32862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36" name="Google Shape;136;p16"/>
          <p:cNvSpPr txBox="1"/>
          <p:nvPr>
            <p:ph idx="2" type="subTitle"/>
          </p:nvPr>
        </p:nvSpPr>
        <p:spPr>
          <a:xfrm>
            <a:off x="1488505" y="2708710"/>
            <a:ext cx="32862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3" type="subTitle"/>
          </p:nvPr>
        </p:nvSpPr>
        <p:spPr>
          <a:xfrm>
            <a:off x="1488487" y="1232275"/>
            <a:ext cx="32862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38" name="Google Shape;138;p16"/>
          <p:cNvSpPr txBox="1"/>
          <p:nvPr>
            <p:ph idx="4" type="subTitle"/>
          </p:nvPr>
        </p:nvSpPr>
        <p:spPr>
          <a:xfrm>
            <a:off x="1488505" y="1593070"/>
            <a:ext cx="32862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5" type="subTitle"/>
          </p:nvPr>
        </p:nvSpPr>
        <p:spPr>
          <a:xfrm>
            <a:off x="1488487" y="3463555"/>
            <a:ext cx="32862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6" type="subTitle"/>
          </p:nvPr>
        </p:nvSpPr>
        <p:spPr>
          <a:xfrm>
            <a:off x="1488505" y="3824350"/>
            <a:ext cx="32862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1" name="Google Shape;141;p16"/>
          <p:cNvGrpSpPr/>
          <p:nvPr/>
        </p:nvGrpSpPr>
        <p:grpSpPr>
          <a:xfrm rot="10800000">
            <a:off x="5305880" y="1"/>
            <a:ext cx="3838120" cy="2176456"/>
            <a:chOff x="5" y="2967051"/>
            <a:chExt cx="3838120" cy="2176456"/>
          </a:xfrm>
        </p:grpSpPr>
        <p:sp>
          <p:nvSpPr>
            <p:cNvPr id="142" name="Google Shape;142;p16"/>
            <p:cNvSpPr/>
            <p:nvPr/>
          </p:nvSpPr>
          <p:spPr>
            <a:xfrm flipH="1">
              <a:off x="5" y="2967051"/>
              <a:ext cx="3838120" cy="2176455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 flipH="1">
              <a:off x="6" y="3232074"/>
              <a:ext cx="3632196" cy="1911432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subTitle"/>
          </p:nvPr>
        </p:nvSpPr>
        <p:spPr>
          <a:xfrm>
            <a:off x="714288" y="1217783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47" name="Google Shape;147;p17"/>
          <p:cNvSpPr txBox="1"/>
          <p:nvPr>
            <p:ph idx="2" type="subTitle"/>
          </p:nvPr>
        </p:nvSpPr>
        <p:spPr>
          <a:xfrm>
            <a:off x="714300" y="1609583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3" type="subTitle"/>
          </p:nvPr>
        </p:nvSpPr>
        <p:spPr>
          <a:xfrm>
            <a:off x="3431838" y="1217783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4" type="subTitle"/>
          </p:nvPr>
        </p:nvSpPr>
        <p:spPr>
          <a:xfrm>
            <a:off x="3431850" y="1609583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5" type="subTitle"/>
          </p:nvPr>
        </p:nvSpPr>
        <p:spPr>
          <a:xfrm>
            <a:off x="6149388" y="1217783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51" name="Google Shape;151;p17"/>
          <p:cNvSpPr txBox="1"/>
          <p:nvPr>
            <p:ph idx="6" type="subTitle"/>
          </p:nvPr>
        </p:nvSpPr>
        <p:spPr>
          <a:xfrm>
            <a:off x="6149400" y="1609583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7"/>
          <p:cNvSpPr txBox="1"/>
          <p:nvPr>
            <p:ph idx="7" type="subTitle"/>
          </p:nvPr>
        </p:nvSpPr>
        <p:spPr>
          <a:xfrm>
            <a:off x="714288" y="27293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idx="8" type="subTitle"/>
          </p:nvPr>
        </p:nvSpPr>
        <p:spPr>
          <a:xfrm>
            <a:off x="714300" y="31211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9" type="subTitle"/>
          </p:nvPr>
        </p:nvSpPr>
        <p:spPr>
          <a:xfrm>
            <a:off x="3431838" y="27293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55" name="Google Shape;155;p17"/>
          <p:cNvSpPr txBox="1"/>
          <p:nvPr>
            <p:ph idx="13" type="subTitle"/>
          </p:nvPr>
        </p:nvSpPr>
        <p:spPr>
          <a:xfrm>
            <a:off x="3431850" y="31211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4" type="subTitle"/>
          </p:nvPr>
        </p:nvSpPr>
        <p:spPr>
          <a:xfrm>
            <a:off x="6149388" y="27293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15" type="subTitle"/>
          </p:nvPr>
        </p:nvSpPr>
        <p:spPr>
          <a:xfrm>
            <a:off x="6149400" y="31211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8" name="Google Shape;158;p17"/>
          <p:cNvGrpSpPr/>
          <p:nvPr/>
        </p:nvGrpSpPr>
        <p:grpSpPr>
          <a:xfrm>
            <a:off x="-346100" y="4168575"/>
            <a:ext cx="9834926" cy="993965"/>
            <a:chOff x="-346100" y="4168575"/>
            <a:chExt cx="9834926" cy="993965"/>
          </a:xfrm>
        </p:grpSpPr>
        <p:sp>
          <p:nvSpPr>
            <p:cNvPr id="159" name="Google Shape;159;p17"/>
            <p:cNvSpPr/>
            <p:nvPr/>
          </p:nvSpPr>
          <p:spPr>
            <a:xfrm>
              <a:off x="-346100" y="4168575"/>
              <a:ext cx="9834926" cy="993965"/>
            </a:xfrm>
            <a:custGeom>
              <a:rect b="b" l="l" r="r" t="t"/>
              <a:pathLst>
                <a:path extrusionOk="0" h="26437" w="243213">
                  <a:moveTo>
                    <a:pt x="197025" y="0"/>
                  </a:moveTo>
                  <a:cubicBezTo>
                    <a:pt x="180762" y="0"/>
                    <a:pt x="163286" y="5651"/>
                    <a:pt x="142271" y="10316"/>
                  </a:cubicBezTo>
                  <a:cubicBezTo>
                    <a:pt x="132109" y="11919"/>
                    <a:pt x="118042" y="14340"/>
                    <a:pt x="103476" y="14340"/>
                  </a:cubicBezTo>
                  <a:cubicBezTo>
                    <a:pt x="99129" y="14340"/>
                    <a:pt x="94738" y="14125"/>
                    <a:pt x="90393" y="13608"/>
                  </a:cubicBezTo>
                  <a:cubicBezTo>
                    <a:pt x="76889" y="12004"/>
                    <a:pt x="59249" y="2861"/>
                    <a:pt x="44479" y="2861"/>
                  </a:cubicBezTo>
                  <a:cubicBezTo>
                    <a:pt x="42605" y="2775"/>
                    <a:pt x="40823" y="2734"/>
                    <a:pt x="39124" y="2734"/>
                  </a:cubicBezTo>
                  <a:cubicBezTo>
                    <a:pt x="17308" y="2734"/>
                    <a:pt x="9345" y="9549"/>
                    <a:pt x="0" y="17406"/>
                  </a:cubicBezTo>
                  <a:lnTo>
                    <a:pt x="0" y="26436"/>
                  </a:lnTo>
                  <a:lnTo>
                    <a:pt x="243213" y="26436"/>
                  </a:lnTo>
                  <a:lnTo>
                    <a:pt x="243213" y="17237"/>
                  </a:lnTo>
                  <a:cubicBezTo>
                    <a:pt x="236292" y="9838"/>
                    <a:pt x="223210" y="4717"/>
                    <a:pt x="206949" y="779"/>
                  </a:cubicBezTo>
                  <a:cubicBezTo>
                    <a:pt x="203679" y="240"/>
                    <a:pt x="200378" y="0"/>
                    <a:pt x="19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-346100" y="4322048"/>
              <a:ext cx="9834926" cy="840492"/>
            </a:xfrm>
            <a:custGeom>
              <a:rect b="b" l="l" r="r" t="t"/>
              <a:pathLst>
                <a:path extrusionOk="0" h="22355" w="243213">
                  <a:moveTo>
                    <a:pt x="196992" y="1"/>
                  </a:moveTo>
                  <a:cubicBezTo>
                    <a:pt x="180739" y="1"/>
                    <a:pt x="163272" y="4771"/>
                    <a:pt x="142271" y="8710"/>
                  </a:cubicBezTo>
                  <a:cubicBezTo>
                    <a:pt x="132839" y="10538"/>
                    <a:pt x="119357" y="12228"/>
                    <a:pt x="105336" y="12228"/>
                  </a:cubicBezTo>
                  <a:cubicBezTo>
                    <a:pt x="100371" y="12228"/>
                    <a:pt x="95337" y="12016"/>
                    <a:pt x="90393" y="11523"/>
                  </a:cubicBezTo>
                  <a:cubicBezTo>
                    <a:pt x="76889" y="10144"/>
                    <a:pt x="59249" y="2408"/>
                    <a:pt x="44479" y="2408"/>
                  </a:cubicBezTo>
                  <a:cubicBezTo>
                    <a:pt x="42629" y="2338"/>
                    <a:pt x="40867" y="2304"/>
                    <a:pt x="39187" y="2304"/>
                  </a:cubicBezTo>
                  <a:cubicBezTo>
                    <a:pt x="17324" y="2304"/>
                    <a:pt x="9354" y="8068"/>
                    <a:pt x="0" y="14730"/>
                  </a:cubicBezTo>
                  <a:lnTo>
                    <a:pt x="0" y="22354"/>
                  </a:lnTo>
                  <a:lnTo>
                    <a:pt x="243213" y="22354"/>
                  </a:lnTo>
                  <a:lnTo>
                    <a:pt x="243213" y="14590"/>
                  </a:lnTo>
                  <a:cubicBezTo>
                    <a:pt x="236292" y="8316"/>
                    <a:pt x="223210" y="3983"/>
                    <a:pt x="206949" y="664"/>
                  </a:cubicBezTo>
                  <a:cubicBezTo>
                    <a:pt x="203668" y="205"/>
                    <a:pt x="200356" y="1"/>
                    <a:pt x="196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8"/>
          <p:cNvGrpSpPr/>
          <p:nvPr/>
        </p:nvGrpSpPr>
        <p:grpSpPr>
          <a:xfrm>
            <a:off x="5611224" y="126"/>
            <a:ext cx="3532775" cy="2787949"/>
            <a:chOff x="5611224" y="126"/>
            <a:chExt cx="3532775" cy="2787949"/>
          </a:xfrm>
        </p:grpSpPr>
        <p:sp>
          <p:nvSpPr>
            <p:cNvPr id="163" name="Google Shape;163;p18"/>
            <p:cNvSpPr/>
            <p:nvPr/>
          </p:nvSpPr>
          <p:spPr>
            <a:xfrm rot="10800000">
              <a:off x="5611224" y="126"/>
              <a:ext cx="3532775" cy="278794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 rot="10800000">
              <a:off x="5838148" y="4735"/>
              <a:ext cx="3305852" cy="242053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8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1" type="subTitle"/>
          </p:nvPr>
        </p:nvSpPr>
        <p:spPr>
          <a:xfrm>
            <a:off x="2033438" y="132154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67" name="Google Shape;167;p18"/>
          <p:cNvSpPr txBox="1"/>
          <p:nvPr>
            <p:ph idx="2" type="subTitle"/>
          </p:nvPr>
        </p:nvSpPr>
        <p:spPr>
          <a:xfrm>
            <a:off x="2033450" y="1713345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3" type="subTitle"/>
          </p:nvPr>
        </p:nvSpPr>
        <p:spPr>
          <a:xfrm>
            <a:off x="5906113" y="132154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69" name="Google Shape;169;p18"/>
          <p:cNvSpPr txBox="1"/>
          <p:nvPr>
            <p:ph idx="4" type="subTitle"/>
          </p:nvPr>
        </p:nvSpPr>
        <p:spPr>
          <a:xfrm>
            <a:off x="5906125" y="1713345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5" type="subTitle"/>
          </p:nvPr>
        </p:nvSpPr>
        <p:spPr>
          <a:xfrm>
            <a:off x="2033438" y="29792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idx="6" type="subTitle"/>
          </p:nvPr>
        </p:nvSpPr>
        <p:spPr>
          <a:xfrm>
            <a:off x="2033450" y="33710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8"/>
          <p:cNvSpPr txBox="1"/>
          <p:nvPr>
            <p:ph idx="7" type="subTitle"/>
          </p:nvPr>
        </p:nvSpPr>
        <p:spPr>
          <a:xfrm>
            <a:off x="5906113" y="29792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73" name="Google Shape;173;p18"/>
          <p:cNvSpPr txBox="1"/>
          <p:nvPr>
            <p:ph idx="8" type="subTitle"/>
          </p:nvPr>
        </p:nvSpPr>
        <p:spPr>
          <a:xfrm>
            <a:off x="5906125" y="33710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18"/>
          <p:cNvGrpSpPr/>
          <p:nvPr/>
        </p:nvGrpSpPr>
        <p:grpSpPr>
          <a:xfrm>
            <a:off x="0" y="2788075"/>
            <a:ext cx="2984654" cy="2355390"/>
            <a:chOff x="0" y="2788075"/>
            <a:chExt cx="2984654" cy="2355390"/>
          </a:xfrm>
        </p:grpSpPr>
        <p:sp>
          <p:nvSpPr>
            <p:cNvPr id="175" name="Google Shape;175;p18"/>
            <p:cNvSpPr/>
            <p:nvPr/>
          </p:nvSpPr>
          <p:spPr>
            <a:xfrm>
              <a:off x="0" y="2788075"/>
              <a:ext cx="2984654" cy="2355390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0" y="3094579"/>
              <a:ext cx="2792938" cy="2044978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_1_1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1" type="subTitle"/>
          </p:nvPr>
        </p:nvSpPr>
        <p:spPr>
          <a:xfrm>
            <a:off x="714300" y="1590675"/>
            <a:ext cx="77154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0" name="Google Shape;180;p19"/>
          <p:cNvGrpSpPr/>
          <p:nvPr/>
        </p:nvGrpSpPr>
        <p:grpSpPr>
          <a:xfrm>
            <a:off x="6568715" y="59"/>
            <a:ext cx="2575285" cy="2032329"/>
            <a:chOff x="6568715" y="59"/>
            <a:chExt cx="2575285" cy="2032329"/>
          </a:xfrm>
        </p:grpSpPr>
        <p:sp>
          <p:nvSpPr>
            <p:cNvPr id="181" name="Google Shape;181;p19"/>
            <p:cNvSpPr/>
            <p:nvPr/>
          </p:nvSpPr>
          <p:spPr>
            <a:xfrm rot="10800000">
              <a:off x="6568715" y="59"/>
              <a:ext cx="2575285" cy="203232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 rot="10800000">
              <a:off x="6734135" y="3428"/>
              <a:ext cx="2409864" cy="1764493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_1_2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714300" y="755250"/>
            <a:ext cx="35148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714300" y="1847700"/>
            <a:ext cx="5362800" cy="24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6" name="Google Shape;186;p20"/>
          <p:cNvGrpSpPr/>
          <p:nvPr/>
        </p:nvGrpSpPr>
        <p:grpSpPr>
          <a:xfrm>
            <a:off x="5469700" y="0"/>
            <a:ext cx="3998053" cy="1847674"/>
            <a:chOff x="5469700" y="0"/>
            <a:chExt cx="3998053" cy="1847674"/>
          </a:xfrm>
        </p:grpSpPr>
        <p:sp>
          <p:nvSpPr>
            <p:cNvPr id="187" name="Google Shape;187;p20"/>
            <p:cNvSpPr/>
            <p:nvPr/>
          </p:nvSpPr>
          <p:spPr>
            <a:xfrm>
              <a:off x="5469700" y="0"/>
              <a:ext cx="3998050" cy="1847674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5564091" y="0"/>
              <a:ext cx="3903662" cy="1645172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5154900" y="3094200"/>
            <a:ext cx="327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5591174" y="3936000"/>
            <a:ext cx="28383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5154725" y="1624538"/>
            <a:ext cx="3275100" cy="12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grpSp>
        <p:nvGrpSpPr>
          <p:cNvPr id="21" name="Google Shape;21;p3"/>
          <p:cNvGrpSpPr/>
          <p:nvPr/>
        </p:nvGrpSpPr>
        <p:grpSpPr>
          <a:xfrm>
            <a:off x="4882692" y="0"/>
            <a:ext cx="4261308" cy="2588625"/>
            <a:chOff x="4882692" y="0"/>
            <a:chExt cx="4261308" cy="2588625"/>
          </a:xfrm>
        </p:grpSpPr>
        <p:sp>
          <p:nvSpPr>
            <p:cNvPr id="22" name="Google Shape;22;p3"/>
            <p:cNvSpPr/>
            <p:nvPr/>
          </p:nvSpPr>
          <p:spPr>
            <a:xfrm rot="10800000">
              <a:off x="4882692" y="0"/>
              <a:ext cx="4261308" cy="258862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>
              <a:off x="5156413" y="4300"/>
              <a:ext cx="3987587" cy="2247475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_2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942900" y="1164825"/>
            <a:ext cx="26577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1" type="subTitle"/>
          </p:nvPr>
        </p:nvSpPr>
        <p:spPr>
          <a:xfrm>
            <a:off x="942900" y="2257275"/>
            <a:ext cx="26100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_1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4" name="Google Shape;194;p22"/>
          <p:cNvGrpSpPr/>
          <p:nvPr/>
        </p:nvGrpSpPr>
        <p:grpSpPr>
          <a:xfrm flipH="1" rot="10800000">
            <a:off x="5575323" y="3907801"/>
            <a:ext cx="3767404" cy="1235699"/>
            <a:chOff x="5094775" y="0"/>
            <a:chExt cx="4049231" cy="1415625"/>
          </a:xfrm>
        </p:grpSpPr>
        <p:sp>
          <p:nvSpPr>
            <p:cNvPr id="195" name="Google Shape;195;p22"/>
            <p:cNvSpPr/>
            <p:nvPr/>
          </p:nvSpPr>
          <p:spPr>
            <a:xfrm>
              <a:off x="5094775" y="0"/>
              <a:ext cx="4049230" cy="1415625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5190372" y="0"/>
              <a:ext cx="3953634" cy="1260475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_1_1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4"/>
          <p:cNvGrpSpPr/>
          <p:nvPr/>
        </p:nvGrpSpPr>
        <p:grpSpPr>
          <a:xfrm>
            <a:off x="5195950" y="2027950"/>
            <a:ext cx="3948049" cy="3115669"/>
            <a:chOff x="5195950" y="2027950"/>
            <a:chExt cx="3948049" cy="3115669"/>
          </a:xfrm>
        </p:grpSpPr>
        <p:sp>
          <p:nvSpPr>
            <p:cNvPr id="201" name="Google Shape;201;p24"/>
            <p:cNvSpPr/>
            <p:nvPr/>
          </p:nvSpPr>
          <p:spPr>
            <a:xfrm flipH="1">
              <a:off x="5195950" y="2027950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 flipH="1">
              <a:off x="5449548" y="2433377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24"/>
          <p:cNvGrpSpPr/>
          <p:nvPr/>
        </p:nvGrpSpPr>
        <p:grpSpPr>
          <a:xfrm>
            <a:off x="-10046" y="-10046"/>
            <a:ext cx="3948049" cy="3115669"/>
            <a:chOff x="-10046" y="-10046"/>
            <a:chExt cx="3948049" cy="3115669"/>
          </a:xfrm>
        </p:grpSpPr>
        <p:sp>
          <p:nvSpPr>
            <p:cNvPr id="204" name="Google Shape;204;p24"/>
            <p:cNvSpPr/>
            <p:nvPr/>
          </p:nvSpPr>
          <p:spPr>
            <a:xfrm flipH="1" rot="10800000">
              <a:off x="-10046" y="-10046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flipH="1" rot="10800000">
              <a:off x="-10046" y="-4865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4"/>
          <p:cNvSpPr txBox="1"/>
          <p:nvPr>
            <p:ph idx="1" type="subTitle"/>
          </p:nvPr>
        </p:nvSpPr>
        <p:spPr>
          <a:xfrm>
            <a:off x="2628900" y="1419225"/>
            <a:ext cx="3886200" cy="15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4"/>
          <p:cNvSpPr txBox="1"/>
          <p:nvPr>
            <p:ph type="title"/>
          </p:nvPr>
        </p:nvSpPr>
        <p:spPr>
          <a:xfrm>
            <a:off x="2628900" y="3048000"/>
            <a:ext cx="38862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_1_1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1" type="subTitle"/>
          </p:nvPr>
        </p:nvSpPr>
        <p:spPr>
          <a:xfrm>
            <a:off x="4572250" y="1417271"/>
            <a:ext cx="3857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5"/>
          <p:cNvSpPr txBox="1"/>
          <p:nvPr>
            <p:ph hasCustomPrompt="1" type="title"/>
          </p:nvPr>
        </p:nvSpPr>
        <p:spPr>
          <a:xfrm>
            <a:off x="4572000" y="707505"/>
            <a:ext cx="38574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sp>
        <p:nvSpPr>
          <p:cNvPr id="211" name="Google Shape;211;p25"/>
          <p:cNvSpPr txBox="1"/>
          <p:nvPr>
            <p:ph idx="2" type="subTitle"/>
          </p:nvPr>
        </p:nvSpPr>
        <p:spPr>
          <a:xfrm>
            <a:off x="4572250" y="2760297"/>
            <a:ext cx="38574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5"/>
          <p:cNvSpPr txBox="1"/>
          <p:nvPr>
            <p:ph hasCustomPrompt="1" idx="3" type="title"/>
          </p:nvPr>
        </p:nvSpPr>
        <p:spPr>
          <a:xfrm>
            <a:off x="4572000" y="2050504"/>
            <a:ext cx="38574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sp>
        <p:nvSpPr>
          <p:cNvPr id="213" name="Google Shape;213;p25"/>
          <p:cNvSpPr txBox="1"/>
          <p:nvPr>
            <p:ph idx="4" type="subTitle"/>
          </p:nvPr>
        </p:nvSpPr>
        <p:spPr>
          <a:xfrm>
            <a:off x="4572250" y="4103321"/>
            <a:ext cx="3857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hasCustomPrompt="1" idx="5" type="title"/>
          </p:nvPr>
        </p:nvSpPr>
        <p:spPr>
          <a:xfrm>
            <a:off x="4572000" y="3393530"/>
            <a:ext cx="38574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grpSp>
        <p:nvGrpSpPr>
          <p:cNvPr id="215" name="Google Shape;215;p25"/>
          <p:cNvGrpSpPr/>
          <p:nvPr/>
        </p:nvGrpSpPr>
        <p:grpSpPr>
          <a:xfrm>
            <a:off x="0" y="2893725"/>
            <a:ext cx="2850822" cy="2249774"/>
            <a:chOff x="0" y="2551913"/>
            <a:chExt cx="3280200" cy="2588625"/>
          </a:xfrm>
        </p:grpSpPr>
        <p:sp>
          <p:nvSpPr>
            <p:cNvPr id="216" name="Google Shape;216;p25"/>
            <p:cNvSpPr/>
            <p:nvPr/>
          </p:nvSpPr>
          <p:spPr>
            <a:xfrm>
              <a:off x="0" y="2551913"/>
              <a:ext cx="3280200" cy="258862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0" y="2888763"/>
              <a:ext cx="3069500" cy="2247475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25"/>
          <p:cNvGrpSpPr/>
          <p:nvPr/>
        </p:nvGrpSpPr>
        <p:grpSpPr>
          <a:xfrm>
            <a:off x="6831016" y="-30575"/>
            <a:ext cx="2313358" cy="1447861"/>
            <a:chOff x="6495925" y="0"/>
            <a:chExt cx="2648075" cy="1657350"/>
          </a:xfrm>
        </p:grpSpPr>
        <p:sp>
          <p:nvSpPr>
            <p:cNvPr id="219" name="Google Shape;219;p25"/>
            <p:cNvSpPr/>
            <p:nvPr/>
          </p:nvSpPr>
          <p:spPr>
            <a:xfrm flipH="1" rot="10800000">
              <a:off x="6495925" y="6"/>
              <a:ext cx="2648075" cy="1657344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flipH="1" rot="10800000">
              <a:off x="6638000" y="0"/>
              <a:ext cx="2506000" cy="1318775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1_1_1_1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6"/>
          <p:cNvGrpSpPr/>
          <p:nvPr/>
        </p:nvGrpSpPr>
        <p:grpSpPr>
          <a:xfrm>
            <a:off x="-6" y="1195439"/>
            <a:ext cx="3115669" cy="3948049"/>
            <a:chOff x="-6" y="1195439"/>
            <a:chExt cx="3115669" cy="3948049"/>
          </a:xfrm>
        </p:grpSpPr>
        <p:sp>
          <p:nvSpPr>
            <p:cNvPr id="223" name="Google Shape;223;p26"/>
            <p:cNvSpPr/>
            <p:nvPr/>
          </p:nvSpPr>
          <p:spPr>
            <a:xfrm flipH="1" rot="5400000">
              <a:off x="-416196" y="1611629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 flipH="1" rot="5400000">
              <a:off x="-489520" y="1943732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6"/>
          <p:cNvSpPr txBox="1"/>
          <p:nvPr>
            <p:ph type="title"/>
          </p:nvPr>
        </p:nvSpPr>
        <p:spPr>
          <a:xfrm>
            <a:off x="1826100" y="320625"/>
            <a:ext cx="54918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8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26"/>
          <p:cNvSpPr txBox="1"/>
          <p:nvPr>
            <p:ph idx="1" type="subTitle"/>
          </p:nvPr>
        </p:nvSpPr>
        <p:spPr>
          <a:xfrm>
            <a:off x="2561425" y="1647825"/>
            <a:ext cx="40449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7" name="Google Shape;227;p26"/>
          <p:cNvGrpSpPr/>
          <p:nvPr/>
        </p:nvGrpSpPr>
        <p:grpSpPr>
          <a:xfrm rot="-5400000">
            <a:off x="5612150" y="416200"/>
            <a:ext cx="3948049" cy="3115669"/>
            <a:chOff x="5195950" y="2027950"/>
            <a:chExt cx="3948049" cy="3115669"/>
          </a:xfrm>
        </p:grpSpPr>
        <p:sp>
          <p:nvSpPr>
            <p:cNvPr id="228" name="Google Shape;228;p26"/>
            <p:cNvSpPr/>
            <p:nvPr/>
          </p:nvSpPr>
          <p:spPr>
            <a:xfrm flipH="1">
              <a:off x="5195950" y="2027950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 flipH="1">
              <a:off x="5449548" y="2433377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6"/>
          <p:cNvSpPr txBox="1"/>
          <p:nvPr/>
        </p:nvSpPr>
        <p:spPr>
          <a:xfrm>
            <a:off x="3083875" y="3619500"/>
            <a:ext cx="30000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_1_1_1_1_2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7"/>
          <p:cNvGrpSpPr/>
          <p:nvPr/>
        </p:nvGrpSpPr>
        <p:grpSpPr>
          <a:xfrm>
            <a:off x="-50" y="4168585"/>
            <a:ext cx="9144201" cy="993965"/>
            <a:chOff x="-50" y="4168585"/>
            <a:chExt cx="9144201" cy="993965"/>
          </a:xfrm>
        </p:grpSpPr>
        <p:sp>
          <p:nvSpPr>
            <p:cNvPr id="233" name="Google Shape;233;p27"/>
            <p:cNvSpPr/>
            <p:nvPr/>
          </p:nvSpPr>
          <p:spPr>
            <a:xfrm>
              <a:off x="-50" y="4168585"/>
              <a:ext cx="9144201" cy="993965"/>
            </a:xfrm>
            <a:custGeom>
              <a:rect b="b" l="l" r="r" t="t"/>
              <a:pathLst>
                <a:path extrusionOk="0" h="26437" w="243213">
                  <a:moveTo>
                    <a:pt x="197025" y="0"/>
                  </a:moveTo>
                  <a:cubicBezTo>
                    <a:pt x="180762" y="0"/>
                    <a:pt x="163286" y="5651"/>
                    <a:pt x="142271" y="10316"/>
                  </a:cubicBezTo>
                  <a:cubicBezTo>
                    <a:pt x="132109" y="11919"/>
                    <a:pt x="118042" y="14340"/>
                    <a:pt x="103476" y="14340"/>
                  </a:cubicBezTo>
                  <a:cubicBezTo>
                    <a:pt x="99129" y="14340"/>
                    <a:pt x="94738" y="14125"/>
                    <a:pt x="90393" y="13608"/>
                  </a:cubicBezTo>
                  <a:cubicBezTo>
                    <a:pt x="76889" y="12004"/>
                    <a:pt x="59249" y="2861"/>
                    <a:pt x="44479" y="2861"/>
                  </a:cubicBezTo>
                  <a:cubicBezTo>
                    <a:pt x="42605" y="2775"/>
                    <a:pt x="40823" y="2734"/>
                    <a:pt x="39124" y="2734"/>
                  </a:cubicBezTo>
                  <a:cubicBezTo>
                    <a:pt x="17308" y="2734"/>
                    <a:pt x="9345" y="9549"/>
                    <a:pt x="0" y="17406"/>
                  </a:cubicBezTo>
                  <a:lnTo>
                    <a:pt x="0" y="26436"/>
                  </a:lnTo>
                  <a:lnTo>
                    <a:pt x="243213" y="26436"/>
                  </a:lnTo>
                  <a:lnTo>
                    <a:pt x="243213" y="17237"/>
                  </a:lnTo>
                  <a:cubicBezTo>
                    <a:pt x="236292" y="9838"/>
                    <a:pt x="223210" y="4717"/>
                    <a:pt x="206949" y="779"/>
                  </a:cubicBezTo>
                  <a:cubicBezTo>
                    <a:pt x="203679" y="240"/>
                    <a:pt x="200378" y="0"/>
                    <a:pt x="19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-50" y="4322055"/>
              <a:ext cx="9144201" cy="840492"/>
            </a:xfrm>
            <a:custGeom>
              <a:rect b="b" l="l" r="r" t="t"/>
              <a:pathLst>
                <a:path extrusionOk="0" h="22355" w="243213">
                  <a:moveTo>
                    <a:pt x="196992" y="1"/>
                  </a:moveTo>
                  <a:cubicBezTo>
                    <a:pt x="180739" y="1"/>
                    <a:pt x="163272" y="4771"/>
                    <a:pt x="142271" y="8710"/>
                  </a:cubicBezTo>
                  <a:cubicBezTo>
                    <a:pt x="132839" y="10538"/>
                    <a:pt x="119357" y="12228"/>
                    <a:pt x="105336" y="12228"/>
                  </a:cubicBezTo>
                  <a:cubicBezTo>
                    <a:pt x="100371" y="12228"/>
                    <a:pt x="95337" y="12016"/>
                    <a:pt x="90393" y="11523"/>
                  </a:cubicBezTo>
                  <a:cubicBezTo>
                    <a:pt x="76889" y="10144"/>
                    <a:pt x="59249" y="2408"/>
                    <a:pt x="44479" y="2408"/>
                  </a:cubicBezTo>
                  <a:cubicBezTo>
                    <a:pt x="42629" y="2338"/>
                    <a:pt x="40867" y="2304"/>
                    <a:pt x="39187" y="2304"/>
                  </a:cubicBezTo>
                  <a:cubicBezTo>
                    <a:pt x="17324" y="2304"/>
                    <a:pt x="9354" y="8068"/>
                    <a:pt x="0" y="14730"/>
                  </a:cubicBezTo>
                  <a:lnTo>
                    <a:pt x="0" y="22354"/>
                  </a:lnTo>
                  <a:lnTo>
                    <a:pt x="243213" y="22354"/>
                  </a:lnTo>
                  <a:lnTo>
                    <a:pt x="243213" y="14590"/>
                  </a:lnTo>
                  <a:cubicBezTo>
                    <a:pt x="236292" y="8316"/>
                    <a:pt x="223210" y="3983"/>
                    <a:pt x="206949" y="664"/>
                  </a:cubicBezTo>
                  <a:cubicBezTo>
                    <a:pt x="203668" y="205"/>
                    <a:pt x="200356" y="1"/>
                    <a:pt x="196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_1_1_1_2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8"/>
          <p:cNvGrpSpPr/>
          <p:nvPr/>
        </p:nvGrpSpPr>
        <p:grpSpPr>
          <a:xfrm>
            <a:off x="5657550" y="2899776"/>
            <a:ext cx="3486459" cy="2243735"/>
            <a:chOff x="5657550" y="2899776"/>
            <a:chExt cx="3486459" cy="2243735"/>
          </a:xfrm>
        </p:grpSpPr>
        <p:sp>
          <p:nvSpPr>
            <p:cNvPr id="237" name="Google Shape;237;p28"/>
            <p:cNvSpPr/>
            <p:nvPr/>
          </p:nvSpPr>
          <p:spPr>
            <a:xfrm>
              <a:off x="5657550" y="2899776"/>
              <a:ext cx="3486456" cy="224372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5844609" y="3172997"/>
              <a:ext cx="3299400" cy="1970514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28"/>
          <p:cNvGrpSpPr/>
          <p:nvPr/>
        </p:nvGrpSpPr>
        <p:grpSpPr>
          <a:xfrm>
            <a:off x="0" y="1"/>
            <a:ext cx="3486459" cy="2243735"/>
            <a:chOff x="0" y="1"/>
            <a:chExt cx="3486459" cy="2243735"/>
          </a:xfrm>
        </p:grpSpPr>
        <p:sp>
          <p:nvSpPr>
            <p:cNvPr id="240" name="Google Shape;240;p28"/>
            <p:cNvSpPr/>
            <p:nvPr/>
          </p:nvSpPr>
          <p:spPr>
            <a:xfrm rot="10800000">
              <a:off x="3" y="8"/>
              <a:ext cx="3486456" cy="224372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 rot="10800000">
              <a:off x="0" y="1"/>
              <a:ext cx="3299400" cy="1970514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" name="Google Shape;27;p4"/>
          <p:cNvGrpSpPr/>
          <p:nvPr/>
        </p:nvGrpSpPr>
        <p:grpSpPr>
          <a:xfrm>
            <a:off x="5757795" y="-42819"/>
            <a:ext cx="4174516" cy="1081110"/>
            <a:chOff x="5139650" y="1052375"/>
            <a:chExt cx="2239427" cy="912175"/>
          </a:xfrm>
        </p:grpSpPr>
        <p:sp>
          <p:nvSpPr>
            <p:cNvPr id="28" name="Google Shape;28;p4"/>
            <p:cNvSpPr/>
            <p:nvPr/>
          </p:nvSpPr>
          <p:spPr>
            <a:xfrm>
              <a:off x="5139650" y="1052375"/>
              <a:ext cx="2239425" cy="912175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155102" y="1053066"/>
              <a:ext cx="2223975" cy="793653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4556581" y="1230238"/>
            <a:ext cx="2756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4556575" y="1622038"/>
            <a:ext cx="27561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hasCustomPrompt="1" idx="3" type="title"/>
          </p:nvPr>
        </p:nvSpPr>
        <p:spPr>
          <a:xfrm>
            <a:off x="7407775" y="1230255"/>
            <a:ext cx="850500" cy="7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4556581" y="2943763"/>
            <a:ext cx="2756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5" type="subTitle"/>
          </p:nvPr>
        </p:nvSpPr>
        <p:spPr>
          <a:xfrm>
            <a:off x="4556575" y="3335563"/>
            <a:ext cx="27561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hasCustomPrompt="1" idx="6" type="title"/>
          </p:nvPr>
        </p:nvSpPr>
        <p:spPr>
          <a:xfrm>
            <a:off x="7407775" y="2943856"/>
            <a:ext cx="850500" cy="7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38" name="Google Shape;38;p5"/>
          <p:cNvGrpSpPr/>
          <p:nvPr/>
        </p:nvGrpSpPr>
        <p:grpSpPr>
          <a:xfrm>
            <a:off x="5863800" y="0"/>
            <a:ext cx="3280200" cy="2588625"/>
            <a:chOff x="5863800" y="0"/>
            <a:chExt cx="3280200" cy="2588625"/>
          </a:xfrm>
        </p:grpSpPr>
        <p:sp>
          <p:nvSpPr>
            <p:cNvPr id="39" name="Google Shape;39;p5"/>
            <p:cNvSpPr/>
            <p:nvPr/>
          </p:nvSpPr>
          <p:spPr>
            <a:xfrm rot="10800000">
              <a:off x="5863800" y="0"/>
              <a:ext cx="3280200" cy="258862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6074500" y="4300"/>
              <a:ext cx="3069500" cy="2247475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>
            <a:off x="0" y="3047675"/>
            <a:ext cx="3695921" cy="2095822"/>
            <a:chOff x="0" y="3047675"/>
            <a:chExt cx="3695921" cy="2095822"/>
          </a:xfrm>
        </p:grpSpPr>
        <p:sp>
          <p:nvSpPr>
            <p:cNvPr id="42" name="Google Shape;42;p5"/>
            <p:cNvSpPr/>
            <p:nvPr/>
          </p:nvSpPr>
          <p:spPr>
            <a:xfrm flipH="1">
              <a:off x="3" y="3047675"/>
              <a:ext cx="3695918" cy="209581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 flipH="1">
              <a:off x="0" y="3302883"/>
              <a:ext cx="3497624" cy="1840614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" name="Google Shape;46;p6"/>
          <p:cNvGrpSpPr/>
          <p:nvPr/>
        </p:nvGrpSpPr>
        <p:grpSpPr>
          <a:xfrm>
            <a:off x="-19000" y="2885973"/>
            <a:ext cx="2316663" cy="2267419"/>
            <a:chOff x="38" y="2499575"/>
            <a:chExt cx="2672662" cy="2615850"/>
          </a:xfrm>
        </p:grpSpPr>
        <p:sp>
          <p:nvSpPr>
            <p:cNvPr id="47" name="Google Shape;47;p6"/>
            <p:cNvSpPr/>
            <p:nvPr/>
          </p:nvSpPr>
          <p:spPr>
            <a:xfrm rot="5400000">
              <a:off x="28445" y="2471170"/>
              <a:ext cx="2615850" cy="2672659"/>
            </a:xfrm>
            <a:custGeom>
              <a:rect b="b" l="l" r="r" t="t"/>
              <a:pathLst>
                <a:path extrusionOk="0" h="92680" w="104634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5400000">
              <a:off x="31277" y="2625286"/>
              <a:ext cx="2458900" cy="2521378"/>
            </a:xfrm>
            <a:custGeom>
              <a:rect b="b" l="l" r="r" t="t"/>
              <a:pathLst>
                <a:path extrusionOk="0" h="87434" w="98356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>
            <a:off x="5945718" y="2310600"/>
            <a:ext cx="3198400" cy="2832996"/>
            <a:chOff x="5945718" y="2310600"/>
            <a:chExt cx="3198400" cy="2832996"/>
          </a:xfrm>
        </p:grpSpPr>
        <p:sp>
          <p:nvSpPr>
            <p:cNvPr id="51" name="Google Shape;51;p7"/>
            <p:cNvSpPr/>
            <p:nvPr/>
          </p:nvSpPr>
          <p:spPr>
            <a:xfrm>
              <a:off x="5945718" y="2310600"/>
              <a:ext cx="3198400" cy="2832996"/>
            </a:xfrm>
            <a:custGeom>
              <a:rect b="b" l="l" r="r" t="t"/>
              <a:pathLst>
                <a:path extrusionOk="0" h="92680" w="104634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6137614" y="2470951"/>
              <a:ext cx="3006497" cy="2672639"/>
            </a:xfrm>
            <a:custGeom>
              <a:rect b="b" l="l" r="r" t="t"/>
              <a:pathLst>
                <a:path extrusionOk="0" h="87434" w="98356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714300" y="1771650"/>
            <a:ext cx="37890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714300" y="697375"/>
            <a:ext cx="3002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5" name="Google Shape;55;p7"/>
          <p:cNvGrpSpPr/>
          <p:nvPr/>
        </p:nvGrpSpPr>
        <p:grpSpPr>
          <a:xfrm>
            <a:off x="-361836" y="-19050"/>
            <a:ext cx="3337461" cy="1415625"/>
            <a:chOff x="-361836" y="0"/>
            <a:chExt cx="3337461" cy="1415625"/>
          </a:xfrm>
        </p:grpSpPr>
        <p:sp>
          <p:nvSpPr>
            <p:cNvPr id="56" name="Google Shape;56;p7"/>
            <p:cNvSpPr/>
            <p:nvPr/>
          </p:nvSpPr>
          <p:spPr>
            <a:xfrm flipH="1">
              <a:off x="-361836" y="0"/>
              <a:ext cx="3337461" cy="1415625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-322426" y="0"/>
              <a:ext cx="3258669" cy="1260475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2230950" y="1470942"/>
            <a:ext cx="4682100" cy="22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0" name="Google Shape;60;p8"/>
          <p:cNvGrpSpPr/>
          <p:nvPr/>
        </p:nvGrpSpPr>
        <p:grpSpPr>
          <a:xfrm>
            <a:off x="4299342" y="-20190"/>
            <a:ext cx="5093356" cy="1547062"/>
            <a:chOff x="5139649" y="1052376"/>
            <a:chExt cx="2239428" cy="968730"/>
          </a:xfrm>
        </p:grpSpPr>
        <p:sp>
          <p:nvSpPr>
            <p:cNvPr id="61" name="Google Shape;61;p8"/>
            <p:cNvSpPr/>
            <p:nvPr/>
          </p:nvSpPr>
          <p:spPr>
            <a:xfrm>
              <a:off x="5139649" y="1052376"/>
              <a:ext cx="2239425" cy="968730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5155103" y="1053081"/>
              <a:ext cx="2223975" cy="867370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8"/>
          <p:cNvGrpSpPr/>
          <p:nvPr/>
        </p:nvGrpSpPr>
        <p:grpSpPr>
          <a:xfrm rot="10800000">
            <a:off x="-251158" y="3596435"/>
            <a:ext cx="5093356" cy="1547062"/>
            <a:chOff x="5139649" y="1052376"/>
            <a:chExt cx="2239428" cy="968730"/>
          </a:xfrm>
        </p:grpSpPr>
        <p:sp>
          <p:nvSpPr>
            <p:cNvPr id="64" name="Google Shape;64;p8"/>
            <p:cNvSpPr/>
            <p:nvPr/>
          </p:nvSpPr>
          <p:spPr>
            <a:xfrm>
              <a:off x="5139649" y="1052376"/>
              <a:ext cx="2239425" cy="968730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5155103" y="1053081"/>
              <a:ext cx="2223975" cy="867370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714300" y="1104000"/>
            <a:ext cx="38577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14300" y="2000200"/>
            <a:ext cx="31938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9" name="Google Shape;69;p9"/>
          <p:cNvGrpSpPr/>
          <p:nvPr/>
        </p:nvGrpSpPr>
        <p:grpSpPr>
          <a:xfrm rot="10800000">
            <a:off x="-259789" y="3605299"/>
            <a:ext cx="5248107" cy="1538214"/>
            <a:chOff x="4547790" y="1052382"/>
            <a:chExt cx="2831305" cy="873043"/>
          </a:xfrm>
        </p:grpSpPr>
        <p:sp>
          <p:nvSpPr>
            <p:cNvPr id="70" name="Google Shape;70;p9"/>
            <p:cNvSpPr/>
            <p:nvPr/>
          </p:nvSpPr>
          <p:spPr>
            <a:xfrm>
              <a:off x="4547790" y="1052382"/>
              <a:ext cx="2831305" cy="873043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4567323" y="1053052"/>
              <a:ext cx="2811772" cy="789201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9"/>
          <p:cNvGrpSpPr/>
          <p:nvPr/>
        </p:nvGrpSpPr>
        <p:grpSpPr>
          <a:xfrm>
            <a:off x="4988441" y="0"/>
            <a:ext cx="4155560" cy="1326375"/>
            <a:chOff x="4988441" y="0"/>
            <a:chExt cx="4155560" cy="1326375"/>
          </a:xfrm>
        </p:grpSpPr>
        <p:sp>
          <p:nvSpPr>
            <p:cNvPr id="73" name="Google Shape;73;p9"/>
            <p:cNvSpPr/>
            <p:nvPr/>
          </p:nvSpPr>
          <p:spPr>
            <a:xfrm flipH="1">
              <a:off x="4988441" y="0"/>
              <a:ext cx="4155560" cy="1326375"/>
            </a:xfrm>
            <a:custGeom>
              <a:rect b="b" l="l" r="r" t="t"/>
              <a:pathLst>
                <a:path extrusionOk="0" h="50654" w="158700">
                  <a:moveTo>
                    <a:pt x="172" y="0"/>
                  </a:moveTo>
                  <a:lnTo>
                    <a:pt x="0" y="50654"/>
                  </a:lnTo>
                  <a:cubicBezTo>
                    <a:pt x="26832" y="36924"/>
                    <a:pt x="67693" y="27512"/>
                    <a:pt x="96725" y="27512"/>
                  </a:cubicBezTo>
                  <a:cubicBezTo>
                    <a:pt x="99517" y="27512"/>
                    <a:pt x="102199" y="27599"/>
                    <a:pt x="104748" y="27778"/>
                  </a:cubicBezTo>
                  <a:cubicBezTo>
                    <a:pt x="106286" y="27835"/>
                    <a:pt x="107780" y="27862"/>
                    <a:pt x="109231" y="27862"/>
                  </a:cubicBezTo>
                  <a:cubicBezTo>
                    <a:pt x="155412" y="27862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 flipH="1">
              <a:off x="4988441" y="0"/>
              <a:ext cx="4155560" cy="1198016"/>
            </a:xfrm>
            <a:custGeom>
              <a:rect b="b" l="l" r="r" t="t"/>
              <a:pathLst>
                <a:path extrusionOk="0" h="45752" w="158700">
                  <a:moveTo>
                    <a:pt x="172" y="0"/>
                  </a:moveTo>
                  <a:lnTo>
                    <a:pt x="0" y="45752"/>
                  </a:lnTo>
                  <a:cubicBezTo>
                    <a:pt x="26832" y="32022"/>
                    <a:pt x="67693" y="22610"/>
                    <a:pt x="96725" y="22610"/>
                  </a:cubicBezTo>
                  <a:cubicBezTo>
                    <a:pt x="99517" y="22610"/>
                    <a:pt x="102199" y="22697"/>
                    <a:pt x="104748" y="22876"/>
                  </a:cubicBezTo>
                  <a:cubicBezTo>
                    <a:pt x="106579" y="22944"/>
                    <a:pt x="108349" y="22976"/>
                    <a:pt x="110058" y="22976"/>
                  </a:cubicBezTo>
                  <a:cubicBezTo>
                    <a:pt x="155451" y="22976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4705541" y="-1083724"/>
            <a:ext cx="4862709" cy="4542699"/>
            <a:chOff x="4705541" y="-1083724"/>
            <a:chExt cx="4862709" cy="4542699"/>
          </a:xfrm>
        </p:grpSpPr>
        <p:sp>
          <p:nvSpPr>
            <p:cNvPr id="77" name="Google Shape;77;p10"/>
            <p:cNvSpPr/>
            <p:nvPr/>
          </p:nvSpPr>
          <p:spPr>
            <a:xfrm rot="10800000">
              <a:off x="5451447" y="2178710"/>
              <a:ext cx="4103878" cy="1280265"/>
            </a:xfrm>
            <a:custGeom>
              <a:rect b="b" l="l" r="r" t="t"/>
              <a:pathLst>
                <a:path extrusionOk="0" h="10729" w="34391">
                  <a:moveTo>
                    <a:pt x="34390" y="10729"/>
                  </a:moveTo>
                  <a:lnTo>
                    <a:pt x="1" y="10729"/>
                  </a:lnTo>
                  <a:cubicBezTo>
                    <a:pt x="115" y="9757"/>
                    <a:pt x="345" y="8796"/>
                    <a:pt x="711" y="7888"/>
                  </a:cubicBezTo>
                  <a:cubicBezTo>
                    <a:pt x="1536" y="5777"/>
                    <a:pt x="3197" y="3751"/>
                    <a:pt x="5443" y="3437"/>
                  </a:cubicBezTo>
                  <a:cubicBezTo>
                    <a:pt x="6415" y="3291"/>
                    <a:pt x="7376" y="3479"/>
                    <a:pt x="8295" y="3824"/>
                  </a:cubicBezTo>
                  <a:cubicBezTo>
                    <a:pt x="9622" y="4315"/>
                    <a:pt x="11105" y="3918"/>
                    <a:pt x="12003" y="2832"/>
                  </a:cubicBezTo>
                  <a:cubicBezTo>
                    <a:pt x="13905" y="554"/>
                    <a:pt x="17185" y="1"/>
                    <a:pt x="19723" y="1526"/>
                  </a:cubicBezTo>
                  <a:cubicBezTo>
                    <a:pt x="20193" y="1818"/>
                    <a:pt x="20632" y="2152"/>
                    <a:pt x="21040" y="2518"/>
                  </a:cubicBezTo>
                  <a:cubicBezTo>
                    <a:pt x="22220" y="3563"/>
                    <a:pt x="23286" y="4785"/>
                    <a:pt x="24769" y="5234"/>
                  </a:cubicBezTo>
                  <a:cubicBezTo>
                    <a:pt x="26315" y="5704"/>
                    <a:pt x="28007" y="5234"/>
                    <a:pt x="29595" y="5548"/>
                  </a:cubicBezTo>
                  <a:cubicBezTo>
                    <a:pt x="31925" y="6018"/>
                    <a:pt x="33627" y="8138"/>
                    <a:pt x="34306" y="10405"/>
                  </a:cubicBezTo>
                  <a:cubicBezTo>
                    <a:pt x="34338" y="10510"/>
                    <a:pt x="34369" y="10624"/>
                    <a:pt x="34390" y="107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 rot="10800000">
              <a:off x="4705541" y="-1083724"/>
              <a:ext cx="4862709" cy="4183299"/>
            </a:xfrm>
            <a:custGeom>
              <a:rect b="b" l="l" r="r" t="t"/>
              <a:pathLst>
                <a:path extrusionOk="0" h="26524" w="36699">
                  <a:moveTo>
                    <a:pt x="33178" y="18794"/>
                  </a:moveTo>
                  <a:cubicBezTo>
                    <a:pt x="32645" y="17258"/>
                    <a:pt x="32781" y="15576"/>
                    <a:pt x="33073" y="13988"/>
                  </a:cubicBezTo>
                  <a:cubicBezTo>
                    <a:pt x="33355" y="12390"/>
                    <a:pt x="33763" y="10802"/>
                    <a:pt x="33742" y="9183"/>
                  </a:cubicBezTo>
                  <a:cubicBezTo>
                    <a:pt x="33690" y="6498"/>
                    <a:pt x="32457" y="3970"/>
                    <a:pt x="30368" y="2278"/>
                  </a:cubicBezTo>
                  <a:cubicBezTo>
                    <a:pt x="28257" y="617"/>
                    <a:pt x="25510" y="1"/>
                    <a:pt x="22888" y="586"/>
                  </a:cubicBezTo>
                  <a:cubicBezTo>
                    <a:pt x="21258" y="962"/>
                    <a:pt x="19723" y="1808"/>
                    <a:pt x="18051" y="1881"/>
                  </a:cubicBezTo>
                  <a:cubicBezTo>
                    <a:pt x="16338" y="1954"/>
                    <a:pt x="14709" y="1192"/>
                    <a:pt x="13016" y="878"/>
                  </a:cubicBezTo>
                  <a:cubicBezTo>
                    <a:pt x="9005" y="147"/>
                    <a:pt x="4701" y="2163"/>
                    <a:pt x="2455" y="5569"/>
                  </a:cubicBezTo>
                  <a:cubicBezTo>
                    <a:pt x="219" y="8974"/>
                    <a:pt x="0" y="13539"/>
                    <a:pt x="1640" y="17279"/>
                  </a:cubicBezTo>
                  <a:cubicBezTo>
                    <a:pt x="3291" y="21008"/>
                    <a:pt x="6654" y="23871"/>
                    <a:pt x="10509" y="25197"/>
                  </a:cubicBezTo>
                  <a:cubicBezTo>
                    <a:pt x="14374" y="26524"/>
                    <a:pt x="18668" y="26378"/>
                    <a:pt x="22533" y="25082"/>
                  </a:cubicBezTo>
                  <a:cubicBezTo>
                    <a:pt x="24434" y="24445"/>
                    <a:pt x="26241" y="23557"/>
                    <a:pt x="28163" y="23014"/>
                  </a:cubicBezTo>
                  <a:cubicBezTo>
                    <a:pt x="30086" y="22460"/>
                    <a:pt x="32206" y="22293"/>
                    <a:pt x="34034" y="23098"/>
                  </a:cubicBezTo>
                  <a:lnTo>
                    <a:pt x="36698" y="21698"/>
                  </a:lnTo>
                  <a:cubicBezTo>
                    <a:pt x="35079" y="21656"/>
                    <a:pt x="33710" y="20319"/>
                    <a:pt x="33178" y="187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0"/>
          <p:cNvSpPr txBox="1"/>
          <p:nvPr>
            <p:ph type="title"/>
          </p:nvPr>
        </p:nvSpPr>
        <p:spPr>
          <a:xfrm>
            <a:off x="4952575" y="549600"/>
            <a:ext cx="3477000" cy="22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ctrTitle"/>
          </p:nvPr>
        </p:nvSpPr>
        <p:spPr>
          <a:xfrm>
            <a:off x="817850" y="672350"/>
            <a:ext cx="4486200" cy="25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Gestão de acesso por meio do passaporte vacinal</a:t>
            </a:r>
            <a:endParaRPr sz="4100"/>
          </a:p>
        </p:txBody>
      </p:sp>
      <p:sp>
        <p:nvSpPr>
          <p:cNvPr id="251" name="Google Shape;251;p31"/>
          <p:cNvSpPr txBox="1"/>
          <p:nvPr>
            <p:ph idx="1" type="subTitle"/>
          </p:nvPr>
        </p:nvSpPr>
        <p:spPr>
          <a:xfrm>
            <a:off x="817850" y="3157850"/>
            <a:ext cx="3419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Equipe: Renan Ribeiro, Julio César, João Pedro, Diego Holanda</a:t>
            </a:r>
            <a:endParaRPr/>
          </a:p>
        </p:txBody>
      </p:sp>
      <p:grpSp>
        <p:nvGrpSpPr>
          <p:cNvPr id="252" name="Google Shape;252;p31"/>
          <p:cNvGrpSpPr/>
          <p:nvPr/>
        </p:nvGrpSpPr>
        <p:grpSpPr>
          <a:xfrm>
            <a:off x="4931556" y="1167180"/>
            <a:ext cx="3629048" cy="2814986"/>
            <a:chOff x="4931556" y="1167180"/>
            <a:chExt cx="3629048" cy="2814986"/>
          </a:xfrm>
        </p:grpSpPr>
        <p:sp>
          <p:nvSpPr>
            <p:cNvPr id="253" name="Google Shape;253;p31"/>
            <p:cNvSpPr/>
            <p:nvPr/>
          </p:nvSpPr>
          <p:spPr>
            <a:xfrm>
              <a:off x="4931556" y="1167180"/>
              <a:ext cx="3629048" cy="2814986"/>
            </a:xfrm>
            <a:custGeom>
              <a:rect b="b" l="l" r="r" t="t"/>
              <a:pathLst>
                <a:path extrusionOk="0" h="24918" w="32124">
                  <a:moveTo>
                    <a:pt x="11104" y="0"/>
                  </a:moveTo>
                  <a:cubicBezTo>
                    <a:pt x="3906" y="0"/>
                    <a:pt x="867" y="7920"/>
                    <a:pt x="398" y="13957"/>
                  </a:cubicBezTo>
                  <a:cubicBezTo>
                    <a:pt x="230" y="16130"/>
                    <a:pt x="1" y="18417"/>
                    <a:pt x="857" y="20486"/>
                  </a:cubicBezTo>
                  <a:cubicBezTo>
                    <a:pt x="1797" y="22794"/>
                    <a:pt x="3949" y="24006"/>
                    <a:pt x="6352" y="24528"/>
                  </a:cubicBezTo>
                  <a:cubicBezTo>
                    <a:pt x="7343" y="24747"/>
                    <a:pt x="8345" y="24827"/>
                    <a:pt x="9350" y="24827"/>
                  </a:cubicBezTo>
                  <a:cubicBezTo>
                    <a:pt x="11279" y="24827"/>
                    <a:pt x="13221" y="24533"/>
                    <a:pt x="15137" y="24361"/>
                  </a:cubicBezTo>
                  <a:cubicBezTo>
                    <a:pt x="15867" y="24293"/>
                    <a:pt x="16593" y="24240"/>
                    <a:pt x="17320" y="24240"/>
                  </a:cubicBezTo>
                  <a:cubicBezTo>
                    <a:pt x="17925" y="24240"/>
                    <a:pt x="18531" y="24277"/>
                    <a:pt x="19138" y="24372"/>
                  </a:cubicBezTo>
                  <a:cubicBezTo>
                    <a:pt x="20579" y="24594"/>
                    <a:pt x="21991" y="24917"/>
                    <a:pt x="23429" y="24917"/>
                  </a:cubicBezTo>
                  <a:cubicBezTo>
                    <a:pt x="23951" y="24917"/>
                    <a:pt x="24477" y="24875"/>
                    <a:pt x="25009" y="24769"/>
                  </a:cubicBezTo>
                  <a:cubicBezTo>
                    <a:pt x="26785" y="24414"/>
                    <a:pt x="28467" y="23547"/>
                    <a:pt x="29658" y="22178"/>
                  </a:cubicBezTo>
                  <a:cubicBezTo>
                    <a:pt x="31977" y="19514"/>
                    <a:pt x="32123" y="15607"/>
                    <a:pt x="31695" y="12097"/>
                  </a:cubicBezTo>
                  <a:cubicBezTo>
                    <a:pt x="31173" y="7835"/>
                    <a:pt x="29386" y="2497"/>
                    <a:pt x="24821" y="1108"/>
                  </a:cubicBezTo>
                  <a:cubicBezTo>
                    <a:pt x="24155" y="909"/>
                    <a:pt x="23500" y="841"/>
                    <a:pt x="22847" y="841"/>
                  </a:cubicBezTo>
                  <a:cubicBezTo>
                    <a:pt x="21576" y="841"/>
                    <a:pt x="20314" y="1101"/>
                    <a:pt x="19003" y="1170"/>
                  </a:cubicBezTo>
                  <a:cubicBezTo>
                    <a:pt x="18860" y="1178"/>
                    <a:pt x="18718" y="1182"/>
                    <a:pt x="18577" y="1182"/>
                  </a:cubicBezTo>
                  <a:cubicBezTo>
                    <a:pt x="16053" y="1182"/>
                    <a:pt x="13679" y="10"/>
                    <a:pt x="11147" y="0"/>
                  </a:cubicBezTo>
                  <a:cubicBezTo>
                    <a:pt x="11133" y="0"/>
                    <a:pt x="11118" y="0"/>
                    <a:pt x="1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5104433" y="2628196"/>
              <a:ext cx="199618" cy="199618"/>
            </a:xfrm>
            <a:custGeom>
              <a:rect b="b" l="l" r="r" t="t"/>
              <a:pathLst>
                <a:path extrusionOk="0" h="1767" w="1767">
                  <a:moveTo>
                    <a:pt x="607" y="1"/>
                  </a:moveTo>
                  <a:lnTo>
                    <a:pt x="607" y="606"/>
                  </a:lnTo>
                  <a:lnTo>
                    <a:pt x="1" y="606"/>
                  </a:lnTo>
                  <a:lnTo>
                    <a:pt x="1" y="1160"/>
                  </a:lnTo>
                  <a:lnTo>
                    <a:pt x="607" y="1160"/>
                  </a:lnTo>
                  <a:lnTo>
                    <a:pt x="607" y="1766"/>
                  </a:lnTo>
                  <a:lnTo>
                    <a:pt x="1160" y="1766"/>
                  </a:lnTo>
                  <a:lnTo>
                    <a:pt x="1160" y="1160"/>
                  </a:lnTo>
                  <a:lnTo>
                    <a:pt x="1766" y="1160"/>
                  </a:lnTo>
                  <a:lnTo>
                    <a:pt x="1766" y="606"/>
                  </a:lnTo>
                  <a:lnTo>
                    <a:pt x="1160" y="60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304061" y="1846059"/>
              <a:ext cx="241982" cy="242095"/>
            </a:xfrm>
            <a:custGeom>
              <a:rect b="b" l="l" r="r" t="t"/>
              <a:pathLst>
                <a:path extrusionOk="0" h="2143" w="2142">
                  <a:moveTo>
                    <a:pt x="731" y="1"/>
                  </a:moveTo>
                  <a:lnTo>
                    <a:pt x="731" y="743"/>
                  </a:lnTo>
                  <a:lnTo>
                    <a:pt x="0" y="743"/>
                  </a:lnTo>
                  <a:lnTo>
                    <a:pt x="0" y="1411"/>
                  </a:lnTo>
                  <a:lnTo>
                    <a:pt x="731" y="1411"/>
                  </a:lnTo>
                  <a:lnTo>
                    <a:pt x="731" y="2142"/>
                  </a:lnTo>
                  <a:lnTo>
                    <a:pt x="1400" y="2142"/>
                  </a:lnTo>
                  <a:lnTo>
                    <a:pt x="1400" y="1411"/>
                  </a:lnTo>
                  <a:lnTo>
                    <a:pt x="2142" y="1411"/>
                  </a:lnTo>
                  <a:lnTo>
                    <a:pt x="2142" y="743"/>
                  </a:lnTo>
                  <a:lnTo>
                    <a:pt x="1400" y="743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6456577" y="1315468"/>
              <a:ext cx="180639" cy="180752"/>
            </a:xfrm>
            <a:custGeom>
              <a:rect b="b" l="l" r="r" t="t"/>
              <a:pathLst>
                <a:path extrusionOk="0" h="1600" w="1599">
                  <a:moveTo>
                    <a:pt x="554" y="1"/>
                  </a:moveTo>
                  <a:lnTo>
                    <a:pt x="554" y="555"/>
                  </a:lnTo>
                  <a:lnTo>
                    <a:pt x="0" y="555"/>
                  </a:lnTo>
                  <a:lnTo>
                    <a:pt x="0" y="1046"/>
                  </a:lnTo>
                  <a:lnTo>
                    <a:pt x="554" y="1046"/>
                  </a:lnTo>
                  <a:lnTo>
                    <a:pt x="554" y="1599"/>
                  </a:lnTo>
                  <a:lnTo>
                    <a:pt x="1045" y="1599"/>
                  </a:lnTo>
                  <a:lnTo>
                    <a:pt x="1045" y="1046"/>
                  </a:lnTo>
                  <a:lnTo>
                    <a:pt x="1599" y="1046"/>
                  </a:lnTo>
                  <a:lnTo>
                    <a:pt x="1599" y="555"/>
                  </a:lnTo>
                  <a:lnTo>
                    <a:pt x="1045" y="555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787009" y="1419103"/>
              <a:ext cx="186626" cy="186626"/>
            </a:xfrm>
            <a:custGeom>
              <a:rect b="b" l="l" r="r" t="t"/>
              <a:pathLst>
                <a:path extrusionOk="0" h="1652" w="1652">
                  <a:moveTo>
                    <a:pt x="565" y="1"/>
                  </a:moveTo>
                  <a:lnTo>
                    <a:pt x="565" y="575"/>
                  </a:lnTo>
                  <a:lnTo>
                    <a:pt x="1" y="575"/>
                  </a:lnTo>
                  <a:lnTo>
                    <a:pt x="1" y="1087"/>
                  </a:lnTo>
                  <a:lnTo>
                    <a:pt x="565" y="1087"/>
                  </a:lnTo>
                  <a:lnTo>
                    <a:pt x="565" y="1651"/>
                  </a:lnTo>
                  <a:lnTo>
                    <a:pt x="1077" y="1651"/>
                  </a:lnTo>
                  <a:lnTo>
                    <a:pt x="1077" y="1087"/>
                  </a:lnTo>
                  <a:lnTo>
                    <a:pt x="1651" y="1087"/>
                  </a:lnTo>
                  <a:lnTo>
                    <a:pt x="1651" y="575"/>
                  </a:lnTo>
                  <a:lnTo>
                    <a:pt x="1077" y="575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6646348" y="2657722"/>
              <a:ext cx="155899" cy="41686"/>
            </a:xfrm>
            <a:custGeom>
              <a:rect b="b" l="l" r="r" t="t"/>
              <a:pathLst>
                <a:path extrusionOk="0" h="369" w="1380">
                  <a:moveTo>
                    <a:pt x="1316" y="0"/>
                  </a:moveTo>
                  <a:lnTo>
                    <a:pt x="32" y="282"/>
                  </a:lnTo>
                  <a:cubicBezTo>
                    <a:pt x="11" y="293"/>
                    <a:pt x="0" y="314"/>
                    <a:pt x="0" y="334"/>
                  </a:cubicBezTo>
                  <a:cubicBezTo>
                    <a:pt x="9" y="352"/>
                    <a:pt x="24" y="369"/>
                    <a:pt x="41" y="369"/>
                  </a:cubicBezTo>
                  <a:cubicBezTo>
                    <a:pt x="45" y="369"/>
                    <a:pt x="49" y="368"/>
                    <a:pt x="52" y="366"/>
                  </a:cubicBezTo>
                  <a:lnTo>
                    <a:pt x="1337" y="84"/>
                  </a:lnTo>
                  <a:cubicBezTo>
                    <a:pt x="1358" y="84"/>
                    <a:pt x="1379" y="63"/>
                    <a:pt x="1369" y="32"/>
                  </a:cubicBezTo>
                  <a:cubicBezTo>
                    <a:pt x="1369" y="11"/>
                    <a:pt x="1337" y="0"/>
                    <a:pt x="1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6641603" y="2637274"/>
              <a:ext cx="155899" cy="41799"/>
            </a:xfrm>
            <a:custGeom>
              <a:rect b="b" l="l" r="r" t="t"/>
              <a:pathLst>
                <a:path extrusionOk="0" h="370" w="1380">
                  <a:moveTo>
                    <a:pt x="1338" y="1"/>
                  </a:moveTo>
                  <a:cubicBezTo>
                    <a:pt x="1335" y="1"/>
                    <a:pt x="1331" y="2"/>
                    <a:pt x="1327" y="4"/>
                  </a:cubicBezTo>
                  <a:lnTo>
                    <a:pt x="42" y="286"/>
                  </a:lnTo>
                  <a:cubicBezTo>
                    <a:pt x="21" y="286"/>
                    <a:pt x="0" y="307"/>
                    <a:pt x="11" y="327"/>
                  </a:cubicBezTo>
                  <a:cubicBezTo>
                    <a:pt x="11" y="359"/>
                    <a:pt x="32" y="369"/>
                    <a:pt x="63" y="369"/>
                  </a:cubicBezTo>
                  <a:lnTo>
                    <a:pt x="1338" y="87"/>
                  </a:lnTo>
                  <a:cubicBezTo>
                    <a:pt x="1369" y="77"/>
                    <a:pt x="1379" y="56"/>
                    <a:pt x="1369" y="35"/>
                  </a:cubicBezTo>
                  <a:cubicBezTo>
                    <a:pt x="1369" y="18"/>
                    <a:pt x="1355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6511799" y="2719065"/>
              <a:ext cx="18979" cy="17849"/>
            </a:xfrm>
            <a:custGeom>
              <a:rect b="b" l="l" r="r" t="t"/>
              <a:pathLst>
                <a:path extrusionOk="0" h="158" w="168">
                  <a:moveTo>
                    <a:pt x="53" y="0"/>
                  </a:moveTo>
                  <a:cubicBezTo>
                    <a:pt x="11" y="21"/>
                    <a:pt x="0" y="74"/>
                    <a:pt x="21" y="115"/>
                  </a:cubicBezTo>
                  <a:cubicBezTo>
                    <a:pt x="32" y="126"/>
                    <a:pt x="42" y="147"/>
                    <a:pt x="63" y="157"/>
                  </a:cubicBezTo>
                  <a:lnTo>
                    <a:pt x="126" y="157"/>
                  </a:lnTo>
                  <a:cubicBezTo>
                    <a:pt x="147" y="147"/>
                    <a:pt x="157" y="126"/>
                    <a:pt x="167" y="115"/>
                  </a:cubicBezTo>
                  <a:cubicBezTo>
                    <a:pt x="167" y="94"/>
                    <a:pt x="167" y="74"/>
                    <a:pt x="167" y="63"/>
                  </a:cubicBezTo>
                  <a:cubicBezTo>
                    <a:pt x="157" y="53"/>
                    <a:pt x="157" y="42"/>
                    <a:pt x="157" y="32"/>
                  </a:cubicBezTo>
                  <a:cubicBezTo>
                    <a:pt x="147" y="21"/>
                    <a:pt x="126" y="11"/>
                    <a:pt x="115" y="11"/>
                  </a:cubicBezTo>
                  <a:cubicBezTo>
                    <a:pt x="94" y="0"/>
                    <a:pt x="73" y="0"/>
                    <a:pt x="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6536540" y="2690710"/>
              <a:ext cx="15477" cy="14799"/>
            </a:xfrm>
            <a:custGeom>
              <a:rect b="b" l="l" r="r" t="t"/>
              <a:pathLst>
                <a:path extrusionOk="0" h="131" w="137">
                  <a:moveTo>
                    <a:pt x="53" y="1"/>
                  </a:moveTo>
                  <a:cubicBezTo>
                    <a:pt x="22" y="11"/>
                    <a:pt x="1" y="42"/>
                    <a:pt x="1" y="84"/>
                  </a:cubicBezTo>
                  <a:cubicBezTo>
                    <a:pt x="11" y="95"/>
                    <a:pt x="22" y="116"/>
                    <a:pt x="32" y="126"/>
                  </a:cubicBezTo>
                  <a:cubicBezTo>
                    <a:pt x="39" y="126"/>
                    <a:pt x="51" y="131"/>
                    <a:pt x="64" y="131"/>
                  </a:cubicBezTo>
                  <a:cubicBezTo>
                    <a:pt x="70" y="131"/>
                    <a:pt x="77" y="130"/>
                    <a:pt x="84" y="126"/>
                  </a:cubicBezTo>
                  <a:cubicBezTo>
                    <a:pt x="116" y="116"/>
                    <a:pt x="136" y="84"/>
                    <a:pt x="126" y="53"/>
                  </a:cubicBezTo>
                  <a:cubicBezTo>
                    <a:pt x="126" y="32"/>
                    <a:pt x="116" y="22"/>
                    <a:pt x="95" y="11"/>
                  </a:cubicBezTo>
                  <a:cubicBezTo>
                    <a:pt x="84" y="1"/>
                    <a:pt x="63" y="1"/>
                    <a:pt x="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875" y="1121175"/>
            <a:ext cx="3070375" cy="30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/>
          <p:nvPr>
            <p:ph idx="4294967295" type="subTitle"/>
          </p:nvPr>
        </p:nvSpPr>
        <p:spPr>
          <a:xfrm>
            <a:off x="714300" y="1102375"/>
            <a:ext cx="6483900" cy="24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Criação de um sistema para receber e validar os dados de vacinação dos alunos.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Criação de vias  de acesso sendo uma expressa com comprovação de vacinação pelo </a:t>
            </a:r>
            <a:r>
              <a:rPr lang="en"/>
              <a:t>QR code</a:t>
            </a:r>
            <a:r>
              <a:rPr lang="en"/>
              <a:t>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Ponto de atendimento para cadastro no sistema e impressão do QR code.</a:t>
            </a:r>
            <a:endParaRPr/>
          </a:p>
        </p:txBody>
      </p:sp>
      <p:sp>
        <p:nvSpPr>
          <p:cNvPr id="350" name="Google Shape;350;p40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Soluções</a:t>
            </a:r>
            <a:endParaRPr sz="3900"/>
          </a:p>
        </p:txBody>
      </p:sp>
      <p:grpSp>
        <p:nvGrpSpPr>
          <p:cNvPr id="351" name="Google Shape;351;p40"/>
          <p:cNvGrpSpPr/>
          <p:nvPr/>
        </p:nvGrpSpPr>
        <p:grpSpPr>
          <a:xfrm>
            <a:off x="8002675" y="2998614"/>
            <a:ext cx="877497" cy="1660211"/>
            <a:chOff x="7350675" y="1589239"/>
            <a:chExt cx="877497" cy="1660211"/>
          </a:xfrm>
        </p:grpSpPr>
        <p:sp>
          <p:nvSpPr>
            <p:cNvPr id="352" name="Google Shape;352;p40"/>
            <p:cNvSpPr/>
            <p:nvPr/>
          </p:nvSpPr>
          <p:spPr>
            <a:xfrm>
              <a:off x="7350675" y="1589239"/>
              <a:ext cx="877497" cy="1660211"/>
            </a:xfrm>
            <a:custGeom>
              <a:rect b="b" l="l" r="r" t="t"/>
              <a:pathLst>
                <a:path extrusionOk="0" h="34364" w="18162">
                  <a:moveTo>
                    <a:pt x="1382" y="1"/>
                  </a:moveTo>
                  <a:cubicBezTo>
                    <a:pt x="643" y="1"/>
                    <a:pt x="0" y="772"/>
                    <a:pt x="0" y="1737"/>
                  </a:cubicBezTo>
                  <a:lnTo>
                    <a:pt x="0" y="32595"/>
                  </a:lnTo>
                  <a:cubicBezTo>
                    <a:pt x="0" y="33560"/>
                    <a:pt x="611" y="34363"/>
                    <a:pt x="1382" y="34363"/>
                  </a:cubicBezTo>
                  <a:lnTo>
                    <a:pt x="16747" y="34363"/>
                  </a:lnTo>
                  <a:cubicBezTo>
                    <a:pt x="17519" y="34363"/>
                    <a:pt x="18162" y="33560"/>
                    <a:pt x="18162" y="32595"/>
                  </a:cubicBezTo>
                  <a:lnTo>
                    <a:pt x="18162" y="1737"/>
                  </a:lnTo>
                  <a:cubicBezTo>
                    <a:pt x="18162" y="772"/>
                    <a:pt x="17519" y="1"/>
                    <a:pt x="167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7350675" y="1589239"/>
              <a:ext cx="877497" cy="1458313"/>
            </a:xfrm>
            <a:custGeom>
              <a:rect b="b" l="l" r="r" t="t"/>
              <a:pathLst>
                <a:path extrusionOk="0" h="30185" w="18162">
                  <a:moveTo>
                    <a:pt x="1382" y="1"/>
                  </a:moveTo>
                  <a:cubicBezTo>
                    <a:pt x="643" y="1"/>
                    <a:pt x="0" y="772"/>
                    <a:pt x="0" y="1737"/>
                  </a:cubicBezTo>
                  <a:lnTo>
                    <a:pt x="0" y="30184"/>
                  </a:lnTo>
                  <a:lnTo>
                    <a:pt x="18162" y="30184"/>
                  </a:lnTo>
                  <a:lnTo>
                    <a:pt x="18162" y="1737"/>
                  </a:lnTo>
                  <a:cubicBezTo>
                    <a:pt x="18162" y="772"/>
                    <a:pt x="17519" y="1"/>
                    <a:pt x="16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7387925" y="1657605"/>
              <a:ext cx="795217" cy="1340237"/>
            </a:xfrm>
            <a:custGeom>
              <a:rect b="b" l="l" r="r" t="t"/>
              <a:pathLst>
                <a:path extrusionOk="0" h="27741" w="16459">
                  <a:moveTo>
                    <a:pt x="0" y="0"/>
                  </a:moveTo>
                  <a:lnTo>
                    <a:pt x="0" y="27741"/>
                  </a:lnTo>
                  <a:lnTo>
                    <a:pt x="16458" y="27741"/>
                  </a:lnTo>
                  <a:lnTo>
                    <a:pt x="164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7706316" y="3079167"/>
              <a:ext cx="144462" cy="123728"/>
            </a:xfrm>
            <a:custGeom>
              <a:rect b="b" l="l" r="r" t="t"/>
              <a:pathLst>
                <a:path extrusionOk="0" h="2561" w="2990">
                  <a:moveTo>
                    <a:pt x="1695" y="1"/>
                  </a:moveTo>
                  <a:cubicBezTo>
                    <a:pt x="1381" y="1"/>
                    <a:pt x="1062" y="116"/>
                    <a:pt x="804" y="375"/>
                  </a:cubicBezTo>
                  <a:cubicBezTo>
                    <a:pt x="0" y="1179"/>
                    <a:pt x="579" y="2561"/>
                    <a:pt x="1704" y="2561"/>
                  </a:cubicBezTo>
                  <a:cubicBezTo>
                    <a:pt x="2411" y="2561"/>
                    <a:pt x="2990" y="1982"/>
                    <a:pt x="2990" y="1275"/>
                  </a:cubicBezTo>
                  <a:cubicBezTo>
                    <a:pt x="2990" y="512"/>
                    <a:pt x="2354" y="1"/>
                    <a:pt x="1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6" name="Google Shape;3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7086" y="3204000"/>
            <a:ext cx="668676" cy="86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/>
          <p:nvPr>
            <p:ph type="title"/>
          </p:nvPr>
        </p:nvSpPr>
        <p:spPr>
          <a:xfrm>
            <a:off x="1826100" y="320625"/>
            <a:ext cx="54918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4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idx="1" type="subTitle"/>
          </p:nvPr>
        </p:nvSpPr>
        <p:spPr>
          <a:xfrm>
            <a:off x="714300" y="1078125"/>
            <a:ext cx="77154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O Instituto Federal de Pernambuco(IFPE) tem mais de 29 mil alunos ativos onde 4 mil deles são da modalidade EAD e dado o novo contexto social que vivemos por conta da covid-19, para reduzir o risco de </a:t>
            </a:r>
            <a:r>
              <a:rPr lang="en" sz="1600"/>
              <a:t>contágio e aglomeração</a:t>
            </a:r>
            <a:r>
              <a:rPr lang="en" sz="1600"/>
              <a:t> nos </a:t>
            </a:r>
            <a:r>
              <a:rPr lang="en" sz="1600"/>
              <a:t>horários</a:t>
            </a:r>
            <a:r>
              <a:rPr lang="en" sz="1600"/>
              <a:t> principais de entrada do inst</a:t>
            </a:r>
            <a:r>
              <a:rPr lang="en" sz="1600"/>
              <a:t>ituto, o</a:t>
            </a:r>
            <a:r>
              <a:rPr lang="en" sz="1600"/>
              <a:t> IFPE precisa de uma solução que vise controlar a entrada de pessoas permitindo o acesso exclusivo perante a apresentação do comprovante de vacinação assim também como evitar a superlotação na entrada dos campus.</a:t>
            </a:r>
            <a:endParaRPr sz="1600"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grpSp>
        <p:nvGrpSpPr>
          <p:cNvPr id="269" name="Google Shape;269;p32"/>
          <p:cNvGrpSpPr/>
          <p:nvPr/>
        </p:nvGrpSpPr>
        <p:grpSpPr>
          <a:xfrm>
            <a:off x="2281522" y="523951"/>
            <a:ext cx="351024" cy="347301"/>
            <a:chOff x="946175" y="3619500"/>
            <a:chExt cx="296975" cy="293825"/>
          </a:xfrm>
        </p:grpSpPr>
        <p:sp>
          <p:nvSpPr>
            <p:cNvPr id="270" name="Google Shape;270;p32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1112375" y="3720325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Objetivos</a:t>
            </a:r>
            <a:endParaRPr sz="4000"/>
          </a:p>
        </p:txBody>
      </p:sp>
      <p:sp>
        <p:nvSpPr>
          <p:cNvPr id="281" name="Google Shape;281;p33"/>
          <p:cNvSpPr txBox="1"/>
          <p:nvPr>
            <p:ph idx="2" type="subTitle"/>
          </p:nvPr>
        </p:nvSpPr>
        <p:spPr>
          <a:xfrm>
            <a:off x="589175" y="1438275"/>
            <a:ext cx="6580200" cy="27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Controlar e permitir a entrada exclusivamente de pessoas comprovadamentes vacinadas com pelo menos o número </a:t>
            </a:r>
            <a:r>
              <a:rPr lang="en"/>
              <a:t>mínimo </a:t>
            </a:r>
            <a:r>
              <a:rPr lang="en"/>
              <a:t>de </a:t>
            </a:r>
            <a:r>
              <a:rPr lang="en"/>
              <a:t>doses</a:t>
            </a:r>
            <a:r>
              <a:rPr lang="en"/>
              <a:t> aceitável da vacina.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Evitar a aglomeração na entrada dos campus do IFPE nos </a:t>
            </a:r>
            <a:r>
              <a:rPr lang="en"/>
              <a:t>horários</a:t>
            </a:r>
            <a:r>
              <a:rPr lang="en"/>
              <a:t> de picos.</a:t>
            </a:r>
            <a:endParaRPr/>
          </a:p>
        </p:txBody>
      </p:sp>
      <p:grpSp>
        <p:nvGrpSpPr>
          <p:cNvPr id="282" name="Google Shape;282;p33"/>
          <p:cNvGrpSpPr/>
          <p:nvPr/>
        </p:nvGrpSpPr>
        <p:grpSpPr>
          <a:xfrm>
            <a:off x="2974533" y="618748"/>
            <a:ext cx="384294" cy="385304"/>
            <a:chOff x="-1591550" y="3597475"/>
            <a:chExt cx="293825" cy="294575"/>
          </a:xfrm>
        </p:grpSpPr>
        <p:sp>
          <p:nvSpPr>
            <p:cNvPr id="283" name="Google Shape;283;p33"/>
            <p:cNvSpPr/>
            <p:nvPr/>
          </p:nvSpPr>
          <p:spPr>
            <a:xfrm>
              <a:off x="-1509625" y="3597475"/>
              <a:ext cx="211900" cy="207150"/>
            </a:xfrm>
            <a:custGeom>
              <a:rect b="b" l="l" r="r" t="t"/>
              <a:pathLst>
                <a:path extrusionOk="0" h="8286" w="8476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-1541125" y="3719125"/>
              <a:ext cx="120525" cy="118275"/>
            </a:xfrm>
            <a:custGeom>
              <a:rect b="b" l="l" r="r" t="t"/>
              <a:pathLst>
                <a:path extrusionOk="0" h="4731" w="4821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-1591550" y="3668825"/>
              <a:ext cx="222925" cy="223225"/>
            </a:xfrm>
            <a:custGeom>
              <a:rect b="b" l="l" r="r" t="t"/>
              <a:pathLst>
                <a:path extrusionOk="0" h="8929" w="8917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714300" y="430675"/>
            <a:ext cx="46332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Premissas</a:t>
            </a:r>
            <a:endParaRPr sz="3900"/>
          </a:p>
        </p:txBody>
      </p:sp>
      <p:sp>
        <p:nvSpPr>
          <p:cNvPr id="291" name="Google Shape;291;p34"/>
          <p:cNvSpPr txBox="1"/>
          <p:nvPr>
            <p:ph idx="4294967295" type="subTitle"/>
          </p:nvPr>
        </p:nvSpPr>
        <p:spPr>
          <a:xfrm>
            <a:off x="589175" y="1438275"/>
            <a:ext cx="6580200" cy="27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Implementação da Solução dentro do prazo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Entregar solução que estimule os alunos a usarem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/>
          <p:nvPr/>
        </p:nvSpPr>
        <p:spPr>
          <a:xfrm>
            <a:off x="4495522" y="3105369"/>
            <a:ext cx="121873" cy="121987"/>
          </a:xfrm>
          <a:custGeom>
            <a:rect b="b" l="l" r="r" t="t"/>
            <a:pathLst>
              <a:path extrusionOk="0" h="1067" w="1066">
                <a:moveTo>
                  <a:pt x="533" y="1"/>
                </a:moveTo>
                <a:cubicBezTo>
                  <a:pt x="230" y="1"/>
                  <a:pt x="0" y="231"/>
                  <a:pt x="0" y="534"/>
                </a:cubicBezTo>
                <a:cubicBezTo>
                  <a:pt x="0" y="826"/>
                  <a:pt x="230" y="1066"/>
                  <a:pt x="533" y="1066"/>
                </a:cubicBezTo>
                <a:cubicBezTo>
                  <a:pt x="826" y="1066"/>
                  <a:pt x="1066" y="826"/>
                  <a:pt x="1066" y="534"/>
                </a:cubicBezTo>
                <a:cubicBezTo>
                  <a:pt x="1066" y="231"/>
                  <a:pt x="826" y="1"/>
                  <a:pt x="53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5"/>
          <p:cNvSpPr/>
          <p:nvPr/>
        </p:nvSpPr>
        <p:spPr>
          <a:xfrm>
            <a:off x="4524218" y="3051635"/>
            <a:ext cx="26295" cy="26410"/>
          </a:xfrm>
          <a:custGeom>
            <a:rect b="b" l="l" r="r" t="t"/>
            <a:pathLst>
              <a:path extrusionOk="0" h="231" w="230">
                <a:moveTo>
                  <a:pt x="115" y="1"/>
                </a:moveTo>
                <a:cubicBezTo>
                  <a:pt x="52" y="1"/>
                  <a:pt x="0" y="53"/>
                  <a:pt x="0" y="116"/>
                </a:cubicBezTo>
                <a:cubicBezTo>
                  <a:pt x="0" y="178"/>
                  <a:pt x="52" y="231"/>
                  <a:pt x="115" y="231"/>
                </a:cubicBezTo>
                <a:cubicBezTo>
                  <a:pt x="178" y="231"/>
                  <a:pt x="230" y="178"/>
                  <a:pt x="230" y="116"/>
                </a:cubicBezTo>
                <a:cubicBezTo>
                  <a:pt x="230" y="53"/>
                  <a:pt x="178" y="1"/>
                  <a:pt x="115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5"/>
          <p:cNvSpPr/>
          <p:nvPr/>
        </p:nvSpPr>
        <p:spPr>
          <a:xfrm>
            <a:off x="4470484" y="3227242"/>
            <a:ext cx="20350" cy="20465"/>
          </a:xfrm>
          <a:custGeom>
            <a:rect b="b" l="l" r="r" t="t"/>
            <a:pathLst>
              <a:path extrusionOk="0" h="179" w="178">
                <a:moveTo>
                  <a:pt x="84" y="0"/>
                </a:moveTo>
                <a:cubicBezTo>
                  <a:pt x="42" y="0"/>
                  <a:pt x="0" y="32"/>
                  <a:pt x="0" y="84"/>
                </a:cubicBezTo>
                <a:cubicBezTo>
                  <a:pt x="0" y="136"/>
                  <a:pt x="42" y="178"/>
                  <a:pt x="84" y="178"/>
                </a:cubicBezTo>
                <a:cubicBezTo>
                  <a:pt x="136" y="178"/>
                  <a:pt x="178" y="136"/>
                  <a:pt x="178" y="84"/>
                </a:cubicBezTo>
                <a:cubicBezTo>
                  <a:pt x="178" y="32"/>
                  <a:pt x="136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4452535" y="3105369"/>
            <a:ext cx="20350" cy="20465"/>
          </a:xfrm>
          <a:custGeom>
            <a:rect b="b" l="l" r="r" t="t"/>
            <a:pathLst>
              <a:path extrusionOk="0" h="179" w="178">
                <a:moveTo>
                  <a:pt x="84" y="1"/>
                </a:moveTo>
                <a:cubicBezTo>
                  <a:pt x="32" y="1"/>
                  <a:pt x="0" y="32"/>
                  <a:pt x="0" y="85"/>
                </a:cubicBezTo>
                <a:cubicBezTo>
                  <a:pt x="0" y="137"/>
                  <a:pt x="32" y="179"/>
                  <a:pt x="84" y="179"/>
                </a:cubicBezTo>
                <a:cubicBezTo>
                  <a:pt x="136" y="179"/>
                  <a:pt x="178" y="137"/>
                  <a:pt x="178" y="85"/>
                </a:cubicBezTo>
                <a:cubicBezTo>
                  <a:pt x="178" y="32"/>
                  <a:pt x="136" y="1"/>
                  <a:pt x="84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4555201" y="3249879"/>
            <a:ext cx="13262" cy="13262"/>
          </a:xfrm>
          <a:custGeom>
            <a:rect b="b" l="l" r="r" t="t"/>
            <a:pathLst>
              <a:path extrusionOk="0" h="116" w="116">
                <a:moveTo>
                  <a:pt x="63" y="1"/>
                </a:moveTo>
                <a:cubicBezTo>
                  <a:pt x="32" y="1"/>
                  <a:pt x="1" y="22"/>
                  <a:pt x="1" y="64"/>
                </a:cubicBezTo>
                <a:cubicBezTo>
                  <a:pt x="1" y="95"/>
                  <a:pt x="32" y="116"/>
                  <a:pt x="63" y="116"/>
                </a:cubicBezTo>
                <a:cubicBezTo>
                  <a:pt x="95" y="116"/>
                  <a:pt x="116" y="95"/>
                  <a:pt x="116" y="64"/>
                </a:cubicBezTo>
                <a:cubicBezTo>
                  <a:pt x="116" y="22"/>
                  <a:pt x="95" y="1"/>
                  <a:pt x="6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"/>
          <p:cNvSpPr/>
          <p:nvPr/>
        </p:nvSpPr>
        <p:spPr>
          <a:xfrm>
            <a:off x="4587441" y="3070728"/>
            <a:ext cx="12119" cy="10975"/>
          </a:xfrm>
          <a:custGeom>
            <a:rect b="b" l="l" r="r" t="t"/>
            <a:pathLst>
              <a:path extrusionOk="0" h="96" w="106">
                <a:moveTo>
                  <a:pt x="53" y="1"/>
                </a:moveTo>
                <a:cubicBezTo>
                  <a:pt x="22" y="1"/>
                  <a:pt x="1" y="22"/>
                  <a:pt x="1" y="53"/>
                </a:cubicBezTo>
                <a:cubicBezTo>
                  <a:pt x="1" y="74"/>
                  <a:pt x="22" y="95"/>
                  <a:pt x="53" y="95"/>
                </a:cubicBezTo>
                <a:cubicBezTo>
                  <a:pt x="84" y="95"/>
                  <a:pt x="105" y="74"/>
                  <a:pt x="105" y="53"/>
                </a:cubicBezTo>
                <a:cubicBezTo>
                  <a:pt x="105" y="22"/>
                  <a:pt x="8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"/>
          <p:cNvSpPr/>
          <p:nvPr/>
        </p:nvSpPr>
        <p:spPr>
          <a:xfrm>
            <a:off x="4462024" y="3166306"/>
            <a:ext cx="12119" cy="10861"/>
          </a:xfrm>
          <a:custGeom>
            <a:rect b="b" l="l" r="r" t="t"/>
            <a:pathLst>
              <a:path extrusionOk="0" h="95" w="106">
                <a:moveTo>
                  <a:pt x="53" y="1"/>
                </a:moveTo>
                <a:cubicBezTo>
                  <a:pt x="22" y="1"/>
                  <a:pt x="1" y="22"/>
                  <a:pt x="1" y="42"/>
                </a:cubicBezTo>
                <a:cubicBezTo>
                  <a:pt x="1" y="74"/>
                  <a:pt x="22" y="95"/>
                  <a:pt x="53" y="95"/>
                </a:cubicBezTo>
                <a:cubicBezTo>
                  <a:pt x="74" y="95"/>
                  <a:pt x="105" y="74"/>
                  <a:pt x="105" y="42"/>
                </a:cubicBezTo>
                <a:cubicBezTo>
                  <a:pt x="105" y="22"/>
                  <a:pt x="7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"/>
          <p:cNvSpPr/>
          <p:nvPr/>
        </p:nvSpPr>
        <p:spPr>
          <a:xfrm>
            <a:off x="4534965" y="3064783"/>
            <a:ext cx="60937" cy="109983"/>
          </a:xfrm>
          <a:custGeom>
            <a:rect b="b" l="l" r="r" t="t"/>
            <a:pathLst>
              <a:path extrusionOk="0" h="962" w="533">
                <a:moveTo>
                  <a:pt x="0" y="1"/>
                </a:moveTo>
                <a:lnTo>
                  <a:pt x="178" y="962"/>
                </a:lnTo>
                <a:lnTo>
                  <a:pt x="533" y="116"/>
                </a:lnTo>
                <a:lnTo>
                  <a:pt x="491" y="95"/>
                </a:lnTo>
                <a:lnTo>
                  <a:pt x="188" y="805"/>
                </a:lnTo>
                <a:lnTo>
                  <a:pt x="4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5"/>
          <p:cNvSpPr/>
          <p:nvPr/>
        </p:nvSpPr>
        <p:spPr>
          <a:xfrm>
            <a:off x="4460881" y="3112572"/>
            <a:ext cx="104038" cy="62194"/>
          </a:xfrm>
          <a:custGeom>
            <a:rect b="b" l="l" r="r" t="t"/>
            <a:pathLst>
              <a:path extrusionOk="0" h="544" w="910">
                <a:moveTo>
                  <a:pt x="21" y="1"/>
                </a:moveTo>
                <a:lnTo>
                  <a:pt x="0" y="42"/>
                </a:lnTo>
                <a:lnTo>
                  <a:pt x="753" y="450"/>
                </a:lnTo>
                <a:lnTo>
                  <a:pt x="63" y="492"/>
                </a:lnTo>
                <a:lnTo>
                  <a:pt x="63" y="544"/>
                </a:lnTo>
                <a:lnTo>
                  <a:pt x="909" y="48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5"/>
          <p:cNvSpPr/>
          <p:nvPr/>
        </p:nvSpPr>
        <p:spPr>
          <a:xfrm>
            <a:off x="4552800" y="3160361"/>
            <a:ext cx="73055" cy="96835"/>
          </a:xfrm>
          <a:custGeom>
            <a:rect b="b" l="l" r="r" t="t"/>
            <a:pathLst>
              <a:path extrusionOk="0" h="847" w="639">
                <a:moveTo>
                  <a:pt x="1" y="0"/>
                </a:moveTo>
                <a:lnTo>
                  <a:pt x="63" y="847"/>
                </a:lnTo>
                <a:lnTo>
                  <a:pt x="105" y="836"/>
                </a:lnTo>
                <a:lnTo>
                  <a:pt x="53" y="105"/>
                </a:lnTo>
                <a:lnTo>
                  <a:pt x="53" y="105"/>
                </a:lnTo>
                <a:lnTo>
                  <a:pt x="607" y="596"/>
                </a:lnTo>
                <a:lnTo>
                  <a:pt x="638" y="565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4477573" y="3162761"/>
            <a:ext cx="79000" cy="75342"/>
          </a:xfrm>
          <a:custGeom>
            <a:rect b="b" l="l" r="r" t="t"/>
            <a:pathLst>
              <a:path extrusionOk="0" h="659" w="691">
                <a:moveTo>
                  <a:pt x="659" y="0"/>
                </a:moveTo>
                <a:lnTo>
                  <a:pt x="1" y="627"/>
                </a:lnTo>
                <a:lnTo>
                  <a:pt x="32" y="658"/>
                </a:lnTo>
                <a:lnTo>
                  <a:pt x="690" y="32"/>
                </a:lnTo>
                <a:lnTo>
                  <a:pt x="659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"/>
          <p:cNvSpPr txBox="1"/>
          <p:nvPr>
            <p:ph type="title"/>
          </p:nvPr>
        </p:nvSpPr>
        <p:spPr>
          <a:xfrm>
            <a:off x="714300" y="430675"/>
            <a:ext cx="4633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Restrições</a:t>
            </a:r>
            <a:endParaRPr sz="3900"/>
          </a:p>
        </p:txBody>
      </p:sp>
      <p:sp>
        <p:nvSpPr>
          <p:cNvPr id="308" name="Google Shape;308;p35"/>
          <p:cNvSpPr txBox="1"/>
          <p:nvPr>
            <p:ph idx="4294967295" type="subTitle"/>
          </p:nvPr>
        </p:nvSpPr>
        <p:spPr>
          <a:xfrm>
            <a:off x="714300" y="1119000"/>
            <a:ext cx="6086100" cy="25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Alunos não vacinados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Alunos que não se cadastrarem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/>
          <p:nvPr/>
        </p:nvSpPr>
        <p:spPr>
          <a:xfrm>
            <a:off x="4495522" y="3105369"/>
            <a:ext cx="121873" cy="121987"/>
          </a:xfrm>
          <a:custGeom>
            <a:rect b="b" l="l" r="r" t="t"/>
            <a:pathLst>
              <a:path extrusionOk="0" h="1067" w="1066">
                <a:moveTo>
                  <a:pt x="533" y="1"/>
                </a:moveTo>
                <a:cubicBezTo>
                  <a:pt x="230" y="1"/>
                  <a:pt x="0" y="231"/>
                  <a:pt x="0" y="534"/>
                </a:cubicBezTo>
                <a:cubicBezTo>
                  <a:pt x="0" y="826"/>
                  <a:pt x="230" y="1066"/>
                  <a:pt x="533" y="1066"/>
                </a:cubicBezTo>
                <a:cubicBezTo>
                  <a:pt x="826" y="1066"/>
                  <a:pt x="1066" y="826"/>
                  <a:pt x="1066" y="534"/>
                </a:cubicBezTo>
                <a:cubicBezTo>
                  <a:pt x="1066" y="231"/>
                  <a:pt x="826" y="1"/>
                  <a:pt x="53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6"/>
          <p:cNvSpPr/>
          <p:nvPr/>
        </p:nvSpPr>
        <p:spPr>
          <a:xfrm>
            <a:off x="4524218" y="3051635"/>
            <a:ext cx="26295" cy="26410"/>
          </a:xfrm>
          <a:custGeom>
            <a:rect b="b" l="l" r="r" t="t"/>
            <a:pathLst>
              <a:path extrusionOk="0" h="231" w="230">
                <a:moveTo>
                  <a:pt x="115" y="1"/>
                </a:moveTo>
                <a:cubicBezTo>
                  <a:pt x="52" y="1"/>
                  <a:pt x="0" y="53"/>
                  <a:pt x="0" y="116"/>
                </a:cubicBezTo>
                <a:cubicBezTo>
                  <a:pt x="0" y="178"/>
                  <a:pt x="52" y="231"/>
                  <a:pt x="115" y="231"/>
                </a:cubicBezTo>
                <a:cubicBezTo>
                  <a:pt x="178" y="231"/>
                  <a:pt x="230" y="178"/>
                  <a:pt x="230" y="116"/>
                </a:cubicBezTo>
                <a:cubicBezTo>
                  <a:pt x="230" y="53"/>
                  <a:pt x="178" y="1"/>
                  <a:pt x="115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6"/>
          <p:cNvSpPr/>
          <p:nvPr/>
        </p:nvSpPr>
        <p:spPr>
          <a:xfrm>
            <a:off x="4470484" y="3227242"/>
            <a:ext cx="20350" cy="20465"/>
          </a:xfrm>
          <a:custGeom>
            <a:rect b="b" l="l" r="r" t="t"/>
            <a:pathLst>
              <a:path extrusionOk="0" h="179" w="178">
                <a:moveTo>
                  <a:pt x="84" y="0"/>
                </a:moveTo>
                <a:cubicBezTo>
                  <a:pt x="42" y="0"/>
                  <a:pt x="0" y="32"/>
                  <a:pt x="0" y="84"/>
                </a:cubicBezTo>
                <a:cubicBezTo>
                  <a:pt x="0" y="136"/>
                  <a:pt x="42" y="178"/>
                  <a:pt x="84" y="178"/>
                </a:cubicBezTo>
                <a:cubicBezTo>
                  <a:pt x="136" y="178"/>
                  <a:pt x="178" y="136"/>
                  <a:pt x="178" y="84"/>
                </a:cubicBezTo>
                <a:cubicBezTo>
                  <a:pt x="178" y="32"/>
                  <a:pt x="136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6"/>
          <p:cNvSpPr/>
          <p:nvPr/>
        </p:nvSpPr>
        <p:spPr>
          <a:xfrm>
            <a:off x="4452535" y="3105369"/>
            <a:ext cx="20350" cy="20465"/>
          </a:xfrm>
          <a:custGeom>
            <a:rect b="b" l="l" r="r" t="t"/>
            <a:pathLst>
              <a:path extrusionOk="0" h="179" w="178">
                <a:moveTo>
                  <a:pt x="84" y="1"/>
                </a:moveTo>
                <a:cubicBezTo>
                  <a:pt x="32" y="1"/>
                  <a:pt x="0" y="32"/>
                  <a:pt x="0" y="85"/>
                </a:cubicBezTo>
                <a:cubicBezTo>
                  <a:pt x="0" y="137"/>
                  <a:pt x="32" y="179"/>
                  <a:pt x="84" y="179"/>
                </a:cubicBezTo>
                <a:cubicBezTo>
                  <a:pt x="136" y="179"/>
                  <a:pt x="178" y="137"/>
                  <a:pt x="178" y="85"/>
                </a:cubicBezTo>
                <a:cubicBezTo>
                  <a:pt x="178" y="32"/>
                  <a:pt x="136" y="1"/>
                  <a:pt x="84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"/>
          <p:cNvSpPr/>
          <p:nvPr/>
        </p:nvSpPr>
        <p:spPr>
          <a:xfrm>
            <a:off x="4555201" y="3249879"/>
            <a:ext cx="13262" cy="13262"/>
          </a:xfrm>
          <a:custGeom>
            <a:rect b="b" l="l" r="r" t="t"/>
            <a:pathLst>
              <a:path extrusionOk="0" h="116" w="116">
                <a:moveTo>
                  <a:pt x="63" y="1"/>
                </a:moveTo>
                <a:cubicBezTo>
                  <a:pt x="32" y="1"/>
                  <a:pt x="1" y="22"/>
                  <a:pt x="1" y="64"/>
                </a:cubicBezTo>
                <a:cubicBezTo>
                  <a:pt x="1" y="95"/>
                  <a:pt x="32" y="116"/>
                  <a:pt x="63" y="116"/>
                </a:cubicBezTo>
                <a:cubicBezTo>
                  <a:pt x="95" y="116"/>
                  <a:pt x="116" y="95"/>
                  <a:pt x="116" y="64"/>
                </a:cubicBezTo>
                <a:cubicBezTo>
                  <a:pt x="116" y="22"/>
                  <a:pt x="95" y="1"/>
                  <a:pt x="6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4587441" y="3070728"/>
            <a:ext cx="12119" cy="10975"/>
          </a:xfrm>
          <a:custGeom>
            <a:rect b="b" l="l" r="r" t="t"/>
            <a:pathLst>
              <a:path extrusionOk="0" h="96" w="106">
                <a:moveTo>
                  <a:pt x="53" y="1"/>
                </a:moveTo>
                <a:cubicBezTo>
                  <a:pt x="22" y="1"/>
                  <a:pt x="1" y="22"/>
                  <a:pt x="1" y="53"/>
                </a:cubicBezTo>
                <a:cubicBezTo>
                  <a:pt x="1" y="74"/>
                  <a:pt x="22" y="95"/>
                  <a:pt x="53" y="95"/>
                </a:cubicBezTo>
                <a:cubicBezTo>
                  <a:pt x="84" y="95"/>
                  <a:pt x="105" y="74"/>
                  <a:pt x="105" y="53"/>
                </a:cubicBezTo>
                <a:cubicBezTo>
                  <a:pt x="105" y="22"/>
                  <a:pt x="8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4462024" y="3166306"/>
            <a:ext cx="12119" cy="10861"/>
          </a:xfrm>
          <a:custGeom>
            <a:rect b="b" l="l" r="r" t="t"/>
            <a:pathLst>
              <a:path extrusionOk="0" h="95" w="106">
                <a:moveTo>
                  <a:pt x="53" y="1"/>
                </a:moveTo>
                <a:cubicBezTo>
                  <a:pt x="22" y="1"/>
                  <a:pt x="1" y="22"/>
                  <a:pt x="1" y="42"/>
                </a:cubicBezTo>
                <a:cubicBezTo>
                  <a:pt x="1" y="74"/>
                  <a:pt x="22" y="95"/>
                  <a:pt x="53" y="95"/>
                </a:cubicBezTo>
                <a:cubicBezTo>
                  <a:pt x="74" y="95"/>
                  <a:pt x="105" y="74"/>
                  <a:pt x="105" y="42"/>
                </a:cubicBezTo>
                <a:cubicBezTo>
                  <a:pt x="105" y="22"/>
                  <a:pt x="7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4534965" y="3064783"/>
            <a:ext cx="60937" cy="109983"/>
          </a:xfrm>
          <a:custGeom>
            <a:rect b="b" l="l" r="r" t="t"/>
            <a:pathLst>
              <a:path extrusionOk="0" h="962" w="533">
                <a:moveTo>
                  <a:pt x="0" y="1"/>
                </a:moveTo>
                <a:lnTo>
                  <a:pt x="178" y="962"/>
                </a:lnTo>
                <a:lnTo>
                  <a:pt x="533" y="116"/>
                </a:lnTo>
                <a:lnTo>
                  <a:pt x="491" y="95"/>
                </a:lnTo>
                <a:lnTo>
                  <a:pt x="188" y="805"/>
                </a:lnTo>
                <a:lnTo>
                  <a:pt x="4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4460881" y="3112572"/>
            <a:ext cx="104038" cy="62194"/>
          </a:xfrm>
          <a:custGeom>
            <a:rect b="b" l="l" r="r" t="t"/>
            <a:pathLst>
              <a:path extrusionOk="0" h="544" w="910">
                <a:moveTo>
                  <a:pt x="21" y="1"/>
                </a:moveTo>
                <a:lnTo>
                  <a:pt x="0" y="42"/>
                </a:lnTo>
                <a:lnTo>
                  <a:pt x="753" y="450"/>
                </a:lnTo>
                <a:lnTo>
                  <a:pt x="63" y="492"/>
                </a:lnTo>
                <a:lnTo>
                  <a:pt x="63" y="544"/>
                </a:lnTo>
                <a:lnTo>
                  <a:pt x="909" y="48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6"/>
          <p:cNvSpPr/>
          <p:nvPr/>
        </p:nvSpPr>
        <p:spPr>
          <a:xfrm>
            <a:off x="4552800" y="3160361"/>
            <a:ext cx="73055" cy="96835"/>
          </a:xfrm>
          <a:custGeom>
            <a:rect b="b" l="l" r="r" t="t"/>
            <a:pathLst>
              <a:path extrusionOk="0" h="847" w="639">
                <a:moveTo>
                  <a:pt x="1" y="0"/>
                </a:moveTo>
                <a:lnTo>
                  <a:pt x="63" y="847"/>
                </a:lnTo>
                <a:lnTo>
                  <a:pt x="105" y="836"/>
                </a:lnTo>
                <a:lnTo>
                  <a:pt x="53" y="105"/>
                </a:lnTo>
                <a:lnTo>
                  <a:pt x="53" y="105"/>
                </a:lnTo>
                <a:lnTo>
                  <a:pt x="607" y="596"/>
                </a:lnTo>
                <a:lnTo>
                  <a:pt x="638" y="565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6"/>
          <p:cNvSpPr/>
          <p:nvPr/>
        </p:nvSpPr>
        <p:spPr>
          <a:xfrm>
            <a:off x="4477573" y="3162761"/>
            <a:ext cx="79000" cy="75342"/>
          </a:xfrm>
          <a:custGeom>
            <a:rect b="b" l="l" r="r" t="t"/>
            <a:pathLst>
              <a:path extrusionOk="0" h="659" w="691">
                <a:moveTo>
                  <a:pt x="659" y="0"/>
                </a:moveTo>
                <a:lnTo>
                  <a:pt x="1" y="627"/>
                </a:lnTo>
                <a:lnTo>
                  <a:pt x="32" y="658"/>
                </a:lnTo>
                <a:lnTo>
                  <a:pt x="690" y="32"/>
                </a:lnTo>
                <a:lnTo>
                  <a:pt x="659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6"/>
          <p:cNvSpPr txBox="1"/>
          <p:nvPr>
            <p:ph type="title"/>
          </p:nvPr>
        </p:nvSpPr>
        <p:spPr>
          <a:xfrm>
            <a:off x="714300" y="430675"/>
            <a:ext cx="4633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Riscos</a:t>
            </a:r>
            <a:endParaRPr sz="3900"/>
          </a:p>
        </p:txBody>
      </p:sp>
      <p:sp>
        <p:nvSpPr>
          <p:cNvPr id="325" name="Google Shape;325;p36"/>
          <p:cNvSpPr txBox="1"/>
          <p:nvPr>
            <p:ph idx="4294967295" type="subTitle"/>
          </p:nvPr>
        </p:nvSpPr>
        <p:spPr>
          <a:xfrm>
            <a:off x="714300" y="1119000"/>
            <a:ext cx="6086100" cy="25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Alunos esquecerem os comprovantes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Alunos não vacinados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 Sipoc</a:t>
            </a:r>
            <a:endParaRPr/>
          </a:p>
        </p:txBody>
      </p:sp>
      <p:pic>
        <p:nvPicPr>
          <p:cNvPr id="331" name="Google Shape;3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775" y="1015200"/>
            <a:ext cx="6150200" cy="34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Escopo</a:t>
            </a:r>
            <a:endParaRPr/>
          </a:p>
        </p:txBody>
      </p:sp>
      <p:pic>
        <p:nvPicPr>
          <p:cNvPr id="337" name="Google Shape;3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900" y="1060300"/>
            <a:ext cx="6076200" cy="34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Metodologia</a:t>
            </a:r>
            <a:endParaRPr sz="3900"/>
          </a:p>
        </p:txBody>
      </p:sp>
      <p:sp>
        <p:nvSpPr>
          <p:cNvPr id="343" name="Google Shape;343;p39"/>
          <p:cNvSpPr txBox="1"/>
          <p:nvPr/>
        </p:nvSpPr>
        <p:spPr>
          <a:xfrm>
            <a:off x="1040550" y="2337950"/>
            <a:ext cx="37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4" name="Google Shape;344;p39"/>
          <p:cNvSpPr txBox="1"/>
          <p:nvPr>
            <p:ph idx="2" type="subTitle"/>
          </p:nvPr>
        </p:nvSpPr>
        <p:spPr>
          <a:xfrm>
            <a:off x="714300" y="1234125"/>
            <a:ext cx="6580200" cy="27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Encontros </a:t>
            </a:r>
            <a:r>
              <a:rPr lang="en" sz="1800"/>
              <a:t>diários</a:t>
            </a:r>
            <a:r>
              <a:rPr lang="en" sz="1800"/>
              <a:t> com duração mais ou menos de 15 minutos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Discord e meet para os encontros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Grupo de whatsapp para avisos e discussões </a:t>
            </a:r>
            <a:r>
              <a:rPr lang="en" sz="1800"/>
              <a:t>rápidas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Armazenamento e compartilhamento dos arquivos através  do google drive e discord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docs para atividades compartilhadas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Trello(Kanban)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ccination Thesis Defense by Slidesgo">
  <a:themeElements>
    <a:clrScheme name="Simple Light">
      <a:dk1>
        <a:srgbClr val="5E5E5E"/>
      </a:dk1>
      <a:lt1>
        <a:srgbClr val="FFFFFF"/>
      </a:lt1>
      <a:dk2>
        <a:srgbClr val="4CB997"/>
      </a:dk2>
      <a:lt2>
        <a:srgbClr val="51B3B4"/>
      </a:lt2>
      <a:accent1>
        <a:srgbClr val="7CD9D1"/>
      </a:accent1>
      <a:accent2>
        <a:srgbClr val="A2ECE0"/>
      </a:accent2>
      <a:accent3>
        <a:srgbClr val="FFCD5E"/>
      </a:accent3>
      <a:accent4>
        <a:srgbClr val="FCD892"/>
      </a:accent4>
      <a:accent5>
        <a:srgbClr val="DAF8FA"/>
      </a:accent5>
      <a:accent6>
        <a:srgbClr val="5DAFD9"/>
      </a:accent6>
      <a:hlink>
        <a:srgbClr val="6161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