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328" r:id="rId3"/>
    <p:sldId id="330" r:id="rId4"/>
    <p:sldId id="329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9" r:id="rId13"/>
    <p:sldId id="336" r:id="rId14"/>
    <p:sldId id="298" r:id="rId15"/>
    <p:sldId id="320" r:id="rId16"/>
    <p:sldId id="304" r:id="rId17"/>
    <p:sldId id="299" r:id="rId18"/>
    <p:sldId id="300" r:id="rId19"/>
    <p:sldId id="301" r:id="rId20"/>
    <p:sldId id="302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7" r:id="rId38"/>
    <p:sldId id="321" r:id="rId39"/>
    <p:sldId id="322" r:id="rId40"/>
    <p:sldId id="324" r:id="rId41"/>
    <p:sldId id="325" r:id="rId42"/>
    <p:sldId id="326" r:id="rId4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65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5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58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31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767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65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277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74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52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1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5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4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614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12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6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D588C6-190C-46BB-B496-44268C1C2D67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0B1DF-0D87-4343-8618-7707D9392A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3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HTML 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Alfaro Pinto</a:t>
            </a:r>
          </a:p>
        </p:txBody>
      </p:sp>
    </p:spTree>
    <p:extLst>
      <p:ext uri="{BB962C8B-B14F-4D97-AF65-F5344CB8AC3E}">
        <p14:creationId xmlns:p14="http://schemas.microsoft.com/office/powerpoint/2010/main" val="187413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37BF-3110-41CC-922D-2D3B1219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CF26E-00CE-4F7E-86CD-6B719683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¡No declaramos cadenas, números y booleanos como objetos!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64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BE513-0087-42EA-808E-D491D917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F4A84F0-026B-4E05-A8CB-38E954DF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323" y="2855741"/>
            <a:ext cx="4982687" cy="17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9B85DB-899D-40BD-B865-843ADD18D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16" b="-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29CA11-93B7-4F63-A479-D3A7C02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3223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F2A4-BFA7-4DFF-A7E5-DB8E02F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4711-5A21-4974-9461-1E64B668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archivo </a:t>
            </a:r>
            <a:r>
              <a:rPr lang="es-CL" dirty="0" err="1"/>
              <a:t>html</a:t>
            </a:r>
            <a:r>
              <a:rPr lang="es-CL" dirty="0"/>
              <a:t>.</a:t>
            </a:r>
          </a:p>
          <a:p>
            <a:r>
              <a:rPr lang="es-CL" dirty="0"/>
              <a:t>Crear una clase llamada </a:t>
            </a:r>
            <a:r>
              <a:rPr lang="es-CL" dirty="0" err="1"/>
              <a:t>MiClase</a:t>
            </a:r>
            <a:r>
              <a:rPr lang="es-CL" dirty="0"/>
              <a:t>.</a:t>
            </a:r>
          </a:p>
          <a:p>
            <a:r>
              <a:rPr lang="es-CL" dirty="0"/>
              <a:t>Crear un método dentro de la clase que se llame Suma y que reciba 2 parámetros. El método debe devolver el resultado.</a:t>
            </a:r>
          </a:p>
        </p:txBody>
      </p:sp>
    </p:spTree>
    <p:extLst>
      <p:ext uri="{BB962C8B-B14F-4D97-AF65-F5344CB8AC3E}">
        <p14:creationId xmlns:p14="http://schemas.microsoft.com/office/powerpoint/2010/main" val="413239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48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Archivos necesarios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5400" dirty="0"/>
              <a:t>https://bit.ly/2Kl66rh</a:t>
            </a:r>
          </a:p>
        </p:txBody>
      </p:sp>
    </p:spTree>
    <p:extLst>
      <p:ext uri="{BB962C8B-B14F-4D97-AF65-F5344CB8AC3E}">
        <p14:creationId xmlns:p14="http://schemas.microsoft.com/office/powerpoint/2010/main" val="70761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 día 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endParaRPr lang="es-CL" dirty="0"/>
          </a:p>
          <a:p>
            <a:r>
              <a:rPr lang="es-CL" dirty="0"/>
              <a:t>Ejercicios</a:t>
            </a:r>
          </a:p>
          <a:p>
            <a:r>
              <a:rPr lang="es-CL" dirty="0" err="1"/>
              <a:t>PouchDB</a:t>
            </a:r>
            <a:endParaRPr lang="es-CL" dirty="0"/>
          </a:p>
          <a:p>
            <a:r>
              <a:rPr lang="es-CL" dirty="0"/>
              <a:t>Ejercicio Final</a:t>
            </a:r>
          </a:p>
        </p:txBody>
      </p:sp>
    </p:spTree>
    <p:extLst>
      <p:ext uri="{BB962C8B-B14F-4D97-AF65-F5344CB8AC3E}">
        <p14:creationId xmlns:p14="http://schemas.microsoft.com/office/powerpoint/2010/main" val="352570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Biblioteca multiplataforma de JavaScript, que permite simplificar la manera de interactuar con los documentos HTML, manipular el árbol DOM, manejar eventos, desarrollar animaciones y agregar interacción con la técnica AJAX a páginas web.</a:t>
            </a:r>
          </a:p>
        </p:txBody>
      </p:sp>
    </p:spTree>
    <p:extLst>
      <p:ext uri="{BB962C8B-B14F-4D97-AF65-F5344CB8AC3E}">
        <p14:creationId xmlns:p14="http://schemas.microsoft.com/office/powerpoint/2010/main" val="424307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AJAX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AJAX, acrónimo de </a:t>
            </a:r>
            <a:r>
              <a:rPr lang="es-CL" dirty="0" err="1"/>
              <a:t>Asynchronous</a:t>
            </a:r>
            <a:r>
              <a:rPr lang="es-CL" dirty="0"/>
              <a:t> JavaScript And XML (JavaScript asíncrono y XML), es una técnica de desarrollo web para crear aplicaciones interactivas o RIA (</a:t>
            </a:r>
            <a:r>
              <a:rPr lang="es-CL" dirty="0" err="1"/>
              <a:t>Rich</a:t>
            </a:r>
            <a:r>
              <a:rPr lang="es-CL" dirty="0"/>
              <a:t> Internet </a:t>
            </a:r>
            <a:r>
              <a:rPr lang="es-CL" dirty="0" err="1"/>
              <a:t>Applications</a:t>
            </a:r>
            <a:r>
              <a:rPr lang="es-CL" dirty="0"/>
              <a:t>).</a:t>
            </a:r>
          </a:p>
          <a:p>
            <a:r>
              <a:rPr lang="es-CL" dirty="0"/>
              <a:t>Estas aplicaciones se ejecutan en el cliente, es decir, en el navegador de los usuarios mientras se mantiene la comunicación asíncrona con el servidor en segundo plano.</a:t>
            </a:r>
          </a:p>
          <a:p>
            <a:r>
              <a:rPr lang="es-CL" dirty="0"/>
              <a:t>De esta forma es posible realizar cambios sobre las páginas sin necesidad de recargarlas, mejorando la interactividad, velocidad y usabilidad en las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2788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sintaxis </a:t>
            </a:r>
            <a:r>
              <a:rPr lang="es-CL" dirty="0" err="1"/>
              <a:t>jQuery</a:t>
            </a:r>
            <a:r>
              <a:rPr lang="es-CL" dirty="0"/>
              <a:t> está hecha a medida para seleccionar elementos HTML y realizar alguna acción en el elemento.</a:t>
            </a:r>
          </a:p>
          <a:p>
            <a:pPr lvl="1"/>
            <a:r>
              <a:rPr lang="es-CL" dirty="0"/>
              <a:t>La sintaxis básica es: $(selector) .</a:t>
            </a:r>
            <a:r>
              <a:rPr lang="es-CL" dirty="0" err="1"/>
              <a:t>action</a:t>
            </a:r>
            <a:r>
              <a:rPr lang="es-CL" dirty="0"/>
              <a:t> ().</a:t>
            </a:r>
          </a:p>
          <a:p>
            <a:pPr lvl="1"/>
            <a:r>
              <a:rPr lang="es-CL" dirty="0"/>
              <a:t>Un signo de $ para definir / acceder a </a:t>
            </a:r>
            <a:r>
              <a:rPr lang="es-CL" dirty="0" err="1"/>
              <a:t>jQuery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 (selector) para "buscar (o encontrar)" elementos HTML.</a:t>
            </a:r>
          </a:p>
          <a:p>
            <a:pPr lvl="1"/>
            <a:r>
              <a:rPr lang="es-CL" dirty="0"/>
              <a:t>Una acción </a:t>
            </a:r>
            <a:r>
              <a:rPr lang="es-CL" dirty="0" err="1"/>
              <a:t>jQuery</a:t>
            </a:r>
            <a:r>
              <a:rPr lang="es-CL" dirty="0"/>
              <a:t> () que se realizará en el elemento.</a:t>
            </a:r>
          </a:p>
        </p:txBody>
      </p:sp>
    </p:spTree>
    <p:extLst>
      <p:ext uri="{BB962C8B-B14F-4D97-AF65-F5344CB8AC3E}">
        <p14:creationId xmlns:p14="http://schemas.microsoft.com/office/powerpoint/2010/main" val="32710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ACF73-E8EA-41C9-8672-66A625EB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Javascript</a:t>
            </a:r>
            <a:r>
              <a:rPr lang="es-CL" dirty="0"/>
              <a:t> Orientado a 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4A61E-642C-4684-9EB1-4AA26A0C7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418222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$(this).hide() – </a:t>
            </a:r>
            <a:r>
              <a:rPr lang="en-US" dirty="0" err="1"/>
              <a:t>Esconde</a:t>
            </a:r>
            <a:r>
              <a:rPr lang="en-US" dirty="0"/>
              <a:t> el element actual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trabaja</a:t>
            </a:r>
            <a:r>
              <a:rPr lang="en-US" dirty="0"/>
              <a:t>.</a:t>
            </a:r>
          </a:p>
          <a:p>
            <a:r>
              <a:rPr lang="en-US" dirty="0"/>
              <a:t>$("p").hide() – </a:t>
            </a:r>
            <a:r>
              <a:rPr lang="en-US" dirty="0" err="1"/>
              <a:t>Esconde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etiquetas</a:t>
            </a:r>
            <a:r>
              <a:rPr lang="en-US" dirty="0"/>
              <a:t> &lt;p&gt; del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  <a:p>
            <a:r>
              <a:rPr lang="en-US" dirty="0"/>
              <a:t>$(".test").hide() – </a:t>
            </a:r>
            <a:r>
              <a:rPr lang="en-US" dirty="0" err="1"/>
              <a:t>Esconde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con class="test".</a:t>
            </a:r>
          </a:p>
          <a:p>
            <a:r>
              <a:rPr lang="en-US" dirty="0"/>
              <a:t>$("#test").hide() - </a:t>
            </a:r>
            <a:r>
              <a:rPr lang="en-US" dirty="0" err="1"/>
              <a:t>Esconde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con id="test".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56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, </a:t>
            </a:r>
            <a:r>
              <a:rPr lang="es-CL" dirty="0" err="1"/>
              <a:t>Document</a:t>
            </a:r>
            <a:r>
              <a:rPr lang="es-CL" dirty="0"/>
              <a:t> </a:t>
            </a:r>
            <a:r>
              <a:rPr lang="es-CL" dirty="0" err="1"/>
              <a:t>Ready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vez que el documento esta cargado, el evento precargara todas las funciones o métodos de </a:t>
            </a:r>
            <a:r>
              <a:rPr lang="es-CL" dirty="0" err="1"/>
              <a:t>Jquery</a:t>
            </a:r>
            <a:r>
              <a:rPr lang="es-CL" dirty="0"/>
              <a:t> que se utilicen en la página o sitio.</a:t>
            </a:r>
          </a:p>
        </p:txBody>
      </p:sp>
    </p:spTree>
    <p:extLst>
      <p:ext uri="{BB962C8B-B14F-4D97-AF65-F5344CB8AC3E}">
        <p14:creationId xmlns:p14="http://schemas.microsoft.com/office/powerpoint/2010/main" val="384076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, </a:t>
            </a:r>
            <a:r>
              <a:rPr lang="es-CL" dirty="0" err="1"/>
              <a:t>Document</a:t>
            </a:r>
            <a:r>
              <a:rPr lang="es-CL" dirty="0"/>
              <a:t> </a:t>
            </a:r>
            <a:r>
              <a:rPr lang="es-CL" dirty="0" err="1"/>
              <a:t>Ready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73" y="2438399"/>
            <a:ext cx="6451187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, </a:t>
            </a:r>
            <a:r>
              <a:rPr lang="es-CL" dirty="0" err="1"/>
              <a:t>Document</a:t>
            </a:r>
            <a:r>
              <a:rPr lang="es-CL" dirty="0"/>
              <a:t> </a:t>
            </a:r>
            <a:r>
              <a:rPr lang="es-CL" dirty="0" err="1"/>
              <a:t>Ready</a:t>
            </a:r>
            <a:r>
              <a:rPr lang="es-CL" dirty="0"/>
              <a:t>, método simplificado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37" y="2840182"/>
            <a:ext cx="7303260" cy="24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7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Selectores </a:t>
            </a:r>
            <a:r>
              <a:rPr lang="es-CL" dirty="0" err="1"/>
              <a:t>JQuery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Los selectores </a:t>
            </a:r>
            <a:r>
              <a:rPr lang="es-CL" dirty="0" err="1"/>
              <a:t>jQuery</a:t>
            </a:r>
            <a:r>
              <a:rPr lang="es-CL" dirty="0"/>
              <a:t> le permiten seleccionar y manipular elementos HTML.</a:t>
            </a:r>
          </a:p>
          <a:p>
            <a:r>
              <a:rPr lang="es-CL" dirty="0"/>
              <a:t>Se utilizan para "encontrar" (o seleccionar) elementos HTML en función de su nombre, id, clases, tipos, atributos, valores de atributos y mucho más. Se basa en los selectores de CSS existentes y además, tiene algunos selectores personalizados propios.</a:t>
            </a:r>
          </a:p>
          <a:p>
            <a:r>
              <a:rPr lang="es-CL" dirty="0"/>
              <a:t>Todos los selectores en </a:t>
            </a:r>
            <a:r>
              <a:rPr lang="es-CL" dirty="0" err="1"/>
              <a:t>jQuery</a:t>
            </a:r>
            <a:r>
              <a:rPr lang="es-CL" dirty="0"/>
              <a:t> comienzan con el signo de dólar y paréntesis: </a:t>
            </a:r>
            <a:r>
              <a:rPr lang="es-CL" b="1" dirty="0"/>
              <a:t>$ ().</a:t>
            </a:r>
          </a:p>
        </p:txBody>
      </p:sp>
    </p:spTree>
    <p:extLst>
      <p:ext uri="{BB962C8B-B14F-4D97-AF65-F5344CB8AC3E}">
        <p14:creationId xmlns:p14="http://schemas.microsoft.com/office/powerpoint/2010/main" val="4362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 selector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selector de elemento </a:t>
            </a:r>
            <a:r>
              <a:rPr lang="es-CL" dirty="0" err="1"/>
              <a:t>jQuery</a:t>
            </a:r>
            <a:r>
              <a:rPr lang="es-CL" dirty="0"/>
              <a:t> selecciona elementos en función del nombre de la etiqueta.</a:t>
            </a:r>
          </a:p>
          <a:p>
            <a:r>
              <a:rPr lang="es-CL" dirty="0"/>
              <a:t>Se puede seleccionar todos los elementos </a:t>
            </a:r>
            <a:r>
              <a:rPr lang="es-CL" b="1" dirty="0"/>
              <a:t>&lt;p&gt;</a:t>
            </a:r>
            <a:r>
              <a:rPr lang="es-CL" dirty="0"/>
              <a:t> en una página.</a:t>
            </a:r>
          </a:p>
          <a:p>
            <a:pPr lvl="1"/>
            <a:r>
              <a:rPr lang="es-CL" b="1" dirty="0"/>
              <a:t>$("p") </a:t>
            </a:r>
          </a:p>
        </p:txBody>
      </p:sp>
    </p:spTree>
    <p:extLst>
      <p:ext uri="{BB962C8B-B14F-4D97-AF65-F5344CB8AC3E}">
        <p14:creationId xmlns:p14="http://schemas.microsoft.com/office/powerpoint/2010/main" val="100314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#ID Selector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selector </a:t>
            </a:r>
            <a:r>
              <a:rPr lang="es-CL" dirty="0" err="1"/>
              <a:t>jQuery</a:t>
            </a:r>
            <a:r>
              <a:rPr lang="es-CL" dirty="0"/>
              <a:t> #id usa el atributo id de una etiqueta HTML para encontrar el elemento específico.</a:t>
            </a:r>
          </a:p>
          <a:p>
            <a:r>
              <a:rPr lang="es-CL" dirty="0"/>
              <a:t>Una identificación debe ser única dentro de una página, por lo que debe usar el selector #id cuando desee encontrar un único elemento único.</a:t>
            </a:r>
          </a:p>
        </p:txBody>
      </p:sp>
    </p:spTree>
    <p:extLst>
      <p:ext uri="{BB962C8B-B14F-4D97-AF65-F5344CB8AC3E}">
        <p14:creationId xmlns:p14="http://schemas.microsoft.com/office/powerpoint/2010/main" val="242746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.</a:t>
            </a:r>
            <a:r>
              <a:rPr lang="es-CL" dirty="0" err="1"/>
              <a:t>class</a:t>
            </a:r>
            <a:r>
              <a:rPr lang="es-CL" dirty="0"/>
              <a:t> Selector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selector de clase </a:t>
            </a:r>
            <a:r>
              <a:rPr lang="es-CL" dirty="0" err="1"/>
              <a:t>jQuery</a:t>
            </a:r>
            <a:r>
              <a:rPr lang="es-CL" dirty="0"/>
              <a:t> encuentra elementos con una clase específica.</a:t>
            </a:r>
          </a:p>
        </p:txBody>
      </p:sp>
    </p:spTree>
    <p:extLst>
      <p:ext uri="{BB962C8B-B14F-4D97-AF65-F5344CB8AC3E}">
        <p14:creationId xmlns:p14="http://schemas.microsoft.com/office/powerpoint/2010/main" val="39523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Otros selectores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968" y="1976606"/>
            <a:ext cx="6507398" cy="46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 en pantalla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Folder-curso/ejercicios-</a:t>
            </a:r>
            <a:r>
              <a:rPr lang="es-CL" dirty="0" err="1"/>
              <a:t>jquery</a:t>
            </a:r>
            <a:r>
              <a:rPr lang="es-CL" dirty="0"/>
              <a:t>/01.html</a:t>
            </a:r>
          </a:p>
        </p:txBody>
      </p:sp>
    </p:spTree>
    <p:extLst>
      <p:ext uri="{BB962C8B-B14F-4D97-AF65-F5344CB8AC3E}">
        <p14:creationId xmlns:p14="http://schemas.microsoft.com/office/powerpoint/2010/main" val="37541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072E-40D4-4468-8F5D-16877DF0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D1C0C-1263-4503-BB79-743DD397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declaración </a:t>
            </a:r>
            <a:r>
              <a:rPr lang="es-ES" dirty="0" err="1"/>
              <a:t>class</a:t>
            </a:r>
            <a:r>
              <a:rPr lang="es-ES" dirty="0"/>
              <a:t> crea una nueva clase con el nombre proporcionado utilizando la herencia basada en prototipos.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071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Todas las diferentes acciones sobre elementos en una página web se pueden llamar eventos.</a:t>
            </a:r>
          </a:p>
          <a:p>
            <a:r>
              <a:rPr lang="es-CL" dirty="0"/>
              <a:t>Un evento representa el momento preciso en que sucede algo.</a:t>
            </a:r>
          </a:p>
          <a:p>
            <a:r>
              <a:rPr lang="es-CL" dirty="0"/>
              <a:t>Ejemplos:</a:t>
            </a:r>
          </a:p>
          <a:p>
            <a:pPr lvl="1"/>
            <a:r>
              <a:rPr lang="es-CL" dirty="0"/>
              <a:t>Mover un mouse sobre un elemento.</a:t>
            </a:r>
          </a:p>
          <a:p>
            <a:pPr lvl="1"/>
            <a:r>
              <a:rPr lang="es-CL" dirty="0"/>
              <a:t>Seleccionando un botón de radio.</a:t>
            </a:r>
          </a:p>
          <a:p>
            <a:pPr lvl="1"/>
            <a:r>
              <a:rPr lang="es-CL" dirty="0"/>
              <a:t>Haciendo clic en un elemento.</a:t>
            </a:r>
          </a:p>
        </p:txBody>
      </p:sp>
    </p:spTree>
    <p:extLst>
      <p:ext uri="{BB962C8B-B14F-4D97-AF65-F5344CB8AC3E}">
        <p14:creationId xmlns:p14="http://schemas.microsoft.com/office/powerpoint/2010/main" val="400083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 Eventos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480" y="2438399"/>
            <a:ext cx="8927302" cy="15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2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Folder-curso/ejercicios-</a:t>
            </a:r>
            <a:r>
              <a:rPr lang="es-CL" dirty="0" err="1"/>
              <a:t>jquery</a:t>
            </a:r>
            <a:r>
              <a:rPr lang="es-CL" dirty="0"/>
              <a:t>/02.html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144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 efectos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Ocultar, Mostrar, Alternar, Deslizar, Fundir y Animar.</a:t>
            </a:r>
          </a:p>
          <a:p>
            <a:r>
              <a:rPr lang="en-US" i="1" dirty="0"/>
              <a:t>Hide, Show, Toggle, Slide, Fade, and Animate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26517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Jquery</a:t>
            </a:r>
            <a:r>
              <a:rPr lang="es-CL" dirty="0"/>
              <a:t> efectos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Folder-curso/ejercicios-</a:t>
            </a:r>
            <a:r>
              <a:rPr lang="es-CL" dirty="0" err="1"/>
              <a:t>jquery</a:t>
            </a:r>
            <a:r>
              <a:rPr lang="es-CL" dirty="0"/>
              <a:t>/03.html - Folder-curso/ejercicios-</a:t>
            </a:r>
            <a:r>
              <a:rPr lang="es-CL" dirty="0" err="1"/>
              <a:t>jquery</a:t>
            </a:r>
            <a:r>
              <a:rPr lang="es-CL" dirty="0"/>
              <a:t>/18.html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121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lo aprendido en </a:t>
            </a:r>
            <a:r>
              <a:rPr lang="es-CL" dirty="0" err="1"/>
              <a:t>Jquery</a:t>
            </a:r>
            <a:r>
              <a:rPr lang="es-CL" dirty="0"/>
              <a:t> realizar lo siguiente:</a:t>
            </a:r>
          </a:p>
          <a:p>
            <a:r>
              <a:rPr lang="es-CL" dirty="0"/>
              <a:t>Crear un archivo index.html que tenga el </a:t>
            </a:r>
            <a:r>
              <a:rPr lang="es-CL" dirty="0" err="1"/>
              <a:t>tag</a:t>
            </a:r>
            <a:r>
              <a:rPr lang="es-CL" dirty="0"/>
              <a:t> &lt;script&gt; y que el </a:t>
            </a:r>
            <a:r>
              <a:rPr lang="es-CL" dirty="0" err="1"/>
              <a:t>src</a:t>
            </a:r>
            <a:r>
              <a:rPr lang="es-CL" dirty="0"/>
              <a:t> llame al archivo jquery.js</a:t>
            </a:r>
          </a:p>
          <a:p>
            <a:r>
              <a:rPr lang="es-CL" dirty="0"/>
              <a:t>Crear las siguientes manipulaciones de elementos a </a:t>
            </a:r>
            <a:r>
              <a:rPr lang="es-CL" dirty="0" err="1"/>
              <a:t>traves</a:t>
            </a:r>
            <a:r>
              <a:rPr lang="es-CL" dirty="0"/>
              <a:t> de un botón:</a:t>
            </a:r>
          </a:p>
          <a:p>
            <a:pPr lvl="1"/>
            <a:r>
              <a:rPr lang="es-CL" dirty="0"/>
              <a:t>Ocultar todos los </a:t>
            </a:r>
            <a:r>
              <a:rPr lang="es-CL" dirty="0" err="1"/>
              <a:t>divs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=“texto”</a:t>
            </a:r>
          </a:p>
          <a:p>
            <a:pPr lvl="1"/>
            <a:r>
              <a:rPr lang="es-CL" dirty="0"/>
              <a:t>Crear un botón con el evento </a:t>
            </a:r>
            <a:r>
              <a:rPr lang="es-CL" dirty="0" err="1"/>
              <a:t>toggle</a:t>
            </a:r>
            <a:r>
              <a:rPr lang="es-CL" dirty="0"/>
              <a:t> para abrir y cerrar los </a:t>
            </a:r>
            <a:r>
              <a:rPr lang="es-CL" dirty="0" err="1"/>
              <a:t>divs</a:t>
            </a:r>
            <a:r>
              <a:rPr lang="es-CL" dirty="0"/>
              <a:t> ocultos.</a:t>
            </a:r>
          </a:p>
        </p:txBody>
      </p:sp>
    </p:spTree>
    <p:extLst>
      <p:ext uri="{BB962C8B-B14F-4D97-AF65-F5344CB8AC3E}">
        <p14:creationId xmlns:p14="http://schemas.microsoft.com/office/powerpoint/2010/main" val="3865101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lo aprendido en </a:t>
            </a:r>
            <a:r>
              <a:rPr lang="es-CL" dirty="0" err="1"/>
              <a:t>Jquery</a:t>
            </a:r>
            <a:r>
              <a:rPr lang="es-CL" dirty="0"/>
              <a:t> realizar lo siguiente:</a:t>
            </a:r>
          </a:p>
          <a:p>
            <a:r>
              <a:rPr lang="es-CL" dirty="0"/>
              <a:t>Crear un archivo index.html que tenga el </a:t>
            </a:r>
            <a:r>
              <a:rPr lang="es-CL" dirty="0" err="1"/>
              <a:t>tag</a:t>
            </a:r>
            <a:r>
              <a:rPr lang="es-CL" dirty="0"/>
              <a:t> &lt;script&gt; y que el </a:t>
            </a:r>
            <a:r>
              <a:rPr lang="es-CL" dirty="0" err="1"/>
              <a:t>src</a:t>
            </a:r>
            <a:r>
              <a:rPr lang="es-CL" dirty="0"/>
              <a:t> llame al archivo jquery.js</a:t>
            </a:r>
          </a:p>
          <a:p>
            <a:r>
              <a:rPr lang="es-CL" dirty="0"/>
              <a:t>Crear animación de </a:t>
            </a:r>
            <a:r>
              <a:rPr lang="es-CL" dirty="0" err="1"/>
              <a:t>divs</a:t>
            </a:r>
            <a:r>
              <a:rPr lang="es-CL" dirty="0"/>
              <a:t> en desplazamiento por medio de un evento de botón para crear un efecto de </a:t>
            </a:r>
            <a:r>
              <a:rPr lang="es-CL" dirty="0" err="1"/>
              <a:t>multi</a:t>
            </a:r>
            <a:r>
              <a:rPr lang="es-CL" dirty="0"/>
              <a:t> imágenes.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6806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lo aprendido en </a:t>
            </a:r>
            <a:r>
              <a:rPr lang="es-CL" dirty="0" err="1"/>
              <a:t>Jquery</a:t>
            </a:r>
            <a:r>
              <a:rPr lang="es-CL" dirty="0"/>
              <a:t> realizar lo siguiente:</a:t>
            </a:r>
          </a:p>
          <a:p>
            <a:r>
              <a:rPr lang="es-CL" dirty="0"/>
              <a:t>Desarrollar un </a:t>
            </a:r>
            <a:r>
              <a:rPr lang="es-CL" dirty="0" err="1"/>
              <a:t>landing</a:t>
            </a:r>
            <a:r>
              <a:rPr lang="es-CL" dirty="0"/>
              <a:t> page que muestre lo aprendido con:</a:t>
            </a:r>
          </a:p>
          <a:p>
            <a:pPr lvl="1"/>
            <a:r>
              <a:rPr lang="es-CL" dirty="0" err="1"/>
              <a:t>Animate</a:t>
            </a:r>
            <a:r>
              <a:rPr lang="es-CL" dirty="0"/>
              <a:t>.</a:t>
            </a:r>
          </a:p>
          <a:p>
            <a:pPr lvl="1"/>
            <a:r>
              <a:rPr lang="es-CL" dirty="0" err="1"/>
              <a:t>Slide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Show.</a:t>
            </a:r>
          </a:p>
          <a:p>
            <a:pPr lvl="1"/>
            <a:r>
              <a:rPr lang="es-CL" dirty="0" err="1"/>
              <a:t>Hide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97360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PouchDB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una librería JavaScript que permite almacenar y consultar datos para aplicaciones web que necesitan trabajar sin conexión para luego sincronizar con una base de datos en línea.</a:t>
            </a:r>
          </a:p>
        </p:txBody>
      </p:sp>
    </p:spTree>
    <p:extLst>
      <p:ext uri="{BB962C8B-B14F-4D97-AF65-F5344CB8AC3E}">
        <p14:creationId xmlns:p14="http://schemas.microsoft.com/office/powerpoint/2010/main" val="1880848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PouchDB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 $(</a:t>
            </a:r>
            <a:r>
              <a:rPr lang="es-CL" dirty="0" err="1"/>
              <a:t>document</a:t>
            </a:r>
            <a:r>
              <a:rPr lang="es-CL" dirty="0"/>
              <a:t>).</a:t>
            </a:r>
            <a:r>
              <a:rPr lang="es-CL" dirty="0" err="1"/>
              <a:t>ready</a:t>
            </a:r>
            <a:r>
              <a:rPr lang="es-CL" dirty="0"/>
              <a:t>(</a:t>
            </a:r>
            <a:r>
              <a:rPr lang="es-CL" dirty="0" err="1"/>
              <a:t>function</a:t>
            </a:r>
            <a:r>
              <a:rPr lang="es-CL" dirty="0"/>
              <a:t>(){</a:t>
            </a:r>
          </a:p>
          <a:p>
            <a:r>
              <a:rPr lang="es-CL" dirty="0"/>
              <a:t>      //Crear una base de datos</a:t>
            </a:r>
          </a:p>
          <a:p>
            <a:r>
              <a:rPr lang="es-CL" dirty="0"/>
              <a:t>      </a:t>
            </a:r>
            <a:r>
              <a:rPr lang="es-CL" dirty="0" err="1"/>
              <a:t>var</a:t>
            </a:r>
            <a:r>
              <a:rPr lang="es-CL" dirty="0"/>
              <a:t> </a:t>
            </a:r>
            <a:r>
              <a:rPr lang="es-CL" dirty="0" err="1"/>
              <a:t>db</a:t>
            </a:r>
            <a:r>
              <a:rPr lang="es-CL" dirty="0"/>
              <a:t> = new </a:t>
            </a:r>
            <a:r>
              <a:rPr lang="es-CL" dirty="0" err="1"/>
              <a:t>PouchDB</a:t>
            </a:r>
            <a:r>
              <a:rPr lang="es-CL" dirty="0"/>
              <a:t>('</a:t>
            </a:r>
            <a:r>
              <a:rPr lang="es-CL" dirty="0" err="1"/>
              <a:t>mi_basedatos</a:t>
            </a:r>
            <a:r>
              <a:rPr lang="es-CL" dirty="0"/>
              <a:t>');</a:t>
            </a:r>
          </a:p>
          <a:p>
            <a:r>
              <a:rPr lang="es-CL" dirty="0"/>
              <a:t>      </a:t>
            </a:r>
            <a:r>
              <a:rPr lang="es-CL" dirty="0" err="1"/>
              <a:t>var</a:t>
            </a:r>
            <a:r>
              <a:rPr lang="es-CL" dirty="0"/>
              <a:t> </a:t>
            </a:r>
            <a:r>
              <a:rPr lang="es-CL" dirty="0" err="1"/>
              <a:t>remoteCouch</a:t>
            </a:r>
            <a:r>
              <a:rPr lang="es-CL" dirty="0"/>
              <a:t> = false;//Configuración para base de datos producción</a:t>
            </a:r>
          </a:p>
          <a:p>
            <a:r>
              <a:rPr lang="es-CL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132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A3C0565-AA30-471E-B9EF-53B17A41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84" r="-2" b="-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EAC5DF4-160A-4636-B6C9-F9C676BC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383730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PouchDB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Folder-curso/ejercicios-</a:t>
            </a:r>
            <a:r>
              <a:rPr lang="es-CL" dirty="0" err="1"/>
              <a:t>pouchdb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4778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05 final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lo aprendido en estos días, desarrollar un sitio web (utilizar </a:t>
            </a:r>
            <a:r>
              <a:rPr lang="es-CL" dirty="0" err="1"/>
              <a:t>pingendo</a:t>
            </a:r>
            <a:r>
              <a:rPr lang="es-CL" dirty="0"/>
              <a:t>) con un motor de base de datos </a:t>
            </a:r>
            <a:r>
              <a:rPr lang="es-CL" dirty="0" err="1"/>
              <a:t>PouchDB</a:t>
            </a:r>
            <a:r>
              <a:rPr lang="es-CL" dirty="0"/>
              <a:t> que tenga la característica offline para almacenar los datos de un pedido de en un carro de compras.</a:t>
            </a:r>
          </a:p>
          <a:p>
            <a:r>
              <a:rPr lang="es-CL" dirty="0"/>
              <a:t>El concepto del sitio web es: tienda para mascotas.</a:t>
            </a:r>
          </a:p>
        </p:txBody>
      </p:sp>
    </p:spTree>
    <p:extLst>
      <p:ext uri="{BB962C8B-B14F-4D97-AF65-F5344CB8AC3E}">
        <p14:creationId xmlns:p14="http://schemas.microsoft.com/office/powerpoint/2010/main" val="691438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gracias por su atención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Rodrigo Alfaro Pinto</a:t>
            </a:r>
          </a:p>
          <a:p>
            <a:r>
              <a:rPr lang="es-CL" dirty="0"/>
              <a:t>ralf@netstream.cl</a:t>
            </a:r>
          </a:p>
        </p:txBody>
      </p:sp>
    </p:spTree>
    <p:extLst>
      <p:ext uri="{BB962C8B-B14F-4D97-AF65-F5344CB8AC3E}">
        <p14:creationId xmlns:p14="http://schemas.microsoft.com/office/powerpoint/2010/main" val="25898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9D1C44-1DC2-46A3-AF4D-6CF3F03E7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8441D71-9427-4E52-9D00-DA5DCD608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9D64EDB-A847-4FFD-A1A0-F682EFB878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1462D21-CAC4-4C52-95C9-E5C0DE3E9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A48DF8F-07DF-48F2-944C-97808BBD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DBC7527-D323-4A52-8055-50480E532B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FDC9880-BEB7-4458-9A76-FD74CA58DA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036FF9-87DD-4353-B2F0-489C22FD6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E07E5-1F56-421C-8C94-997C1C4687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DFE285C-9557-40E8-A605-6B1D892AB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31B8C5C-DAD6-40EA-A047-258B2864F2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3B8CF04-FBFF-4E4B-AFF7-F08823A535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4FA41BA-3E89-4178-9DC5-7964323B10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921036-12D7-4BCA-87D0-9B7E8B347D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90552932-5D46-4AEB-BFEF-98EDCAAF4F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1879D665-78DD-41CB-B632-09A8CCAA9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B5F49F-0EFC-4E9F-AF25-D3E16C2B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462" y="1011765"/>
            <a:ext cx="4918953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A5A604-5937-4E9F-A894-5583D1FC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338564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95FF1817-FF75-47C0-983C-9EA77141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2111885"/>
            <a:ext cx="6240990" cy="22008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C16916-B7FE-43E7-BDF5-959CE8A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CL" sz="2400"/>
              <a:t>Clases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FA028BD-F78A-4D31-8CF3-E07578DE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s-ES" sz="1600" dirty="0"/>
              <a:t>Se ha introducido una función </a:t>
            </a:r>
            <a:r>
              <a:rPr lang="es-ES" sz="1600" b="1" u="sng" dirty="0"/>
              <a:t>_</a:t>
            </a:r>
            <a:r>
              <a:rPr lang="es-ES" sz="1600" b="1" u="sng" dirty="0" err="1"/>
              <a:t>classCallCheck</a:t>
            </a:r>
            <a:r>
              <a:rPr lang="es-ES" sz="1600" b="1" u="sng" dirty="0"/>
              <a:t> </a:t>
            </a:r>
            <a:r>
              <a:rPr lang="es-ES" sz="1600" dirty="0"/>
              <a:t>para garantizar que la clase sea utilizada como un constructor y no como una función.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42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9D1C44-1DC2-46A3-AF4D-6CF3F03E7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8441D71-9427-4E52-9D00-DA5DCD608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9D64EDB-A847-4FFD-A1A0-F682EFB878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1462D21-CAC4-4C52-95C9-E5C0DE3E9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A48DF8F-07DF-48F2-944C-97808BBD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DBC7527-D323-4A52-8055-50480E532B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FDC9880-BEB7-4458-9A76-FD74CA58DA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036FF9-87DD-4353-B2F0-489C22FD6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E07E5-1F56-421C-8C94-997C1C4687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DFE285C-9557-40E8-A605-6B1D892AB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31B8C5C-DAD6-40EA-A047-258B2864F2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3B8CF04-FBFF-4E4B-AFF7-F08823A535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4FA41BA-3E89-4178-9DC5-7964323B10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921036-12D7-4BCA-87D0-9B7E8B347D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90552932-5D46-4AEB-BFEF-98EDCAAF4F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1879D665-78DD-41CB-B632-09A8CCAA9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42E7154-0100-47A1-B9AF-D24534754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400" y="1011765"/>
            <a:ext cx="4951078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0F1BAA-A590-4A6E-B2AB-00A782DF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401525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7AB879C-9E1E-4887-AD0A-27C9DDFA2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70B3BCC-6CA1-42CB-8DAE-A4D8B4B6C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F86E030-3AC9-44D7-91C6-61E6FF7AB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B6278D5-064B-4575-B21E-5B20074E77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57208CA-0882-4065-A7D3-FDDADF86DD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0519EB9-E356-4E3E-A556-637E0557CE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B07C15A-867E-427E-8748-3EAFF3BBB1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1808BD69-CC2D-4BCD-A0DA-8D67C306E0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FAD8D0D8-7C1F-4166-A0A8-97C52ECCD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182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21B29E-0D57-4502-8C8D-BA277DA0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D86A8-B0A2-4A22-AAFE-7AACFC52C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Los métodos no se declaran de forma explícita con var, let o const.</a:t>
            </a:r>
          </a:p>
          <a:p>
            <a:pPr>
              <a:lnSpc>
                <a:spcPct val="90000"/>
              </a:lnSpc>
            </a:pPr>
            <a:r>
              <a:rPr lang="en-US" sz="2000"/>
              <a:t>Al tratarse de un constructor y no una función, no hay una salida de datos explícita con return.</a:t>
            </a:r>
          </a:p>
          <a:p>
            <a:pPr>
              <a:lnSpc>
                <a:spcPct val="90000"/>
              </a:lnSpc>
            </a:pPr>
            <a:r>
              <a:rPr lang="en-US" sz="2000"/>
              <a:t>Encontramos nuevas palabras reservadas: </a:t>
            </a:r>
            <a:r>
              <a:rPr lang="en-US" sz="2000" u="sng"/>
              <a:t>constructor, super, get, set y static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94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729D1C44-1DC2-46A3-AF4D-6CF3F03E7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8441D71-9427-4E52-9D00-DA5DCD608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D64EDB-A847-4FFD-A1A0-F682EFB878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1462D21-CAC4-4C52-95C9-E5C0DE3E9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A48DF8F-07DF-48F2-944C-97808BBD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BC7527-D323-4A52-8055-50480E532B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FDC9880-BEB7-4458-9A76-FD74CA58DA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AF7A8C3B-2955-4667-9AC7-E4FD1018F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F58D8C2-29A0-43E0-BAA0-BB3DF36F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6739" y="975360"/>
            <a:ext cx="7152646" cy="2947416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51A18A05-0622-4490-BCCE-1399B374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385184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1042</TotalTime>
  <Words>1062</Words>
  <Application>Microsoft Office PowerPoint</Application>
  <PresentationFormat>Panorámica</PresentationFormat>
  <Paragraphs>120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5" baseType="lpstr">
      <vt:lpstr>Arial</vt:lpstr>
      <vt:lpstr>Corbel</vt:lpstr>
      <vt:lpstr>Parallax</vt:lpstr>
      <vt:lpstr>HTML  5</vt:lpstr>
      <vt:lpstr>Javascript Orientado a Objetos</vt:lpstr>
      <vt:lpstr>Clases</vt:lpstr>
      <vt:lpstr>Clases</vt:lpstr>
      <vt:lpstr>Clases</vt:lpstr>
      <vt:lpstr>Clases</vt:lpstr>
      <vt:lpstr>Clases</vt:lpstr>
      <vt:lpstr>Clases</vt:lpstr>
      <vt:lpstr>Clases</vt:lpstr>
      <vt:lpstr>Objetos</vt:lpstr>
      <vt:lpstr>Objetos</vt:lpstr>
      <vt:lpstr>Objetos</vt:lpstr>
      <vt:lpstr>Ejercicio 01</vt:lpstr>
      <vt:lpstr>JQuery</vt:lpstr>
      <vt:lpstr>Archivos necesarios</vt:lpstr>
      <vt:lpstr>Agenda día 02</vt:lpstr>
      <vt:lpstr>JQuery</vt:lpstr>
      <vt:lpstr>AJAX</vt:lpstr>
      <vt:lpstr>JQuery</vt:lpstr>
      <vt:lpstr>JQuery</vt:lpstr>
      <vt:lpstr>JQuery, Document Ready</vt:lpstr>
      <vt:lpstr>JQuery, Document Ready</vt:lpstr>
      <vt:lpstr>JQuery, Document Ready, método simplificado</vt:lpstr>
      <vt:lpstr>Selectores JQuery</vt:lpstr>
      <vt:lpstr>Elemento selector</vt:lpstr>
      <vt:lpstr>#ID Selector</vt:lpstr>
      <vt:lpstr>.class Selector</vt:lpstr>
      <vt:lpstr>Otros selectores</vt:lpstr>
      <vt:lpstr>Demostración en pantalla</vt:lpstr>
      <vt:lpstr>Jquery Eventos</vt:lpstr>
      <vt:lpstr>Jquery Eventos</vt:lpstr>
      <vt:lpstr>Jquery Eventos</vt:lpstr>
      <vt:lpstr>Jquery efectos</vt:lpstr>
      <vt:lpstr>Jquery efectos</vt:lpstr>
      <vt:lpstr>Ejercicio 02</vt:lpstr>
      <vt:lpstr>Ejercicio 03</vt:lpstr>
      <vt:lpstr>Ejercicio 04</vt:lpstr>
      <vt:lpstr>PouchDB</vt:lpstr>
      <vt:lpstr>PouchDB</vt:lpstr>
      <vt:lpstr>PouchDB</vt:lpstr>
      <vt:lpstr>Ejercicio 05 final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5</dc:title>
  <dc:creator>ralf</dc:creator>
  <cp:lastModifiedBy>ralf</cp:lastModifiedBy>
  <cp:revision>73</cp:revision>
  <dcterms:created xsi:type="dcterms:W3CDTF">2018-04-23T15:25:53Z</dcterms:created>
  <dcterms:modified xsi:type="dcterms:W3CDTF">2018-05-24T14:03:35Z</dcterms:modified>
</cp:coreProperties>
</file>