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8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88" r:id="rId4"/>
    <p:sldId id="286" r:id="rId5"/>
    <p:sldId id="277" r:id="rId6"/>
    <p:sldId id="284" r:id="rId7"/>
    <p:sldId id="287" r:id="rId8"/>
    <p:sldId id="289" r:id="rId9"/>
    <p:sldId id="290" r:id="rId10"/>
    <p:sldId id="291" r:id="rId11"/>
    <p:sldId id="292" r:id="rId12"/>
    <p:sldId id="306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73" r:id="rId27"/>
    <p:sldId id="281" r:id="rId28"/>
    <p:sldId id="279" r:id="rId29"/>
    <p:sldId id="283" r:id="rId30"/>
    <p:sldId id="308" r:id="rId31"/>
    <p:sldId id="282" r:id="rId32"/>
    <p:sldId id="307" r:id="rId33"/>
    <p:sldId id="276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47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F853A-71D0-4365-A27F-68287492B288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287EA7B-3C5E-4451-A42F-3E33C7615563}">
      <dgm:prSet/>
      <dgm:spPr/>
      <dgm:t>
        <a:bodyPr/>
        <a:lstStyle/>
        <a:p>
          <a:pPr rtl="0"/>
          <a:r>
            <a:rPr lang="pt-BR" b="1" dirty="0"/>
            <a:t>Compromisso com o Resultado</a:t>
          </a:r>
        </a:p>
      </dgm:t>
    </dgm:pt>
    <dgm:pt modelId="{17F1FB17-8430-46DC-950A-937575851EEB}" type="parTrans" cxnId="{60C47552-4332-4BAD-BB19-F5A293CFDD77}">
      <dgm:prSet/>
      <dgm:spPr/>
      <dgm:t>
        <a:bodyPr/>
        <a:lstStyle/>
        <a:p>
          <a:endParaRPr lang="pt-BR"/>
        </a:p>
      </dgm:t>
    </dgm:pt>
    <dgm:pt modelId="{1FA64403-2F37-48B4-AF54-5F89D2155007}" type="sibTrans" cxnId="{60C47552-4332-4BAD-BB19-F5A293CFDD77}">
      <dgm:prSet/>
      <dgm:spPr/>
      <dgm:t>
        <a:bodyPr/>
        <a:lstStyle/>
        <a:p>
          <a:endParaRPr lang="pt-BR"/>
        </a:p>
      </dgm:t>
    </dgm:pt>
    <dgm:pt modelId="{98478008-DBFD-427D-AB7E-4CE9D9F53BE0}">
      <dgm:prSet/>
      <dgm:spPr/>
      <dgm:t>
        <a:bodyPr/>
        <a:lstStyle/>
        <a:p>
          <a:pPr rtl="0"/>
          <a:r>
            <a:rPr lang="pt-BR" b="1" dirty="0"/>
            <a:t>Transferência de Conhecimento</a:t>
          </a:r>
        </a:p>
      </dgm:t>
    </dgm:pt>
    <dgm:pt modelId="{C9153FAB-014D-4FA9-8DD7-32B8744C7BB8}" type="parTrans" cxnId="{0F0E91DD-014F-4D45-A8E5-95E8D66DC49D}">
      <dgm:prSet/>
      <dgm:spPr/>
      <dgm:t>
        <a:bodyPr/>
        <a:lstStyle/>
        <a:p>
          <a:endParaRPr lang="pt-BR"/>
        </a:p>
      </dgm:t>
    </dgm:pt>
    <dgm:pt modelId="{8DB587E0-3A83-4157-B9BD-481AD9F01577}" type="sibTrans" cxnId="{0F0E91DD-014F-4D45-A8E5-95E8D66DC49D}">
      <dgm:prSet/>
      <dgm:spPr/>
      <dgm:t>
        <a:bodyPr/>
        <a:lstStyle/>
        <a:p>
          <a:endParaRPr lang="pt-BR"/>
        </a:p>
      </dgm:t>
    </dgm:pt>
    <dgm:pt modelId="{0DB800C5-818B-4BBE-8320-70F00EA9880D}">
      <dgm:prSet/>
      <dgm:spPr/>
      <dgm:t>
        <a:bodyPr/>
        <a:lstStyle/>
        <a:p>
          <a:pPr rtl="0"/>
          <a:r>
            <a:rPr lang="pt-BR" b="1" dirty="0"/>
            <a:t>Contrato de Risco </a:t>
          </a:r>
        </a:p>
      </dgm:t>
    </dgm:pt>
    <dgm:pt modelId="{2B35FDBF-7613-4EB7-A6CE-7855D22D6846}" type="parTrans" cxnId="{D930FD94-6C7D-4257-88E7-58CA56758688}">
      <dgm:prSet/>
      <dgm:spPr/>
      <dgm:t>
        <a:bodyPr/>
        <a:lstStyle/>
        <a:p>
          <a:endParaRPr lang="pt-BR"/>
        </a:p>
      </dgm:t>
    </dgm:pt>
    <dgm:pt modelId="{55A4D55B-98AB-44A5-B4B2-EBA45FD5F6E2}" type="sibTrans" cxnId="{D930FD94-6C7D-4257-88E7-58CA56758688}">
      <dgm:prSet/>
      <dgm:spPr/>
      <dgm:t>
        <a:bodyPr/>
        <a:lstStyle/>
        <a:p>
          <a:endParaRPr lang="pt-BR"/>
        </a:p>
      </dgm:t>
    </dgm:pt>
    <dgm:pt modelId="{F0C9DB59-5AEB-430D-82CD-E9B44BEAEB45}">
      <dgm:prSet/>
      <dgm:spPr/>
      <dgm:t>
        <a:bodyPr/>
        <a:lstStyle/>
        <a:p>
          <a:pPr rtl="0"/>
          <a:r>
            <a:rPr lang="pt-BR" b="1" dirty="0"/>
            <a:t>Criar auto suficiência na metodologia</a:t>
          </a:r>
        </a:p>
      </dgm:t>
    </dgm:pt>
    <dgm:pt modelId="{1253239B-904D-43C6-B90F-8656915601B3}" type="parTrans" cxnId="{C6E2589B-4989-4B50-A9C1-1DEFE59A018A}">
      <dgm:prSet/>
      <dgm:spPr/>
      <dgm:t>
        <a:bodyPr/>
        <a:lstStyle/>
        <a:p>
          <a:endParaRPr lang="pt-BR"/>
        </a:p>
      </dgm:t>
    </dgm:pt>
    <dgm:pt modelId="{F6E8702C-6AE0-4507-963D-F038C4957B46}" type="sibTrans" cxnId="{C6E2589B-4989-4B50-A9C1-1DEFE59A018A}">
      <dgm:prSet/>
      <dgm:spPr/>
      <dgm:t>
        <a:bodyPr/>
        <a:lstStyle/>
        <a:p>
          <a:endParaRPr lang="pt-BR"/>
        </a:p>
      </dgm:t>
    </dgm:pt>
    <dgm:pt modelId="{C292B4AA-3A00-429B-8DAF-054C48C53250}">
      <dgm:prSet/>
      <dgm:spPr/>
      <dgm:t>
        <a:bodyPr/>
        <a:lstStyle/>
        <a:p>
          <a:pPr rtl="0"/>
          <a:r>
            <a:rPr lang="pt-BR" b="1" dirty="0"/>
            <a:t>Resultados Rápidos</a:t>
          </a:r>
        </a:p>
      </dgm:t>
    </dgm:pt>
    <dgm:pt modelId="{B1A86112-B858-4DFC-BB87-A8194B1767CD}" type="parTrans" cxnId="{CAB26686-7B9C-4231-B1F6-815F09482927}">
      <dgm:prSet/>
      <dgm:spPr/>
      <dgm:t>
        <a:bodyPr/>
        <a:lstStyle/>
        <a:p>
          <a:endParaRPr lang="pt-BR"/>
        </a:p>
      </dgm:t>
    </dgm:pt>
    <dgm:pt modelId="{D2735AB5-FC3F-451D-B490-029838C364F2}" type="sibTrans" cxnId="{CAB26686-7B9C-4231-B1F6-815F09482927}">
      <dgm:prSet/>
      <dgm:spPr/>
      <dgm:t>
        <a:bodyPr/>
        <a:lstStyle/>
        <a:p>
          <a:endParaRPr lang="pt-BR"/>
        </a:p>
      </dgm:t>
    </dgm:pt>
    <dgm:pt modelId="{E6C1145B-4AA5-4D43-B7D8-93EACD70A4D2}">
      <dgm:prSet/>
      <dgm:spPr/>
      <dgm:t>
        <a:bodyPr/>
        <a:lstStyle/>
        <a:p>
          <a:pPr rtl="0"/>
          <a:r>
            <a:rPr lang="pt-BR" b="1" dirty="0"/>
            <a:t>Ganhos mensuráveis nos primeiros 3 meses</a:t>
          </a:r>
        </a:p>
      </dgm:t>
    </dgm:pt>
    <dgm:pt modelId="{E3F0354E-86AD-426C-810E-7FA6890F5E94}" type="parTrans" cxnId="{5334C329-EF68-4316-ABA9-ECDE59BB3168}">
      <dgm:prSet/>
      <dgm:spPr/>
      <dgm:t>
        <a:bodyPr/>
        <a:lstStyle/>
        <a:p>
          <a:endParaRPr lang="pt-BR"/>
        </a:p>
      </dgm:t>
    </dgm:pt>
    <dgm:pt modelId="{966474D4-49B9-4A5A-8E67-CB7B1A5347D4}" type="sibTrans" cxnId="{5334C329-EF68-4316-ABA9-ECDE59BB3168}">
      <dgm:prSet/>
      <dgm:spPr/>
      <dgm:t>
        <a:bodyPr/>
        <a:lstStyle/>
        <a:p>
          <a:endParaRPr lang="pt-BR"/>
        </a:p>
      </dgm:t>
    </dgm:pt>
    <dgm:pt modelId="{FE1495FD-AECD-4EEC-97CE-0ADB243DF9D3}">
      <dgm:prSet/>
      <dgm:spPr/>
      <dgm:t>
        <a:bodyPr/>
        <a:lstStyle/>
        <a:p>
          <a:pPr rtl="0"/>
          <a:r>
            <a:rPr lang="pt-BR" b="1" dirty="0"/>
            <a:t>Parceiro Estratégico do Cliente</a:t>
          </a:r>
        </a:p>
      </dgm:t>
    </dgm:pt>
    <dgm:pt modelId="{4A38DF12-B700-42C9-9CCF-F4467E94C7BA}" type="parTrans" cxnId="{6EED7CB4-19D7-4B69-B0EC-DCA925E03BD6}">
      <dgm:prSet/>
      <dgm:spPr/>
      <dgm:t>
        <a:bodyPr/>
        <a:lstStyle/>
        <a:p>
          <a:endParaRPr lang="pt-BR"/>
        </a:p>
      </dgm:t>
    </dgm:pt>
    <dgm:pt modelId="{4D2CFB04-0B1F-4E0C-BD76-6F2198997080}" type="sibTrans" cxnId="{6EED7CB4-19D7-4B69-B0EC-DCA925E03BD6}">
      <dgm:prSet/>
      <dgm:spPr/>
      <dgm:t>
        <a:bodyPr/>
        <a:lstStyle/>
        <a:p>
          <a:endParaRPr lang="pt-BR"/>
        </a:p>
      </dgm:t>
    </dgm:pt>
    <dgm:pt modelId="{3B6AF0CE-4131-4443-A4AA-CA13ABDDC5F5}">
      <dgm:prSet/>
      <dgm:spPr/>
      <dgm:t>
        <a:bodyPr/>
        <a:lstStyle/>
        <a:p>
          <a:pPr rtl="0"/>
          <a:r>
            <a:rPr lang="pt-BR" b="1" dirty="0"/>
            <a:t>Retorno de Investimento Mínimo 3 vezes</a:t>
          </a:r>
        </a:p>
      </dgm:t>
    </dgm:pt>
    <dgm:pt modelId="{0213459B-AF6A-4628-ACCF-3B612CFD9658}" type="parTrans" cxnId="{8362188A-6CB8-4663-BB6A-C026E763BE3F}">
      <dgm:prSet/>
      <dgm:spPr/>
      <dgm:t>
        <a:bodyPr/>
        <a:lstStyle/>
        <a:p>
          <a:endParaRPr lang="pt-BR"/>
        </a:p>
      </dgm:t>
    </dgm:pt>
    <dgm:pt modelId="{A4430FE6-5822-4FC5-B746-05E1C3637102}" type="sibTrans" cxnId="{8362188A-6CB8-4663-BB6A-C026E763BE3F}">
      <dgm:prSet/>
      <dgm:spPr/>
      <dgm:t>
        <a:bodyPr/>
        <a:lstStyle/>
        <a:p>
          <a:endParaRPr lang="pt-BR"/>
        </a:p>
      </dgm:t>
    </dgm:pt>
    <dgm:pt modelId="{A68DE56D-5EF2-416F-9D4E-96D575A6E8E1}" type="pres">
      <dgm:prSet presAssocID="{201F853A-71D0-4365-A27F-68287492B288}" presName="Name0" presStyleCnt="0">
        <dgm:presLayoutVars>
          <dgm:dir/>
          <dgm:animLvl val="lvl"/>
          <dgm:resizeHandles val="exact"/>
        </dgm:presLayoutVars>
      </dgm:prSet>
      <dgm:spPr/>
    </dgm:pt>
    <dgm:pt modelId="{4A515201-D659-44DD-A508-E95DEAB71FB0}" type="pres">
      <dgm:prSet presAssocID="{FE1495FD-AECD-4EEC-97CE-0ADB243DF9D3}" presName="linNode" presStyleCnt="0"/>
      <dgm:spPr/>
    </dgm:pt>
    <dgm:pt modelId="{CD5677FC-4100-4B37-94A4-98D62059867D}" type="pres">
      <dgm:prSet presAssocID="{FE1495FD-AECD-4EEC-97CE-0ADB243DF9D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47CA028-293E-41DB-8741-E20DD1C4DA84}" type="pres">
      <dgm:prSet presAssocID="{FE1495FD-AECD-4EEC-97CE-0ADB243DF9D3}" presName="descendantText" presStyleLbl="alignAccFollowNode1" presStyleIdx="0" presStyleCnt="4">
        <dgm:presLayoutVars>
          <dgm:bulletEnabled val="1"/>
        </dgm:presLayoutVars>
      </dgm:prSet>
      <dgm:spPr/>
    </dgm:pt>
    <dgm:pt modelId="{A202AF72-9583-4DDA-AA2F-CEB7425CBD14}" type="pres">
      <dgm:prSet presAssocID="{4D2CFB04-0B1F-4E0C-BD76-6F2198997080}" presName="sp" presStyleCnt="0"/>
      <dgm:spPr/>
    </dgm:pt>
    <dgm:pt modelId="{BC8A0A95-A309-4C0B-BD2D-FDF377B318DF}" type="pres">
      <dgm:prSet presAssocID="{4287EA7B-3C5E-4451-A42F-3E33C7615563}" presName="linNode" presStyleCnt="0"/>
      <dgm:spPr/>
    </dgm:pt>
    <dgm:pt modelId="{859DFC82-F1CD-4CE0-BFB5-E5D1933419A3}" type="pres">
      <dgm:prSet presAssocID="{4287EA7B-3C5E-4451-A42F-3E33C76155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8CF712B-2E06-453A-BD2C-71668E4F8D25}" type="pres">
      <dgm:prSet presAssocID="{4287EA7B-3C5E-4451-A42F-3E33C7615563}" presName="descendantText" presStyleLbl="alignAccFollowNode1" presStyleIdx="1" presStyleCnt="4">
        <dgm:presLayoutVars>
          <dgm:bulletEnabled val="1"/>
        </dgm:presLayoutVars>
      </dgm:prSet>
      <dgm:spPr/>
    </dgm:pt>
    <dgm:pt modelId="{CBC419E4-3C10-432E-8603-A9E6742D9C44}" type="pres">
      <dgm:prSet presAssocID="{1FA64403-2F37-48B4-AF54-5F89D2155007}" presName="sp" presStyleCnt="0"/>
      <dgm:spPr/>
    </dgm:pt>
    <dgm:pt modelId="{75E94B9F-2E9D-4B9C-B18E-CA00FBE5FE35}" type="pres">
      <dgm:prSet presAssocID="{98478008-DBFD-427D-AB7E-4CE9D9F53BE0}" presName="linNode" presStyleCnt="0"/>
      <dgm:spPr/>
    </dgm:pt>
    <dgm:pt modelId="{2C7C40EA-6FAA-4AF4-8371-D52F8AA453F5}" type="pres">
      <dgm:prSet presAssocID="{98478008-DBFD-427D-AB7E-4CE9D9F53BE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8D22F77-B9F8-4559-99AB-650000E674BF}" type="pres">
      <dgm:prSet presAssocID="{98478008-DBFD-427D-AB7E-4CE9D9F53BE0}" presName="descendantText" presStyleLbl="alignAccFollowNode1" presStyleIdx="2" presStyleCnt="4">
        <dgm:presLayoutVars>
          <dgm:bulletEnabled val="1"/>
        </dgm:presLayoutVars>
      </dgm:prSet>
      <dgm:spPr/>
    </dgm:pt>
    <dgm:pt modelId="{5C5B7EDF-E689-4A67-BC6C-7E1B3F6ED5E7}" type="pres">
      <dgm:prSet presAssocID="{8DB587E0-3A83-4157-B9BD-481AD9F01577}" presName="sp" presStyleCnt="0"/>
      <dgm:spPr/>
    </dgm:pt>
    <dgm:pt modelId="{104ABCB6-97A7-4462-A763-48FA1E951867}" type="pres">
      <dgm:prSet presAssocID="{C292B4AA-3A00-429B-8DAF-054C48C53250}" presName="linNode" presStyleCnt="0"/>
      <dgm:spPr/>
    </dgm:pt>
    <dgm:pt modelId="{D1EDD75C-73A4-41A3-901C-2045C5927A8D}" type="pres">
      <dgm:prSet presAssocID="{C292B4AA-3A00-429B-8DAF-054C48C5325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B833E5C-92CB-4CF3-B971-F18B62E44CF9}" type="pres">
      <dgm:prSet presAssocID="{C292B4AA-3A00-429B-8DAF-054C48C5325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334C329-EF68-4316-ABA9-ECDE59BB3168}" srcId="{C292B4AA-3A00-429B-8DAF-054C48C53250}" destId="{E6C1145B-4AA5-4D43-B7D8-93EACD70A4D2}" srcOrd="0" destOrd="0" parTransId="{E3F0354E-86AD-426C-810E-7FA6890F5E94}" sibTransId="{966474D4-49B9-4A5A-8E67-CB7B1A5347D4}"/>
    <dgm:cxn modelId="{32029D35-DB7B-4B01-8743-8F7467D97653}" type="presOf" srcId="{201F853A-71D0-4365-A27F-68287492B288}" destId="{A68DE56D-5EF2-416F-9D4E-96D575A6E8E1}" srcOrd="0" destOrd="0" presId="urn:microsoft.com/office/officeart/2005/8/layout/vList5"/>
    <dgm:cxn modelId="{B083A33C-46E8-431D-B787-31B5DAFFF009}" type="presOf" srcId="{F0C9DB59-5AEB-430D-82CD-E9B44BEAEB45}" destId="{68D22F77-B9F8-4559-99AB-650000E674BF}" srcOrd="0" destOrd="0" presId="urn:microsoft.com/office/officeart/2005/8/layout/vList5"/>
    <dgm:cxn modelId="{FA4CCA67-28B6-4A6A-BDD2-1FCA5A91196C}" type="presOf" srcId="{C292B4AA-3A00-429B-8DAF-054C48C53250}" destId="{D1EDD75C-73A4-41A3-901C-2045C5927A8D}" srcOrd="0" destOrd="0" presId="urn:microsoft.com/office/officeart/2005/8/layout/vList5"/>
    <dgm:cxn modelId="{89722D4D-591C-4299-8D46-7272CAD068EA}" type="presOf" srcId="{0DB800C5-818B-4BBE-8320-70F00EA9880D}" destId="{38CF712B-2E06-453A-BD2C-71668E4F8D25}" srcOrd="0" destOrd="0" presId="urn:microsoft.com/office/officeart/2005/8/layout/vList5"/>
    <dgm:cxn modelId="{60C47552-4332-4BAD-BB19-F5A293CFDD77}" srcId="{201F853A-71D0-4365-A27F-68287492B288}" destId="{4287EA7B-3C5E-4451-A42F-3E33C7615563}" srcOrd="1" destOrd="0" parTransId="{17F1FB17-8430-46DC-950A-937575851EEB}" sibTransId="{1FA64403-2F37-48B4-AF54-5F89D2155007}"/>
    <dgm:cxn modelId="{38B92E74-2CC5-40AE-822E-366A7414F57B}" type="presOf" srcId="{4287EA7B-3C5E-4451-A42F-3E33C7615563}" destId="{859DFC82-F1CD-4CE0-BFB5-E5D1933419A3}" srcOrd="0" destOrd="0" presId="urn:microsoft.com/office/officeart/2005/8/layout/vList5"/>
    <dgm:cxn modelId="{CAB26686-7B9C-4231-B1F6-815F09482927}" srcId="{201F853A-71D0-4365-A27F-68287492B288}" destId="{C292B4AA-3A00-429B-8DAF-054C48C53250}" srcOrd="3" destOrd="0" parTransId="{B1A86112-B858-4DFC-BB87-A8194B1767CD}" sibTransId="{D2735AB5-FC3F-451D-B490-029838C364F2}"/>
    <dgm:cxn modelId="{8362188A-6CB8-4663-BB6A-C026E763BE3F}" srcId="{FE1495FD-AECD-4EEC-97CE-0ADB243DF9D3}" destId="{3B6AF0CE-4131-4443-A4AA-CA13ABDDC5F5}" srcOrd="0" destOrd="0" parTransId="{0213459B-AF6A-4628-ACCF-3B612CFD9658}" sibTransId="{A4430FE6-5822-4FC5-B746-05E1C3637102}"/>
    <dgm:cxn modelId="{5C7C0F8D-6DFE-4C33-8357-1DB12B6374B2}" type="presOf" srcId="{3B6AF0CE-4131-4443-A4AA-CA13ABDDC5F5}" destId="{347CA028-293E-41DB-8741-E20DD1C4DA84}" srcOrd="0" destOrd="0" presId="urn:microsoft.com/office/officeart/2005/8/layout/vList5"/>
    <dgm:cxn modelId="{D930FD94-6C7D-4257-88E7-58CA56758688}" srcId="{4287EA7B-3C5E-4451-A42F-3E33C7615563}" destId="{0DB800C5-818B-4BBE-8320-70F00EA9880D}" srcOrd="0" destOrd="0" parTransId="{2B35FDBF-7613-4EB7-A6CE-7855D22D6846}" sibTransId="{55A4D55B-98AB-44A5-B4B2-EBA45FD5F6E2}"/>
    <dgm:cxn modelId="{559E0196-990D-456B-914F-207C5480C6B5}" type="presOf" srcId="{E6C1145B-4AA5-4D43-B7D8-93EACD70A4D2}" destId="{9B833E5C-92CB-4CF3-B971-F18B62E44CF9}" srcOrd="0" destOrd="0" presId="urn:microsoft.com/office/officeart/2005/8/layout/vList5"/>
    <dgm:cxn modelId="{5BC33D9B-9821-47C0-BD29-19600116F5A0}" type="presOf" srcId="{FE1495FD-AECD-4EEC-97CE-0ADB243DF9D3}" destId="{CD5677FC-4100-4B37-94A4-98D62059867D}" srcOrd="0" destOrd="0" presId="urn:microsoft.com/office/officeart/2005/8/layout/vList5"/>
    <dgm:cxn modelId="{C6E2589B-4989-4B50-A9C1-1DEFE59A018A}" srcId="{98478008-DBFD-427D-AB7E-4CE9D9F53BE0}" destId="{F0C9DB59-5AEB-430D-82CD-E9B44BEAEB45}" srcOrd="0" destOrd="0" parTransId="{1253239B-904D-43C6-B90F-8656915601B3}" sibTransId="{F6E8702C-6AE0-4507-963D-F038C4957B46}"/>
    <dgm:cxn modelId="{F558D8A9-C708-4241-8ADD-F76C71A78636}" type="presOf" srcId="{98478008-DBFD-427D-AB7E-4CE9D9F53BE0}" destId="{2C7C40EA-6FAA-4AF4-8371-D52F8AA453F5}" srcOrd="0" destOrd="0" presId="urn:microsoft.com/office/officeart/2005/8/layout/vList5"/>
    <dgm:cxn modelId="{6EED7CB4-19D7-4B69-B0EC-DCA925E03BD6}" srcId="{201F853A-71D0-4365-A27F-68287492B288}" destId="{FE1495FD-AECD-4EEC-97CE-0ADB243DF9D3}" srcOrd="0" destOrd="0" parTransId="{4A38DF12-B700-42C9-9CCF-F4467E94C7BA}" sibTransId="{4D2CFB04-0B1F-4E0C-BD76-6F2198997080}"/>
    <dgm:cxn modelId="{0F0E91DD-014F-4D45-A8E5-95E8D66DC49D}" srcId="{201F853A-71D0-4365-A27F-68287492B288}" destId="{98478008-DBFD-427D-AB7E-4CE9D9F53BE0}" srcOrd="2" destOrd="0" parTransId="{C9153FAB-014D-4FA9-8DD7-32B8744C7BB8}" sibTransId="{8DB587E0-3A83-4157-B9BD-481AD9F01577}"/>
    <dgm:cxn modelId="{CC183ABE-6BAE-4676-AE70-E959976DE30E}" type="presParOf" srcId="{A68DE56D-5EF2-416F-9D4E-96D575A6E8E1}" destId="{4A515201-D659-44DD-A508-E95DEAB71FB0}" srcOrd="0" destOrd="0" presId="urn:microsoft.com/office/officeart/2005/8/layout/vList5"/>
    <dgm:cxn modelId="{CFF92EB4-9E49-466A-ABA3-01A1F6EA5AC4}" type="presParOf" srcId="{4A515201-D659-44DD-A508-E95DEAB71FB0}" destId="{CD5677FC-4100-4B37-94A4-98D62059867D}" srcOrd="0" destOrd="0" presId="urn:microsoft.com/office/officeart/2005/8/layout/vList5"/>
    <dgm:cxn modelId="{2C1892A2-B48D-4C48-AB19-2572A817976E}" type="presParOf" srcId="{4A515201-D659-44DD-A508-E95DEAB71FB0}" destId="{347CA028-293E-41DB-8741-E20DD1C4DA84}" srcOrd="1" destOrd="0" presId="urn:microsoft.com/office/officeart/2005/8/layout/vList5"/>
    <dgm:cxn modelId="{5985D872-6455-45D6-B3AD-CE8BB52A37EB}" type="presParOf" srcId="{A68DE56D-5EF2-416F-9D4E-96D575A6E8E1}" destId="{A202AF72-9583-4DDA-AA2F-CEB7425CBD14}" srcOrd="1" destOrd="0" presId="urn:microsoft.com/office/officeart/2005/8/layout/vList5"/>
    <dgm:cxn modelId="{B8E878D7-ECA6-446A-AB1A-43571AFC7476}" type="presParOf" srcId="{A68DE56D-5EF2-416F-9D4E-96D575A6E8E1}" destId="{BC8A0A95-A309-4C0B-BD2D-FDF377B318DF}" srcOrd="2" destOrd="0" presId="urn:microsoft.com/office/officeart/2005/8/layout/vList5"/>
    <dgm:cxn modelId="{48A98878-09E5-41DF-9958-92EA2E805F3A}" type="presParOf" srcId="{BC8A0A95-A309-4C0B-BD2D-FDF377B318DF}" destId="{859DFC82-F1CD-4CE0-BFB5-E5D1933419A3}" srcOrd="0" destOrd="0" presId="urn:microsoft.com/office/officeart/2005/8/layout/vList5"/>
    <dgm:cxn modelId="{0AD1D18B-8DE2-434F-B022-87F76AC014D2}" type="presParOf" srcId="{BC8A0A95-A309-4C0B-BD2D-FDF377B318DF}" destId="{38CF712B-2E06-453A-BD2C-71668E4F8D25}" srcOrd="1" destOrd="0" presId="urn:microsoft.com/office/officeart/2005/8/layout/vList5"/>
    <dgm:cxn modelId="{6493E8A7-F66F-4ABE-9074-7C22B35855A4}" type="presParOf" srcId="{A68DE56D-5EF2-416F-9D4E-96D575A6E8E1}" destId="{CBC419E4-3C10-432E-8603-A9E6742D9C44}" srcOrd="3" destOrd="0" presId="urn:microsoft.com/office/officeart/2005/8/layout/vList5"/>
    <dgm:cxn modelId="{1C02942E-8D39-4F60-B946-6DB34DDD1E35}" type="presParOf" srcId="{A68DE56D-5EF2-416F-9D4E-96D575A6E8E1}" destId="{75E94B9F-2E9D-4B9C-B18E-CA00FBE5FE35}" srcOrd="4" destOrd="0" presId="urn:microsoft.com/office/officeart/2005/8/layout/vList5"/>
    <dgm:cxn modelId="{8DE04DD3-F4A1-40FF-B3EF-0857FF2C1174}" type="presParOf" srcId="{75E94B9F-2E9D-4B9C-B18E-CA00FBE5FE35}" destId="{2C7C40EA-6FAA-4AF4-8371-D52F8AA453F5}" srcOrd="0" destOrd="0" presId="urn:microsoft.com/office/officeart/2005/8/layout/vList5"/>
    <dgm:cxn modelId="{E1703106-62C0-44A6-B2B6-37AD3F27C93F}" type="presParOf" srcId="{75E94B9F-2E9D-4B9C-B18E-CA00FBE5FE35}" destId="{68D22F77-B9F8-4559-99AB-650000E674BF}" srcOrd="1" destOrd="0" presId="urn:microsoft.com/office/officeart/2005/8/layout/vList5"/>
    <dgm:cxn modelId="{4980079C-80A1-4387-951B-8DA32C43946D}" type="presParOf" srcId="{A68DE56D-5EF2-416F-9D4E-96D575A6E8E1}" destId="{5C5B7EDF-E689-4A67-BC6C-7E1B3F6ED5E7}" srcOrd="5" destOrd="0" presId="urn:microsoft.com/office/officeart/2005/8/layout/vList5"/>
    <dgm:cxn modelId="{80A257E1-9953-4A97-A94B-3A36DBBF6465}" type="presParOf" srcId="{A68DE56D-5EF2-416F-9D4E-96D575A6E8E1}" destId="{104ABCB6-97A7-4462-A763-48FA1E951867}" srcOrd="6" destOrd="0" presId="urn:microsoft.com/office/officeart/2005/8/layout/vList5"/>
    <dgm:cxn modelId="{21694FCA-0B4C-4BCF-8112-3D04FCB87B5C}" type="presParOf" srcId="{104ABCB6-97A7-4462-A763-48FA1E951867}" destId="{D1EDD75C-73A4-41A3-901C-2045C5927A8D}" srcOrd="0" destOrd="0" presId="urn:microsoft.com/office/officeart/2005/8/layout/vList5"/>
    <dgm:cxn modelId="{F79543B3-869B-4433-B451-726DB16D9205}" type="presParOf" srcId="{104ABCB6-97A7-4462-A763-48FA1E951867}" destId="{9B833E5C-92CB-4CF3-B971-F18B62E44C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5E5C03-9A8E-46AF-BA29-4C78F23EC233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DA726E3-7F6D-4CC9-A69D-8453B97C9A1A}">
      <dgm:prSet custT="1"/>
      <dgm:spPr/>
      <dgm:t>
        <a:bodyPr/>
        <a:lstStyle/>
        <a:p>
          <a:pPr rtl="0"/>
          <a:r>
            <a:rPr lang="pt-BR" sz="2400" b="1" dirty="0"/>
            <a:t>Custo da Operação</a:t>
          </a:r>
        </a:p>
      </dgm:t>
    </dgm:pt>
    <dgm:pt modelId="{A5D76FEF-EB56-4783-81BE-CA30303D4458}" type="parTrans" cxnId="{BA6DF5E2-CEE3-420A-9218-4AB042A596DF}">
      <dgm:prSet/>
      <dgm:spPr/>
      <dgm:t>
        <a:bodyPr/>
        <a:lstStyle/>
        <a:p>
          <a:endParaRPr lang="pt-BR" b="1"/>
        </a:p>
      </dgm:t>
    </dgm:pt>
    <dgm:pt modelId="{916F8419-FAC7-413C-901B-D6A135D82B5C}" type="sibTrans" cxnId="{BA6DF5E2-CEE3-420A-9218-4AB042A596DF}">
      <dgm:prSet/>
      <dgm:spPr/>
      <dgm:t>
        <a:bodyPr/>
        <a:lstStyle/>
        <a:p>
          <a:endParaRPr lang="pt-BR" b="1"/>
        </a:p>
      </dgm:t>
    </dgm:pt>
    <dgm:pt modelId="{E3E9E1B0-8A07-4DEA-A03C-C2B957AA8C28}">
      <dgm:prSet custT="1"/>
      <dgm:spPr/>
      <dgm:t>
        <a:bodyPr/>
        <a:lstStyle/>
        <a:p>
          <a:pPr rtl="0"/>
          <a:r>
            <a:rPr lang="pt-BR" sz="2000" b="1" dirty="0"/>
            <a:t>Aumento na</a:t>
          </a:r>
        </a:p>
        <a:p>
          <a:pPr rtl="0"/>
          <a:r>
            <a:rPr lang="pt-BR" sz="2000" b="1" dirty="0"/>
            <a:t>Produtividade</a:t>
          </a:r>
        </a:p>
      </dgm:t>
    </dgm:pt>
    <dgm:pt modelId="{F67ABDC1-0CA6-44EA-BED0-4DDF97E7372D}" type="parTrans" cxnId="{448EBC3C-61FA-4EF8-8B34-756AAF407FB9}">
      <dgm:prSet/>
      <dgm:spPr/>
      <dgm:t>
        <a:bodyPr/>
        <a:lstStyle/>
        <a:p>
          <a:endParaRPr lang="pt-BR" b="1"/>
        </a:p>
      </dgm:t>
    </dgm:pt>
    <dgm:pt modelId="{B69371FC-60C3-46C4-B76B-F47917115871}" type="sibTrans" cxnId="{448EBC3C-61FA-4EF8-8B34-756AAF407FB9}">
      <dgm:prSet/>
      <dgm:spPr/>
      <dgm:t>
        <a:bodyPr/>
        <a:lstStyle/>
        <a:p>
          <a:endParaRPr lang="pt-BR" b="1"/>
        </a:p>
      </dgm:t>
    </dgm:pt>
    <dgm:pt modelId="{82E33D02-9570-49CB-A055-5CE63930257D}">
      <dgm:prSet custT="1"/>
      <dgm:spPr/>
      <dgm:t>
        <a:bodyPr/>
        <a:lstStyle/>
        <a:p>
          <a:pPr rtl="0"/>
          <a:r>
            <a:rPr lang="pt-BR" sz="2400" b="1" dirty="0"/>
            <a:t>Custo de Perdas</a:t>
          </a:r>
        </a:p>
      </dgm:t>
    </dgm:pt>
    <dgm:pt modelId="{E41A953E-A8B6-4294-90AE-3978D69F307B}" type="parTrans" cxnId="{7E4387B7-8E3D-4ED2-B604-AEBAF7D45C8C}">
      <dgm:prSet/>
      <dgm:spPr/>
      <dgm:t>
        <a:bodyPr/>
        <a:lstStyle/>
        <a:p>
          <a:endParaRPr lang="pt-BR" b="1"/>
        </a:p>
      </dgm:t>
    </dgm:pt>
    <dgm:pt modelId="{B57DBC7B-71E5-4473-B321-249941EBAD98}" type="sibTrans" cxnId="{7E4387B7-8E3D-4ED2-B604-AEBAF7D45C8C}">
      <dgm:prSet/>
      <dgm:spPr/>
      <dgm:t>
        <a:bodyPr/>
        <a:lstStyle/>
        <a:p>
          <a:endParaRPr lang="pt-BR" b="1"/>
        </a:p>
      </dgm:t>
    </dgm:pt>
    <dgm:pt modelId="{5CA3F45B-8703-4A16-971D-F62E11A1E41D}">
      <dgm:prSet custT="1"/>
      <dgm:spPr/>
      <dgm:t>
        <a:bodyPr/>
        <a:lstStyle/>
        <a:p>
          <a:pPr rtl="0"/>
          <a:r>
            <a:rPr lang="pt-BR" sz="2400" b="1" dirty="0"/>
            <a:t>Custos Financeiros</a:t>
          </a:r>
        </a:p>
      </dgm:t>
    </dgm:pt>
    <dgm:pt modelId="{352C3FA8-8C9A-4D53-9706-BE6990B8CAF9}" type="parTrans" cxnId="{32A39FBA-6A47-4E84-9F6B-C00CA7D418A7}">
      <dgm:prSet/>
      <dgm:spPr/>
      <dgm:t>
        <a:bodyPr/>
        <a:lstStyle/>
        <a:p>
          <a:endParaRPr lang="pt-BR" b="1"/>
        </a:p>
      </dgm:t>
    </dgm:pt>
    <dgm:pt modelId="{28A8543B-25D3-49DF-B975-B25B05C183CA}" type="sibTrans" cxnId="{32A39FBA-6A47-4E84-9F6B-C00CA7D418A7}">
      <dgm:prSet/>
      <dgm:spPr/>
      <dgm:t>
        <a:bodyPr/>
        <a:lstStyle/>
        <a:p>
          <a:endParaRPr lang="pt-BR" b="1"/>
        </a:p>
      </dgm:t>
    </dgm:pt>
    <dgm:pt modelId="{78C2689D-44F9-4841-A9DD-AD39D3D62B00}">
      <dgm:prSet custT="1"/>
      <dgm:spPr/>
      <dgm:t>
        <a:bodyPr/>
        <a:lstStyle/>
        <a:p>
          <a:pPr rtl="0"/>
          <a:r>
            <a:rPr lang="pt-BR" sz="2000" b="1" dirty="0"/>
            <a:t>Redução  de Estoques </a:t>
          </a:r>
        </a:p>
      </dgm:t>
    </dgm:pt>
    <dgm:pt modelId="{3F3C987B-7644-4CE1-8E6D-56D0517FA924}" type="parTrans" cxnId="{AA9211AD-73CF-4779-8905-08DE66676E7F}">
      <dgm:prSet/>
      <dgm:spPr/>
      <dgm:t>
        <a:bodyPr/>
        <a:lstStyle/>
        <a:p>
          <a:endParaRPr lang="pt-BR" b="1"/>
        </a:p>
      </dgm:t>
    </dgm:pt>
    <dgm:pt modelId="{927612C9-CBA6-4A77-A22B-B35CF44B030E}" type="sibTrans" cxnId="{AA9211AD-73CF-4779-8905-08DE66676E7F}">
      <dgm:prSet/>
      <dgm:spPr/>
      <dgm:t>
        <a:bodyPr/>
        <a:lstStyle/>
        <a:p>
          <a:endParaRPr lang="pt-BR" b="1"/>
        </a:p>
      </dgm:t>
    </dgm:pt>
    <dgm:pt modelId="{582A1A59-71F5-45C3-900B-16FC7F434B42}">
      <dgm:prSet custT="1"/>
      <dgm:spPr/>
      <dgm:t>
        <a:bodyPr/>
        <a:lstStyle/>
        <a:p>
          <a:pPr rtl="0"/>
          <a:r>
            <a:rPr lang="pt-BR" sz="2000" b="1" dirty="0"/>
            <a:t>Eliminação de Desperdícios</a:t>
          </a:r>
        </a:p>
      </dgm:t>
    </dgm:pt>
    <dgm:pt modelId="{5B76B826-06C9-4214-BE86-EC7F7B6DB623}" type="parTrans" cxnId="{4BAF1444-34F4-4AD2-9586-031101BAD084}">
      <dgm:prSet/>
      <dgm:spPr/>
      <dgm:t>
        <a:bodyPr/>
        <a:lstStyle/>
        <a:p>
          <a:endParaRPr lang="pt-BR" b="1"/>
        </a:p>
      </dgm:t>
    </dgm:pt>
    <dgm:pt modelId="{7D16CA80-7C33-46F4-AA35-14D6BB4BF140}" type="sibTrans" cxnId="{4BAF1444-34F4-4AD2-9586-031101BAD084}">
      <dgm:prSet/>
      <dgm:spPr/>
      <dgm:t>
        <a:bodyPr/>
        <a:lstStyle/>
        <a:p>
          <a:endParaRPr lang="pt-BR" b="1"/>
        </a:p>
      </dgm:t>
    </dgm:pt>
    <dgm:pt modelId="{B6046DE7-9E4C-4771-B38D-AE254F51F810}">
      <dgm:prSet custT="1"/>
      <dgm:spPr/>
      <dgm:t>
        <a:bodyPr/>
        <a:lstStyle/>
        <a:p>
          <a:pPr rtl="0"/>
          <a:r>
            <a:rPr lang="pt-BR" sz="2000" b="1" dirty="0"/>
            <a:t>Redução de Rejeição e Retrabalho </a:t>
          </a:r>
        </a:p>
      </dgm:t>
    </dgm:pt>
    <dgm:pt modelId="{9DBCE9E6-08D3-4A47-8767-60FD71D6E80D}" type="parTrans" cxnId="{64046FF5-4788-475A-8ADA-8424C4986DF2}">
      <dgm:prSet/>
      <dgm:spPr/>
      <dgm:t>
        <a:bodyPr/>
        <a:lstStyle/>
        <a:p>
          <a:endParaRPr lang="pt-BR" b="1"/>
        </a:p>
      </dgm:t>
    </dgm:pt>
    <dgm:pt modelId="{CB99CC47-710D-47C6-9F03-7DAB51B3D4D3}" type="sibTrans" cxnId="{64046FF5-4788-475A-8ADA-8424C4986DF2}">
      <dgm:prSet/>
      <dgm:spPr/>
      <dgm:t>
        <a:bodyPr/>
        <a:lstStyle/>
        <a:p>
          <a:endParaRPr lang="pt-BR" b="1"/>
        </a:p>
      </dgm:t>
    </dgm:pt>
    <dgm:pt modelId="{F0BFD984-924F-4A58-AC9F-F90441B7BDB9}">
      <dgm:prSet custT="1"/>
      <dgm:spPr/>
      <dgm:t>
        <a:bodyPr/>
        <a:lstStyle/>
        <a:p>
          <a:pPr rtl="0"/>
          <a:r>
            <a:rPr lang="pt-BR" sz="2000" b="1" dirty="0"/>
            <a:t>Reduz Novos Investimentos</a:t>
          </a:r>
        </a:p>
      </dgm:t>
    </dgm:pt>
    <dgm:pt modelId="{4E8CCA3C-E18D-40AB-A401-87CB24B7605C}" type="parTrans" cxnId="{090A232B-4B01-40F9-85E0-4E81007A04A9}">
      <dgm:prSet/>
      <dgm:spPr/>
      <dgm:t>
        <a:bodyPr/>
        <a:lstStyle/>
        <a:p>
          <a:endParaRPr lang="pt-BR" b="1"/>
        </a:p>
      </dgm:t>
    </dgm:pt>
    <dgm:pt modelId="{5F6AD96B-768B-4CD6-A468-7AB6AF43FCA4}" type="sibTrans" cxnId="{090A232B-4B01-40F9-85E0-4E81007A04A9}">
      <dgm:prSet/>
      <dgm:spPr/>
      <dgm:t>
        <a:bodyPr/>
        <a:lstStyle/>
        <a:p>
          <a:endParaRPr lang="pt-BR" b="1"/>
        </a:p>
      </dgm:t>
    </dgm:pt>
    <dgm:pt modelId="{FDBFD92E-DC68-430C-8652-05072E522253}">
      <dgm:prSet custT="1"/>
      <dgm:spPr/>
      <dgm:t>
        <a:bodyPr/>
        <a:lstStyle/>
        <a:p>
          <a:pPr rtl="0"/>
          <a:r>
            <a:rPr lang="pt-BR" sz="2000" b="1" dirty="0"/>
            <a:t>Maior Disponibilidade Operacional </a:t>
          </a:r>
        </a:p>
      </dgm:t>
    </dgm:pt>
    <dgm:pt modelId="{FA53F0B4-46F1-4F77-81FC-A40680BD6555}" type="sibTrans" cxnId="{B18AF553-2899-403F-91D3-9EFDC8215A7F}">
      <dgm:prSet/>
      <dgm:spPr/>
      <dgm:t>
        <a:bodyPr/>
        <a:lstStyle/>
        <a:p>
          <a:endParaRPr lang="pt-BR" b="1"/>
        </a:p>
      </dgm:t>
    </dgm:pt>
    <dgm:pt modelId="{387FAB12-3EEA-4DBD-B035-745C4258328E}" type="parTrans" cxnId="{B18AF553-2899-403F-91D3-9EFDC8215A7F}">
      <dgm:prSet/>
      <dgm:spPr/>
      <dgm:t>
        <a:bodyPr/>
        <a:lstStyle/>
        <a:p>
          <a:endParaRPr lang="pt-BR" b="1"/>
        </a:p>
      </dgm:t>
    </dgm:pt>
    <dgm:pt modelId="{BC762135-C08F-4B46-A495-03B639F20D49}" type="pres">
      <dgm:prSet presAssocID="{555E5C03-9A8E-46AF-BA29-4C78F23EC2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F1AC85-6DE3-4EC4-8EA5-FB522699BF48}" type="pres">
      <dgm:prSet presAssocID="{DDA726E3-7F6D-4CC9-A69D-8453B97C9A1A}" presName="root" presStyleCnt="0"/>
      <dgm:spPr/>
    </dgm:pt>
    <dgm:pt modelId="{27AD3662-40E1-4338-B68B-94B5509CC490}" type="pres">
      <dgm:prSet presAssocID="{DDA726E3-7F6D-4CC9-A69D-8453B97C9A1A}" presName="rootComposite" presStyleCnt="0"/>
      <dgm:spPr/>
    </dgm:pt>
    <dgm:pt modelId="{69EEA35F-B99F-4A66-B563-2C4D98BEF0DA}" type="pres">
      <dgm:prSet presAssocID="{DDA726E3-7F6D-4CC9-A69D-8453B97C9A1A}" presName="rootText" presStyleLbl="node1" presStyleIdx="0" presStyleCnt="3"/>
      <dgm:spPr/>
    </dgm:pt>
    <dgm:pt modelId="{834BC098-B46B-488A-BE9B-05FA825E674F}" type="pres">
      <dgm:prSet presAssocID="{DDA726E3-7F6D-4CC9-A69D-8453B97C9A1A}" presName="rootConnector" presStyleLbl="node1" presStyleIdx="0" presStyleCnt="3"/>
      <dgm:spPr/>
    </dgm:pt>
    <dgm:pt modelId="{D958B184-C040-4930-913C-D55F808E72A8}" type="pres">
      <dgm:prSet presAssocID="{DDA726E3-7F6D-4CC9-A69D-8453B97C9A1A}" presName="childShape" presStyleCnt="0"/>
      <dgm:spPr/>
    </dgm:pt>
    <dgm:pt modelId="{8B7DE799-73DD-4E9F-AFAC-24C74AD67E30}" type="pres">
      <dgm:prSet presAssocID="{F67ABDC1-0CA6-44EA-BED0-4DDF97E7372D}" presName="Name13" presStyleLbl="parChTrans1D2" presStyleIdx="0" presStyleCnt="6"/>
      <dgm:spPr/>
    </dgm:pt>
    <dgm:pt modelId="{67F87915-7AA4-4E7A-99E1-F1E78ED71862}" type="pres">
      <dgm:prSet presAssocID="{E3E9E1B0-8A07-4DEA-A03C-C2B957AA8C28}" presName="childText" presStyleLbl="bgAcc1" presStyleIdx="0" presStyleCnt="6">
        <dgm:presLayoutVars>
          <dgm:bulletEnabled val="1"/>
        </dgm:presLayoutVars>
      </dgm:prSet>
      <dgm:spPr/>
    </dgm:pt>
    <dgm:pt modelId="{DFE9BFD8-301C-47A5-9DB1-3292A38A160F}" type="pres">
      <dgm:prSet presAssocID="{387FAB12-3EEA-4DBD-B035-745C4258328E}" presName="Name13" presStyleLbl="parChTrans1D2" presStyleIdx="1" presStyleCnt="6"/>
      <dgm:spPr/>
    </dgm:pt>
    <dgm:pt modelId="{3B02C2B8-5BC4-4B51-8115-892ACDA44E00}" type="pres">
      <dgm:prSet presAssocID="{FDBFD92E-DC68-430C-8652-05072E522253}" presName="childText" presStyleLbl="bgAcc1" presStyleIdx="1" presStyleCnt="6">
        <dgm:presLayoutVars>
          <dgm:bulletEnabled val="1"/>
        </dgm:presLayoutVars>
      </dgm:prSet>
      <dgm:spPr/>
    </dgm:pt>
    <dgm:pt modelId="{BB604C0B-9232-427F-AC69-3942F8C50E9D}" type="pres">
      <dgm:prSet presAssocID="{82E33D02-9570-49CB-A055-5CE63930257D}" presName="root" presStyleCnt="0"/>
      <dgm:spPr/>
    </dgm:pt>
    <dgm:pt modelId="{3DF2BD8B-CA75-40BF-979D-41AB853F510E}" type="pres">
      <dgm:prSet presAssocID="{82E33D02-9570-49CB-A055-5CE63930257D}" presName="rootComposite" presStyleCnt="0"/>
      <dgm:spPr/>
    </dgm:pt>
    <dgm:pt modelId="{FE73FECA-EF21-42A2-A47A-A720A2BC5C8C}" type="pres">
      <dgm:prSet presAssocID="{82E33D02-9570-49CB-A055-5CE63930257D}" presName="rootText" presStyleLbl="node1" presStyleIdx="1" presStyleCnt="3"/>
      <dgm:spPr/>
    </dgm:pt>
    <dgm:pt modelId="{4B3601DA-91D3-4418-AECB-A48C2A8D57EF}" type="pres">
      <dgm:prSet presAssocID="{82E33D02-9570-49CB-A055-5CE63930257D}" presName="rootConnector" presStyleLbl="node1" presStyleIdx="1" presStyleCnt="3"/>
      <dgm:spPr/>
    </dgm:pt>
    <dgm:pt modelId="{A7ECB911-72AF-4539-B95D-1D11563158C0}" type="pres">
      <dgm:prSet presAssocID="{82E33D02-9570-49CB-A055-5CE63930257D}" presName="childShape" presStyleCnt="0"/>
      <dgm:spPr/>
    </dgm:pt>
    <dgm:pt modelId="{C9EC856F-47AD-409E-80C4-92AD9C55428D}" type="pres">
      <dgm:prSet presAssocID="{9DBCE9E6-08D3-4A47-8767-60FD71D6E80D}" presName="Name13" presStyleLbl="parChTrans1D2" presStyleIdx="2" presStyleCnt="6"/>
      <dgm:spPr/>
    </dgm:pt>
    <dgm:pt modelId="{F9F59FA2-6DFF-40F0-AE09-E2A20B72BFA9}" type="pres">
      <dgm:prSet presAssocID="{B6046DE7-9E4C-4771-B38D-AE254F51F810}" presName="childText" presStyleLbl="bgAcc1" presStyleIdx="2" presStyleCnt="6">
        <dgm:presLayoutVars>
          <dgm:bulletEnabled val="1"/>
        </dgm:presLayoutVars>
      </dgm:prSet>
      <dgm:spPr/>
    </dgm:pt>
    <dgm:pt modelId="{3457A147-D92E-4EC3-BCFA-CBE077C04681}" type="pres">
      <dgm:prSet presAssocID="{5B76B826-06C9-4214-BE86-EC7F7B6DB623}" presName="Name13" presStyleLbl="parChTrans1D2" presStyleIdx="3" presStyleCnt="6"/>
      <dgm:spPr/>
    </dgm:pt>
    <dgm:pt modelId="{164D5BFF-6B84-4740-8C8D-950C9B94CEA5}" type="pres">
      <dgm:prSet presAssocID="{582A1A59-71F5-45C3-900B-16FC7F434B42}" presName="childText" presStyleLbl="bgAcc1" presStyleIdx="3" presStyleCnt="6">
        <dgm:presLayoutVars>
          <dgm:bulletEnabled val="1"/>
        </dgm:presLayoutVars>
      </dgm:prSet>
      <dgm:spPr/>
    </dgm:pt>
    <dgm:pt modelId="{6312A812-650F-42F8-892B-9DA37992347F}" type="pres">
      <dgm:prSet presAssocID="{5CA3F45B-8703-4A16-971D-F62E11A1E41D}" presName="root" presStyleCnt="0"/>
      <dgm:spPr/>
    </dgm:pt>
    <dgm:pt modelId="{A66557DC-D24F-4E39-B355-99A07C0E2850}" type="pres">
      <dgm:prSet presAssocID="{5CA3F45B-8703-4A16-971D-F62E11A1E41D}" presName="rootComposite" presStyleCnt="0"/>
      <dgm:spPr/>
    </dgm:pt>
    <dgm:pt modelId="{E05BD6C6-AEC1-4416-BF1C-12AD43F3E40D}" type="pres">
      <dgm:prSet presAssocID="{5CA3F45B-8703-4A16-971D-F62E11A1E41D}" presName="rootText" presStyleLbl="node1" presStyleIdx="2" presStyleCnt="3"/>
      <dgm:spPr/>
    </dgm:pt>
    <dgm:pt modelId="{6D6E1556-56D2-477A-B554-B920ADDD35CF}" type="pres">
      <dgm:prSet presAssocID="{5CA3F45B-8703-4A16-971D-F62E11A1E41D}" presName="rootConnector" presStyleLbl="node1" presStyleIdx="2" presStyleCnt="3"/>
      <dgm:spPr/>
    </dgm:pt>
    <dgm:pt modelId="{49EC4EEF-45EB-42BC-838B-6E91B4BA213C}" type="pres">
      <dgm:prSet presAssocID="{5CA3F45B-8703-4A16-971D-F62E11A1E41D}" presName="childShape" presStyleCnt="0"/>
      <dgm:spPr/>
    </dgm:pt>
    <dgm:pt modelId="{0E9524F4-B6BB-4EAF-ADF2-E8B2300FDD2A}" type="pres">
      <dgm:prSet presAssocID="{3F3C987B-7644-4CE1-8E6D-56D0517FA924}" presName="Name13" presStyleLbl="parChTrans1D2" presStyleIdx="4" presStyleCnt="6"/>
      <dgm:spPr/>
    </dgm:pt>
    <dgm:pt modelId="{CAECACBC-DF80-45B4-A8FE-BF10E654F44E}" type="pres">
      <dgm:prSet presAssocID="{78C2689D-44F9-4841-A9DD-AD39D3D62B00}" presName="childText" presStyleLbl="bgAcc1" presStyleIdx="4" presStyleCnt="6">
        <dgm:presLayoutVars>
          <dgm:bulletEnabled val="1"/>
        </dgm:presLayoutVars>
      </dgm:prSet>
      <dgm:spPr/>
    </dgm:pt>
    <dgm:pt modelId="{94E56B08-0C73-477D-970F-0860683F0242}" type="pres">
      <dgm:prSet presAssocID="{4E8CCA3C-E18D-40AB-A401-87CB24B7605C}" presName="Name13" presStyleLbl="parChTrans1D2" presStyleIdx="5" presStyleCnt="6"/>
      <dgm:spPr/>
    </dgm:pt>
    <dgm:pt modelId="{9B619D6D-9705-439F-97C8-792904BC6F66}" type="pres">
      <dgm:prSet presAssocID="{F0BFD984-924F-4A58-AC9F-F90441B7BDB9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42FDC900-D823-4060-9A3A-49953A098673}" type="presOf" srcId="{E3E9E1B0-8A07-4DEA-A03C-C2B957AA8C28}" destId="{67F87915-7AA4-4E7A-99E1-F1E78ED71862}" srcOrd="0" destOrd="0" presId="urn:microsoft.com/office/officeart/2005/8/layout/hierarchy3"/>
    <dgm:cxn modelId="{05E7C010-22AD-4B1A-B575-6ADDA89CB545}" type="presOf" srcId="{78C2689D-44F9-4841-A9DD-AD39D3D62B00}" destId="{CAECACBC-DF80-45B4-A8FE-BF10E654F44E}" srcOrd="0" destOrd="0" presId="urn:microsoft.com/office/officeart/2005/8/layout/hierarchy3"/>
    <dgm:cxn modelId="{613C7E13-FC52-444D-8612-01287B851B24}" type="presOf" srcId="{F67ABDC1-0CA6-44EA-BED0-4DDF97E7372D}" destId="{8B7DE799-73DD-4E9F-AFAC-24C74AD67E30}" srcOrd="0" destOrd="0" presId="urn:microsoft.com/office/officeart/2005/8/layout/hierarchy3"/>
    <dgm:cxn modelId="{D0956C1D-C855-428A-AF4E-2BA1523563B3}" type="presOf" srcId="{5CA3F45B-8703-4A16-971D-F62E11A1E41D}" destId="{E05BD6C6-AEC1-4416-BF1C-12AD43F3E40D}" srcOrd="0" destOrd="0" presId="urn:microsoft.com/office/officeart/2005/8/layout/hierarchy3"/>
    <dgm:cxn modelId="{090A232B-4B01-40F9-85E0-4E81007A04A9}" srcId="{5CA3F45B-8703-4A16-971D-F62E11A1E41D}" destId="{F0BFD984-924F-4A58-AC9F-F90441B7BDB9}" srcOrd="1" destOrd="0" parTransId="{4E8CCA3C-E18D-40AB-A401-87CB24B7605C}" sibTransId="{5F6AD96B-768B-4CD6-A468-7AB6AF43FCA4}"/>
    <dgm:cxn modelId="{8D482F37-383C-4C7C-822D-D2732CAE8046}" type="presOf" srcId="{3F3C987B-7644-4CE1-8E6D-56D0517FA924}" destId="{0E9524F4-B6BB-4EAF-ADF2-E8B2300FDD2A}" srcOrd="0" destOrd="0" presId="urn:microsoft.com/office/officeart/2005/8/layout/hierarchy3"/>
    <dgm:cxn modelId="{448EBC3C-61FA-4EF8-8B34-756AAF407FB9}" srcId="{DDA726E3-7F6D-4CC9-A69D-8453B97C9A1A}" destId="{E3E9E1B0-8A07-4DEA-A03C-C2B957AA8C28}" srcOrd="0" destOrd="0" parTransId="{F67ABDC1-0CA6-44EA-BED0-4DDF97E7372D}" sibTransId="{B69371FC-60C3-46C4-B76B-F47917115871}"/>
    <dgm:cxn modelId="{4BAF1444-34F4-4AD2-9586-031101BAD084}" srcId="{82E33D02-9570-49CB-A055-5CE63930257D}" destId="{582A1A59-71F5-45C3-900B-16FC7F434B42}" srcOrd="1" destOrd="0" parTransId="{5B76B826-06C9-4214-BE86-EC7F7B6DB623}" sibTransId="{7D16CA80-7C33-46F4-AA35-14D6BB4BF140}"/>
    <dgm:cxn modelId="{00614552-D29E-4DD8-B762-C2AF50DF2DE9}" type="presOf" srcId="{5CA3F45B-8703-4A16-971D-F62E11A1E41D}" destId="{6D6E1556-56D2-477A-B554-B920ADDD35CF}" srcOrd="1" destOrd="0" presId="urn:microsoft.com/office/officeart/2005/8/layout/hierarchy3"/>
    <dgm:cxn modelId="{B18AF553-2899-403F-91D3-9EFDC8215A7F}" srcId="{DDA726E3-7F6D-4CC9-A69D-8453B97C9A1A}" destId="{FDBFD92E-DC68-430C-8652-05072E522253}" srcOrd="1" destOrd="0" parTransId="{387FAB12-3EEA-4DBD-B035-745C4258328E}" sibTransId="{FA53F0B4-46F1-4F77-81FC-A40680BD6555}"/>
    <dgm:cxn modelId="{6F5F8278-83AB-4DE0-9273-7E23B6021335}" type="presOf" srcId="{F0BFD984-924F-4A58-AC9F-F90441B7BDB9}" destId="{9B619D6D-9705-439F-97C8-792904BC6F66}" srcOrd="0" destOrd="0" presId="urn:microsoft.com/office/officeart/2005/8/layout/hierarchy3"/>
    <dgm:cxn modelId="{29484182-B2A6-42BE-AF21-062C711F4A07}" type="presOf" srcId="{82E33D02-9570-49CB-A055-5CE63930257D}" destId="{4B3601DA-91D3-4418-AECB-A48C2A8D57EF}" srcOrd="1" destOrd="0" presId="urn:microsoft.com/office/officeart/2005/8/layout/hierarchy3"/>
    <dgm:cxn modelId="{86ABCF8B-3657-4848-AE6F-51944188D4A9}" type="presOf" srcId="{B6046DE7-9E4C-4771-B38D-AE254F51F810}" destId="{F9F59FA2-6DFF-40F0-AE09-E2A20B72BFA9}" srcOrd="0" destOrd="0" presId="urn:microsoft.com/office/officeart/2005/8/layout/hierarchy3"/>
    <dgm:cxn modelId="{FFECCB8F-2C54-448F-9801-580B4DEA4022}" type="presOf" srcId="{DDA726E3-7F6D-4CC9-A69D-8453B97C9A1A}" destId="{69EEA35F-B99F-4A66-B563-2C4D98BEF0DA}" srcOrd="0" destOrd="0" presId="urn:microsoft.com/office/officeart/2005/8/layout/hierarchy3"/>
    <dgm:cxn modelId="{3D3F0F95-DCF0-423F-BD1B-EAA411506C28}" type="presOf" srcId="{4E8CCA3C-E18D-40AB-A401-87CB24B7605C}" destId="{94E56B08-0C73-477D-970F-0860683F0242}" srcOrd="0" destOrd="0" presId="urn:microsoft.com/office/officeart/2005/8/layout/hierarchy3"/>
    <dgm:cxn modelId="{AA9211AD-73CF-4779-8905-08DE66676E7F}" srcId="{5CA3F45B-8703-4A16-971D-F62E11A1E41D}" destId="{78C2689D-44F9-4841-A9DD-AD39D3D62B00}" srcOrd="0" destOrd="0" parTransId="{3F3C987B-7644-4CE1-8E6D-56D0517FA924}" sibTransId="{927612C9-CBA6-4A77-A22B-B35CF44B030E}"/>
    <dgm:cxn modelId="{A81EB0B2-8E75-4387-8880-DAE2AF09316A}" type="presOf" srcId="{5B76B826-06C9-4214-BE86-EC7F7B6DB623}" destId="{3457A147-D92E-4EC3-BCFA-CBE077C04681}" srcOrd="0" destOrd="0" presId="urn:microsoft.com/office/officeart/2005/8/layout/hierarchy3"/>
    <dgm:cxn modelId="{7E4387B7-8E3D-4ED2-B604-AEBAF7D45C8C}" srcId="{555E5C03-9A8E-46AF-BA29-4C78F23EC233}" destId="{82E33D02-9570-49CB-A055-5CE63930257D}" srcOrd="1" destOrd="0" parTransId="{E41A953E-A8B6-4294-90AE-3978D69F307B}" sibTransId="{B57DBC7B-71E5-4473-B321-249941EBAD98}"/>
    <dgm:cxn modelId="{32A39FBA-6A47-4E84-9F6B-C00CA7D418A7}" srcId="{555E5C03-9A8E-46AF-BA29-4C78F23EC233}" destId="{5CA3F45B-8703-4A16-971D-F62E11A1E41D}" srcOrd="2" destOrd="0" parTransId="{352C3FA8-8C9A-4D53-9706-BE6990B8CAF9}" sibTransId="{28A8543B-25D3-49DF-B975-B25B05C183CA}"/>
    <dgm:cxn modelId="{9596F9D1-832F-4F0F-8FE2-1E132C1A6D3A}" type="presOf" srcId="{582A1A59-71F5-45C3-900B-16FC7F434B42}" destId="{164D5BFF-6B84-4740-8C8D-950C9B94CEA5}" srcOrd="0" destOrd="0" presId="urn:microsoft.com/office/officeart/2005/8/layout/hierarchy3"/>
    <dgm:cxn modelId="{7154D4D6-AD19-4698-9EC2-137A5673F85D}" type="presOf" srcId="{387FAB12-3EEA-4DBD-B035-745C4258328E}" destId="{DFE9BFD8-301C-47A5-9DB1-3292A38A160F}" srcOrd="0" destOrd="0" presId="urn:microsoft.com/office/officeart/2005/8/layout/hierarchy3"/>
    <dgm:cxn modelId="{EE7157DA-0656-4578-A5FA-5F66D3176A69}" type="presOf" srcId="{82E33D02-9570-49CB-A055-5CE63930257D}" destId="{FE73FECA-EF21-42A2-A47A-A720A2BC5C8C}" srcOrd="0" destOrd="0" presId="urn:microsoft.com/office/officeart/2005/8/layout/hierarchy3"/>
    <dgm:cxn modelId="{8D77A8DA-9C8B-499A-A1F1-8280BBF3DD1A}" type="presOf" srcId="{DDA726E3-7F6D-4CC9-A69D-8453B97C9A1A}" destId="{834BC098-B46B-488A-BE9B-05FA825E674F}" srcOrd="1" destOrd="0" presId="urn:microsoft.com/office/officeart/2005/8/layout/hierarchy3"/>
    <dgm:cxn modelId="{9B5445DF-6F9B-426C-9763-367E7CA83FFE}" type="presOf" srcId="{555E5C03-9A8E-46AF-BA29-4C78F23EC233}" destId="{BC762135-C08F-4B46-A495-03B639F20D49}" srcOrd="0" destOrd="0" presId="urn:microsoft.com/office/officeart/2005/8/layout/hierarchy3"/>
    <dgm:cxn modelId="{BA6DF5E2-CEE3-420A-9218-4AB042A596DF}" srcId="{555E5C03-9A8E-46AF-BA29-4C78F23EC233}" destId="{DDA726E3-7F6D-4CC9-A69D-8453B97C9A1A}" srcOrd="0" destOrd="0" parTransId="{A5D76FEF-EB56-4783-81BE-CA30303D4458}" sibTransId="{916F8419-FAC7-413C-901B-D6A135D82B5C}"/>
    <dgm:cxn modelId="{A1D399EB-6569-4823-A3DC-D46F0E5B6B3D}" type="presOf" srcId="{FDBFD92E-DC68-430C-8652-05072E522253}" destId="{3B02C2B8-5BC4-4B51-8115-892ACDA44E00}" srcOrd="0" destOrd="0" presId="urn:microsoft.com/office/officeart/2005/8/layout/hierarchy3"/>
    <dgm:cxn modelId="{64046FF5-4788-475A-8ADA-8424C4986DF2}" srcId="{82E33D02-9570-49CB-A055-5CE63930257D}" destId="{B6046DE7-9E4C-4771-B38D-AE254F51F810}" srcOrd="0" destOrd="0" parTransId="{9DBCE9E6-08D3-4A47-8767-60FD71D6E80D}" sibTransId="{CB99CC47-710D-47C6-9F03-7DAB51B3D4D3}"/>
    <dgm:cxn modelId="{04D2E5F6-81D0-497C-895A-6A158CE87AD4}" type="presOf" srcId="{9DBCE9E6-08D3-4A47-8767-60FD71D6E80D}" destId="{C9EC856F-47AD-409E-80C4-92AD9C55428D}" srcOrd="0" destOrd="0" presId="urn:microsoft.com/office/officeart/2005/8/layout/hierarchy3"/>
    <dgm:cxn modelId="{C07DC955-9496-44EA-A02B-5D067F0F8BDC}" type="presParOf" srcId="{BC762135-C08F-4B46-A495-03B639F20D49}" destId="{B3F1AC85-6DE3-4EC4-8EA5-FB522699BF48}" srcOrd="0" destOrd="0" presId="urn:microsoft.com/office/officeart/2005/8/layout/hierarchy3"/>
    <dgm:cxn modelId="{F6CF7C5D-C882-43D6-B786-1A4CD6103CB9}" type="presParOf" srcId="{B3F1AC85-6DE3-4EC4-8EA5-FB522699BF48}" destId="{27AD3662-40E1-4338-B68B-94B5509CC490}" srcOrd="0" destOrd="0" presId="urn:microsoft.com/office/officeart/2005/8/layout/hierarchy3"/>
    <dgm:cxn modelId="{5E3FA8C8-936F-455A-B366-C99A314B96D5}" type="presParOf" srcId="{27AD3662-40E1-4338-B68B-94B5509CC490}" destId="{69EEA35F-B99F-4A66-B563-2C4D98BEF0DA}" srcOrd="0" destOrd="0" presId="urn:microsoft.com/office/officeart/2005/8/layout/hierarchy3"/>
    <dgm:cxn modelId="{0C3CAF8D-B529-4386-9F49-E667C6219A8B}" type="presParOf" srcId="{27AD3662-40E1-4338-B68B-94B5509CC490}" destId="{834BC098-B46B-488A-BE9B-05FA825E674F}" srcOrd="1" destOrd="0" presId="urn:microsoft.com/office/officeart/2005/8/layout/hierarchy3"/>
    <dgm:cxn modelId="{6AD85622-00A5-4B1D-8E1F-C9B823B2DE59}" type="presParOf" srcId="{B3F1AC85-6DE3-4EC4-8EA5-FB522699BF48}" destId="{D958B184-C040-4930-913C-D55F808E72A8}" srcOrd="1" destOrd="0" presId="urn:microsoft.com/office/officeart/2005/8/layout/hierarchy3"/>
    <dgm:cxn modelId="{E264D3CA-2777-4894-A10D-60A6721293A8}" type="presParOf" srcId="{D958B184-C040-4930-913C-D55F808E72A8}" destId="{8B7DE799-73DD-4E9F-AFAC-24C74AD67E30}" srcOrd="0" destOrd="0" presId="urn:microsoft.com/office/officeart/2005/8/layout/hierarchy3"/>
    <dgm:cxn modelId="{9354DC91-6359-4C0D-B112-ED62B94F4AE8}" type="presParOf" srcId="{D958B184-C040-4930-913C-D55F808E72A8}" destId="{67F87915-7AA4-4E7A-99E1-F1E78ED71862}" srcOrd="1" destOrd="0" presId="urn:microsoft.com/office/officeart/2005/8/layout/hierarchy3"/>
    <dgm:cxn modelId="{115BF805-02D4-4BC8-B256-D6666CB3EBF5}" type="presParOf" srcId="{D958B184-C040-4930-913C-D55F808E72A8}" destId="{DFE9BFD8-301C-47A5-9DB1-3292A38A160F}" srcOrd="2" destOrd="0" presId="urn:microsoft.com/office/officeart/2005/8/layout/hierarchy3"/>
    <dgm:cxn modelId="{35383F6B-B6CD-4ABB-9369-26B0636470FE}" type="presParOf" srcId="{D958B184-C040-4930-913C-D55F808E72A8}" destId="{3B02C2B8-5BC4-4B51-8115-892ACDA44E00}" srcOrd="3" destOrd="0" presId="urn:microsoft.com/office/officeart/2005/8/layout/hierarchy3"/>
    <dgm:cxn modelId="{84AEF772-BE06-4EBE-A48F-43C301A36A96}" type="presParOf" srcId="{BC762135-C08F-4B46-A495-03B639F20D49}" destId="{BB604C0B-9232-427F-AC69-3942F8C50E9D}" srcOrd="1" destOrd="0" presId="urn:microsoft.com/office/officeart/2005/8/layout/hierarchy3"/>
    <dgm:cxn modelId="{8812308D-EDC6-4F91-91BC-07BD2F053109}" type="presParOf" srcId="{BB604C0B-9232-427F-AC69-3942F8C50E9D}" destId="{3DF2BD8B-CA75-40BF-979D-41AB853F510E}" srcOrd="0" destOrd="0" presId="urn:microsoft.com/office/officeart/2005/8/layout/hierarchy3"/>
    <dgm:cxn modelId="{67054CF7-8BD3-42B7-94D4-0C713E9A6300}" type="presParOf" srcId="{3DF2BD8B-CA75-40BF-979D-41AB853F510E}" destId="{FE73FECA-EF21-42A2-A47A-A720A2BC5C8C}" srcOrd="0" destOrd="0" presId="urn:microsoft.com/office/officeart/2005/8/layout/hierarchy3"/>
    <dgm:cxn modelId="{38AED040-DBB3-4074-9EF6-88978747903D}" type="presParOf" srcId="{3DF2BD8B-CA75-40BF-979D-41AB853F510E}" destId="{4B3601DA-91D3-4418-AECB-A48C2A8D57EF}" srcOrd="1" destOrd="0" presId="urn:microsoft.com/office/officeart/2005/8/layout/hierarchy3"/>
    <dgm:cxn modelId="{C1EEE165-6A0C-4A0F-AC30-CE3727BEE8E7}" type="presParOf" srcId="{BB604C0B-9232-427F-AC69-3942F8C50E9D}" destId="{A7ECB911-72AF-4539-B95D-1D11563158C0}" srcOrd="1" destOrd="0" presId="urn:microsoft.com/office/officeart/2005/8/layout/hierarchy3"/>
    <dgm:cxn modelId="{F93E5D8F-F9F1-403E-A2D3-5008E54A2321}" type="presParOf" srcId="{A7ECB911-72AF-4539-B95D-1D11563158C0}" destId="{C9EC856F-47AD-409E-80C4-92AD9C55428D}" srcOrd="0" destOrd="0" presId="urn:microsoft.com/office/officeart/2005/8/layout/hierarchy3"/>
    <dgm:cxn modelId="{3D8B7EAC-4CE9-4901-895A-496A0869B0E0}" type="presParOf" srcId="{A7ECB911-72AF-4539-B95D-1D11563158C0}" destId="{F9F59FA2-6DFF-40F0-AE09-E2A20B72BFA9}" srcOrd="1" destOrd="0" presId="urn:microsoft.com/office/officeart/2005/8/layout/hierarchy3"/>
    <dgm:cxn modelId="{436E661D-6D2C-42D4-AF3F-BF2A972EE0D7}" type="presParOf" srcId="{A7ECB911-72AF-4539-B95D-1D11563158C0}" destId="{3457A147-D92E-4EC3-BCFA-CBE077C04681}" srcOrd="2" destOrd="0" presId="urn:microsoft.com/office/officeart/2005/8/layout/hierarchy3"/>
    <dgm:cxn modelId="{28B972F9-1B63-42A0-B164-0138AC68BC67}" type="presParOf" srcId="{A7ECB911-72AF-4539-B95D-1D11563158C0}" destId="{164D5BFF-6B84-4740-8C8D-950C9B94CEA5}" srcOrd="3" destOrd="0" presId="urn:microsoft.com/office/officeart/2005/8/layout/hierarchy3"/>
    <dgm:cxn modelId="{046D2951-2033-4370-9846-CB055FD448BB}" type="presParOf" srcId="{BC762135-C08F-4B46-A495-03B639F20D49}" destId="{6312A812-650F-42F8-892B-9DA37992347F}" srcOrd="2" destOrd="0" presId="urn:microsoft.com/office/officeart/2005/8/layout/hierarchy3"/>
    <dgm:cxn modelId="{6C941862-46E3-4368-9354-FB29623D517A}" type="presParOf" srcId="{6312A812-650F-42F8-892B-9DA37992347F}" destId="{A66557DC-D24F-4E39-B355-99A07C0E2850}" srcOrd="0" destOrd="0" presId="urn:microsoft.com/office/officeart/2005/8/layout/hierarchy3"/>
    <dgm:cxn modelId="{30E3E731-CD63-4F11-BF2F-7ECB6B534EA1}" type="presParOf" srcId="{A66557DC-D24F-4E39-B355-99A07C0E2850}" destId="{E05BD6C6-AEC1-4416-BF1C-12AD43F3E40D}" srcOrd="0" destOrd="0" presId="urn:microsoft.com/office/officeart/2005/8/layout/hierarchy3"/>
    <dgm:cxn modelId="{847FFB0D-3287-44DE-989A-7CDFD06EB978}" type="presParOf" srcId="{A66557DC-D24F-4E39-B355-99A07C0E2850}" destId="{6D6E1556-56D2-477A-B554-B920ADDD35CF}" srcOrd="1" destOrd="0" presId="urn:microsoft.com/office/officeart/2005/8/layout/hierarchy3"/>
    <dgm:cxn modelId="{D0B46C29-25F5-48A5-B8A4-56E5967A9377}" type="presParOf" srcId="{6312A812-650F-42F8-892B-9DA37992347F}" destId="{49EC4EEF-45EB-42BC-838B-6E91B4BA213C}" srcOrd="1" destOrd="0" presId="urn:microsoft.com/office/officeart/2005/8/layout/hierarchy3"/>
    <dgm:cxn modelId="{AF54B407-7A69-4039-841F-B1EE1C590902}" type="presParOf" srcId="{49EC4EEF-45EB-42BC-838B-6E91B4BA213C}" destId="{0E9524F4-B6BB-4EAF-ADF2-E8B2300FDD2A}" srcOrd="0" destOrd="0" presId="urn:microsoft.com/office/officeart/2005/8/layout/hierarchy3"/>
    <dgm:cxn modelId="{C03A525A-9383-42C1-BFDF-18CCFFA7054F}" type="presParOf" srcId="{49EC4EEF-45EB-42BC-838B-6E91B4BA213C}" destId="{CAECACBC-DF80-45B4-A8FE-BF10E654F44E}" srcOrd="1" destOrd="0" presId="urn:microsoft.com/office/officeart/2005/8/layout/hierarchy3"/>
    <dgm:cxn modelId="{0D0CAE29-63CC-46A6-904A-4229F6EDD1CD}" type="presParOf" srcId="{49EC4EEF-45EB-42BC-838B-6E91B4BA213C}" destId="{94E56B08-0C73-477D-970F-0860683F0242}" srcOrd="2" destOrd="0" presId="urn:microsoft.com/office/officeart/2005/8/layout/hierarchy3"/>
    <dgm:cxn modelId="{FE30A13D-D0C0-4D81-B0F5-85C0D261FD47}" type="presParOf" srcId="{49EC4EEF-45EB-42BC-838B-6E91B4BA213C}" destId="{9B619D6D-9705-439F-97C8-792904BC6F6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503A31-F39A-4377-91DD-E1033BF6EB26}" type="doc">
      <dgm:prSet loTypeId="urn:microsoft.com/office/officeart/2005/8/layout/process2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A45F17E9-7B84-4E35-8BE0-B1872AF671FF}">
      <dgm:prSet custT="1"/>
      <dgm:spPr>
        <a:solidFill>
          <a:srgbClr val="002060"/>
        </a:solidFill>
      </dgm:spPr>
      <dgm:t>
        <a:bodyPr/>
        <a:lstStyle/>
        <a:p>
          <a:pPr algn="ctr" rtl="0"/>
          <a:r>
            <a:rPr lang="pt-BR" sz="2400" b="1" dirty="0"/>
            <a:t>I – Diagnóstico, Definição e Priorização de Projetos</a:t>
          </a:r>
        </a:p>
      </dgm:t>
    </dgm:pt>
    <dgm:pt modelId="{D89F554A-DDF5-495A-B323-A897A15D8D6C}" type="parTrans" cxnId="{377C7942-B503-4EEA-9AB9-9F15215662CB}">
      <dgm:prSet/>
      <dgm:spPr/>
      <dgm:t>
        <a:bodyPr/>
        <a:lstStyle/>
        <a:p>
          <a:pPr algn="ctr"/>
          <a:endParaRPr lang="pt-BR" sz="2800"/>
        </a:p>
      </dgm:t>
    </dgm:pt>
    <dgm:pt modelId="{D80450B8-F963-44C8-A72A-DF51223868F9}" type="sibTrans" cxnId="{377C7942-B503-4EEA-9AB9-9F15215662CB}">
      <dgm:prSet custT="1"/>
      <dgm:spPr/>
      <dgm:t>
        <a:bodyPr/>
        <a:lstStyle/>
        <a:p>
          <a:pPr algn="ctr"/>
          <a:endParaRPr lang="pt-BR" sz="2800"/>
        </a:p>
      </dgm:t>
    </dgm:pt>
    <dgm:pt modelId="{DB14063F-8F5A-4247-BCB1-838931CFA9E1}">
      <dgm:prSet custT="1"/>
      <dgm:spPr/>
      <dgm:t>
        <a:bodyPr/>
        <a:lstStyle/>
        <a:p>
          <a:pPr algn="ctr" rtl="0"/>
          <a:r>
            <a:rPr lang="pt-BR" sz="2400" b="1" dirty="0"/>
            <a:t>II – Treinamento, Educação e Envolvimento</a:t>
          </a:r>
          <a:endParaRPr lang="pt-BR" sz="2400" dirty="0"/>
        </a:p>
      </dgm:t>
    </dgm:pt>
    <dgm:pt modelId="{AB5CD325-6D56-4034-9D7B-130CC0988EA6}" type="parTrans" cxnId="{9E059137-4B15-4613-9D8B-A8B166BCD53D}">
      <dgm:prSet/>
      <dgm:spPr/>
      <dgm:t>
        <a:bodyPr/>
        <a:lstStyle/>
        <a:p>
          <a:pPr algn="ctr"/>
          <a:endParaRPr lang="pt-BR" sz="2800"/>
        </a:p>
      </dgm:t>
    </dgm:pt>
    <dgm:pt modelId="{04C32FAD-C68B-4FE9-9DEF-E602D716F41E}" type="sibTrans" cxnId="{9E059137-4B15-4613-9D8B-A8B166BCD53D}">
      <dgm:prSet custT="1"/>
      <dgm:spPr/>
      <dgm:t>
        <a:bodyPr/>
        <a:lstStyle/>
        <a:p>
          <a:pPr algn="ctr"/>
          <a:endParaRPr lang="pt-BR" sz="2800"/>
        </a:p>
      </dgm:t>
    </dgm:pt>
    <dgm:pt modelId="{E165DEB5-B5B4-4F0B-B486-A76EE9B7E495}">
      <dgm:prSet custT="1"/>
      <dgm:spPr/>
      <dgm:t>
        <a:bodyPr/>
        <a:lstStyle/>
        <a:p>
          <a:pPr algn="ctr" rtl="0"/>
          <a:r>
            <a:rPr lang="pt-BR" sz="2400" b="1" dirty="0"/>
            <a:t>III - Realização dos Projetos de  Melhoria </a:t>
          </a:r>
        </a:p>
      </dgm:t>
    </dgm:pt>
    <dgm:pt modelId="{DB43321B-87B0-41AD-9B89-A24AF81E68FC}" type="parTrans" cxnId="{CD38D3A6-767B-4719-85FB-6C9163FF0E92}">
      <dgm:prSet/>
      <dgm:spPr/>
      <dgm:t>
        <a:bodyPr/>
        <a:lstStyle/>
        <a:p>
          <a:pPr algn="ctr"/>
          <a:endParaRPr lang="pt-BR" sz="2800"/>
        </a:p>
      </dgm:t>
    </dgm:pt>
    <dgm:pt modelId="{B82615AA-A9BB-42F0-A2FC-06AEF50BB10F}" type="sibTrans" cxnId="{CD38D3A6-767B-4719-85FB-6C9163FF0E92}">
      <dgm:prSet custT="1"/>
      <dgm:spPr/>
      <dgm:t>
        <a:bodyPr/>
        <a:lstStyle/>
        <a:p>
          <a:pPr algn="ctr"/>
          <a:endParaRPr lang="pt-BR" sz="2800"/>
        </a:p>
      </dgm:t>
    </dgm:pt>
    <dgm:pt modelId="{15A6D7E8-DDAE-4105-A3F8-7B0E1B740FE7}">
      <dgm:prSet custT="1"/>
      <dgm:spPr/>
      <dgm:t>
        <a:bodyPr/>
        <a:lstStyle/>
        <a:p>
          <a:pPr algn="ctr" rtl="0"/>
          <a:r>
            <a:rPr lang="pt-BR" sz="2400" b="1" dirty="0"/>
            <a:t>IV - Gestão da Sustentabilidade</a:t>
          </a:r>
        </a:p>
      </dgm:t>
    </dgm:pt>
    <dgm:pt modelId="{49765C92-F50D-4EE3-9907-4F4DF353329D}" type="parTrans" cxnId="{035298EB-AF1E-4714-B471-AE3186F07EE8}">
      <dgm:prSet/>
      <dgm:spPr/>
      <dgm:t>
        <a:bodyPr/>
        <a:lstStyle/>
        <a:p>
          <a:pPr algn="ctr"/>
          <a:endParaRPr lang="pt-BR" sz="2800"/>
        </a:p>
      </dgm:t>
    </dgm:pt>
    <dgm:pt modelId="{00467908-463B-46D8-A0C1-A3126B5C3218}" type="sibTrans" cxnId="{035298EB-AF1E-4714-B471-AE3186F07EE8}">
      <dgm:prSet/>
      <dgm:spPr/>
      <dgm:t>
        <a:bodyPr/>
        <a:lstStyle/>
        <a:p>
          <a:pPr algn="ctr"/>
          <a:endParaRPr lang="pt-BR" sz="2800"/>
        </a:p>
      </dgm:t>
    </dgm:pt>
    <dgm:pt modelId="{BC525757-6486-470B-9614-D28E8757D650}" type="pres">
      <dgm:prSet presAssocID="{81503A31-F39A-4377-91DD-E1033BF6EB26}" presName="linearFlow" presStyleCnt="0">
        <dgm:presLayoutVars>
          <dgm:resizeHandles val="exact"/>
        </dgm:presLayoutVars>
      </dgm:prSet>
      <dgm:spPr/>
    </dgm:pt>
    <dgm:pt modelId="{98F216B2-CB45-4519-9987-1D9002C3FF9C}" type="pres">
      <dgm:prSet presAssocID="{A45F17E9-7B84-4E35-8BE0-B1872AF671FF}" presName="node" presStyleLbl="node1" presStyleIdx="0" presStyleCnt="4" custScaleX="154914">
        <dgm:presLayoutVars>
          <dgm:bulletEnabled val="1"/>
        </dgm:presLayoutVars>
      </dgm:prSet>
      <dgm:spPr/>
    </dgm:pt>
    <dgm:pt modelId="{CC6E5BA3-355B-4990-8C0F-5EA89C6C1EA9}" type="pres">
      <dgm:prSet presAssocID="{D80450B8-F963-44C8-A72A-DF51223868F9}" presName="sibTrans" presStyleLbl="sibTrans2D1" presStyleIdx="0" presStyleCnt="3"/>
      <dgm:spPr/>
    </dgm:pt>
    <dgm:pt modelId="{B30C06F6-D1AD-4134-82E5-0DB6D716B501}" type="pres">
      <dgm:prSet presAssocID="{D80450B8-F963-44C8-A72A-DF51223868F9}" presName="connectorText" presStyleLbl="sibTrans2D1" presStyleIdx="0" presStyleCnt="3"/>
      <dgm:spPr/>
    </dgm:pt>
    <dgm:pt modelId="{F247227C-2174-48B8-AE02-67FA1909BBCE}" type="pres">
      <dgm:prSet presAssocID="{DB14063F-8F5A-4247-BCB1-838931CFA9E1}" presName="node" presStyleLbl="node1" presStyleIdx="1" presStyleCnt="4" custScaleX="154914">
        <dgm:presLayoutVars>
          <dgm:bulletEnabled val="1"/>
        </dgm:presLayoutVars>
      </dgm:prSet>
      <dgm:spPr/>
    </dgm:pt>
    <dgm:pt modelId="{A7657530-0568-4595-B5E3-01E342C1C9DB}" type="pres">
      <dgm:prSet presAssocID="{04C32FAD-C68B-4FE9-9DEF-E602D716F41E}" presName="sibTrans" presStyleLbl="sibTrans2D1" presStyleIdx="1" presStyleCnt="3"/>
      <dgm:spPr/>
    </dgm:pt>
    <dgm:pt modelId="{65ED557D-3EA7-4A53-8B1C-B2CDC5F39CF5}" type="pres">
      <dgm:prSet presAssocID="{04C32FAD-C68B-4FE9-9DEF-E602D716F41E}" presName="connectorText" presStyleLbl="sibTrans2D1" presStyleIdx="1" presStyleCnt="3"/>
      <dgm:spPr/>
    </dgm:pt>
    <dgm:pt modelId="{B9072F3B-F389-45CF-932E-2A1D024A75DB}" type="pres">
      <dgm:prSet presAssocID="{E165DEB5-B5B4-4F0B-B486-A76EE9B7E495}" presName="node" presStyleLbl="node1" presStyleIdx="2" presStyleCnt="4" custScaleX="154914">
        <dgm:presLayoutVars>
          <dgm:bulletEnabled val="1"/>
        </dgm:presLayoutVars>
      </dgm:prSet>
      <dgm:spPr/>
    </dgm:pt>
    <dgm:pt modelId="{C91A7DB9-D4CC-4B8D-9422-7D501F334721}" type="pres">
      <dgm:prSet presAssocID="{B82615AA-A9BB-42F0-A2FC-06AEF50BB10F}" presName="sibTrans" presStyleLbl="sibTrans2D1" presStyleIdx="2" presStyleCnt="3"/>
      <dgm:spPr/>
    </dgm:pt>
    <dgm:pt modelId="{DF073828-3383-473F-857B-72279FE71BE3}" type="pres">
      <dgm:prSet presAssocID="{B82615AA-A9BB-42F0-A2FC-06AEF50BB10F}" presName="connectorText" presStyleLbl="sibTrans2D1" presStyleIdx="2" presStyleCnt="3"/>
      <dgm:spPr/>
    </dgm:pt>
    <dgm:pt modelId="{3DA24C51-6B68-412B-AC78-3B2689EDE7AE}" type="pres">
      <dgm:prSet presAssocID="{15A6D7E8-DDAE-4105-A3F8-7B0E1B740FE7}" presName="node" presStyleLbl="node1" presStyleIdx="3" presStyleCnt="4" custScaleX="154914">
        <dgm:presLayoutVars>
          <dgm:bulletEnabled val="1"/>
        </dgm:presLayoutVars>
      </dgm:prSet>
      <dgm:spPr/>
    </dgm:pt>
  </dgm:ptLst>
  <dgm:cxnLst>
    <dgm:cxn modelId="{FA98420E-9688-41A9-8B47-C2E4147AB131}" type="presOf" srcId="{B82615AA-A9BB-42F0-A2FC-06AEF50BB10F}" destId="{C91A7DB9-D4CC-4B8D-9422-7D501F334721}" srcOrd="0" destOrd="0" presId="urn:microsoft.com/office/officeart/2005/8/layout/process2"/>
    <dgm:cxn modelId="{9E059137-4B15-4613-9D8B-A8B166BCD53D}" srcId="{81503A31-F39A-4377-91DD-E1033BF6EB26}" destId="{DB14063F-8F5A-4247-BCB1-838931CFA9E1}" srcOrd="1" destOrd="0" parTransId="{AB5CD325-6D56-4034-9D7B-130CC0988EA6}" sibTransId="{04C32FAD-C68B-4FE9-9DEF-E602D716F41E}"/>
    <dgm:cxn modelId="{377C7942-B503-4EEA-9AB9-9F15215662CB}" srcId="{81503A31-F39A-4377-91DD-E1033BF6EB26}" destId="{A45F17E9-7B84-4E35-8BE0-B1872AF671FF}" srcOrd="0" destOrd="0" parTransId="{D89F554A-DDF5-495A-B323-A897A15D8D6C}" sibTransId="{D80450B8-F963-44C8-A72A-DF51223868F9}"/>
    <dgm:cxn modelId="{D73B6848-F414-48F9-B412-700ECF1C89A8}" type="presOf" srcId="{E165DEB5-B5B4-4F0B-B486-A76EE9B7E495}" destId="{B9072F3B-F389-45CF-932E-2A1D024A75DB}" srcOrd="0" destOrd="0" presId="urn:microsoft.com/office/officeart/2005/8/layout/process2"/>
    <dgm:cxn modelId="{598E1B4F-7633-42A5-926A-D74D27114C89}" type="presOf" srcId="{81503A31-F39A-4377-91DD-E1033BF6EB26}" destId="{BC525757-6486-470B-9614-D28E8757D650}" srcOrd="0" destOrd="0" presId="urn:microsoft.com/office/officeart/2005/8/layout/process2"/>
    <dgm:cxn modelId="{6BFDF98C-0ED3-4F0E-8818-A689A736BADC}" type="presOf" srcId="{04C32FAD-C68B-4FE9-9DEF-E602D716F41E}" destId="{A7657530-0568-4595-B5E3-01E342C1C9DB}" srcOrd="0" destOrd="0" presId="urn:microsoft.com/office/officeart/2005/8/layout/process2"/>
    <dgm:cxn modelId="{AD4E59A1-0B71-46C4-AF2B-A3988B3E05A7}" type="presOf" srcId="{15A6D7E8-DDAE-4105-A3F8-7B0E1B740FE7}" destId="{3DA24C51-6B68-412B-AC78-3B2689EDE7AE}" srcOrd="0" destOrd="0" presId="urn:microsoft.com/office/officeart/2005/8/layout/process2"/>
    <dgm:cxn modelId="{CD38D3A6-767B-4719-85FB-6C9163FF0E92}" srcId="{81503A31-F39A-4377-91DD-E1033BF6EB26}" destId="{E165DEB5-B5B4-4F0B-B486-A76EE9B7E495}" srcOrd="2" destOrd="0" parTransId="{DB43321B-87B0-41AD-9B89-A24AF81E68FC}" sibTransId="{B82615AA-A9BB-42F0-A2FC-06AEF50BB10F}"/>
    <dgm:cxn modelId="{91051DAD-B528-426B-841F-7FD4C32505CE}" type="presOf" srcId="{04C32FAD-C68B-4FE9-9DEF-E602D716F41E}" destId="{65ED557D-3EA7-4A53-8B1C-B2CDC5F39CF5}" srcOrd="1" destOrd="0" presId="urn:microsoft.com/office/officeart/2005/8/layout/process2"/>
    <dgm:cxn modelId="{919BDFC5-D7E5-4DBD-8E83-71B3FD422D79}" type="presOf" srcId="{D80450B8-F963-44C8-A72A-DF51223868F9}" destId="{CC6E5BA3-355B-4990-8C0F-5EA89C6C1EA9}" srcOrd="0" destOrd="0" presId="urn:microsoft.com/office/officeart/2005/8/layout/process2"/>
    <dgm:cxn modelId="{60ECEECF-7E32-400D-8746-B935FA258FD1}" type="presOf" srcId="{D80450B8-F963-44C8-A72A-DF51223868F9}" destId="{B30C06F6-D1AD-4134-82E5-0DB6D716B501}" srcOrd="1" destOrd="0" presId="urn:microsoft.com/office/officeart/2005/8/layout/process2"/>
    <dgm:cxn modelId="{F8B66CD0-E67A-4B66-912E-57EF3296A365}" type="presOf" srcId="{B82615AA-A9BB-42F0-A2FC-06AEF50BB10F}" destId="{DF073828-3383-473F-857B-72279FE71BE3}" srcOrd="1" destOrd="0" presId="urn:microsoft.com/office/officeart/2005/8/layout/process2"/>
    <dgm:cxn modelId="{3C1C8CD4-6119-4665-B512-8336456FBA98}" type="presOf" srcId="{DB14063F-8F5A-4247-BCB1-838931CFA9E1}" destId="{F247227C-2174-48B8-AE02-67FA1909BBCE}" srcOrd="0" destOrd="0" presId="urn:microsoft.com/office/officeart/2005/8/layout/process2"/>
    <dgm:cxn modelId="{609694D6-CBFC-47AC-8F0D-744C95EAF3EC}" type="presOf" srcId="{A45F17E9-7B84-4E35-8BE0-B1872AF671FF}" destId="{98F216B2-CB45-4519-9987-1D9002C3FF9C}" srcOrd="0" destOrd="0" presId="urn:microsoft.com/office/officeart/2005/8/layout/process2"/>
    <dgm:cxn modelId="{035298EB-AF1E-4714-B471-AE3186F07EE8}" srcId="{81503A31-F39A-4377-91DD-E1033BF6EB26}" destId="{15A6D7E8-DDAE-4105-A3F8-7B0E1B740FE7}" srcOrd="3" destOrd="0" parTransId="{49765C92-F50D-4EE3-9907-4F4DF353329D}" sibTransId="{00467908-463B-46D8-A0C1-A3126B5C3218}"/>
    <dgm:cxn modelId="{99A4765B-9335-426F-BC5B-8508190F01E1}" type="presParOf" srcId="{BC525757-6486-470B-9614-D28E8757D650}" destId="{98F216B2-CB45-4519-9987-1D9002C3FF9C}" srcOrd="0" destOrd="0" presId="urn:microsoft.com/office/officeart/2005/8/layout/process2"/>
    <dgm:cxn modelId="{0C2AE2E3-F77A-4EC2-B202-48089E533DEE}" type="presParOf" srcId="{BC525757-6486-470B-9614-D28E8757D650}" destId="{CC6E5BA3-355B-4990-8C0F-5EA89C6C1EA9}" srcOrd="1" destOrd="0" presId="urn:microsoft.com/office/officeart/2005/8/layout/process2"/>
    <dgm:cxn modelId="{8462D344-35ED-4B75-8FB6-C225E8AB81ED}" type="presParOf" srcId="{CC6E5BA3-355B-4990-8C0F-5EA89C6C1EA9}" destId="{B30C06F6-D1AD-4134-82E5-0DB6D716B501}" srcOrd="0" destOrd="0" presId="urn:microsoft.com/office/officeart/2005/8/layout/process2"/>
    <dgm:cxn modelId="{6E9EDFCD-3562-4685-B7B6-78E5354152C0}" type="presParOf" srcId="{BC525757-6486-470B-9614-D28E8757D650}" destId="{F247227C-2174-48B8-AE02-67FA1909BBCE}" srcOrd="2" destOrd="0" presId="urn:microsoft.com/office/officeart/2005/8/layout/process2"/>
    <dgm:cxn modelId="{8ADE73CF-5851-4B62-B329-79BCA09C3C04}" type="presParOf" srcId="{BC525757-6486-470B-9614-D28E8757D650}" destId="{A7657530-0568-4595-B5E3-01E342C1C9DB}" srcOrd="3" destOrd="0" presId="urn:microsoft.com/office/officeart/2005/8/layout/process2"/>
    <dgm:cxn modelId="{4DBF10F6-1D36-4CD9-9E91-25A781C980F7}" type="presParOf" srcId="{A7657530-0568-4595-B5E3-01E342C1C9DB}" destId="{65ED557D-3EA7-4A53-8B1C-B2CDC5F39CF5}" srcOrd="0" destOrd="0" presId="urn:microsoft.com/office/officeart/2005/8/layout/process2"/>
    <dgm:cxn modelId="{2FBD8A85-4C85-4ACD-A12B-46044F57EB66}" type="presParOf" srcId="{BC525757-6486-470B-9614-D28E8757D650}" destId="{B9072F3B-F389-45CF-932E-2A1D024A75DB}" srcOrd="4" destOrd="0" presId="urn:microsoft.com/office/officeart/2005/8/layout/process2"/>
    <dgm:cxn modelId="{6E516EA8-C05E-436C-B0A1-EDF623FF79F8}" type="presParOf" srcId="{BC525757-6486-470B-9614-D28E8757D650}" destId="{C91A7DB9-D4CC-4B8D-9422-7D501F334721}" srcOrd="5" destOrd="0" presId="urn:microsoft.com/office/officeart/2005/8/layout/process2"/>
    <dgm:cxn modelId="{B1D569CC-FEE4-410A-B414-5BD1BCF84800}" type="presParOf" srcId="{C91A7DB9-D4CC-4B8D-9422-7D501F334721}" destId="{DF073828-3383-473F-857B-72279FE71BE3}" srcOrd="0" destOrd="0" presId="urn:microsoft.com/office/officeart/2005/8/layout/process2"/>
    <dgm:cxn modelId="{18208DBD-F2EB-488D-827B-7BBBBECC9E85}" type="presParOf" srcId="{BC525757-6486-470B-9614-D28E8757D650}" destId="{3DA24C51-6B68-412B-AC78-3B2689EDE7A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6B30C2-A9B3-4884-8F9A-1388B8322B22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13BF181F-06ED-4703-87E9-07298A0C8EA8}">
      <dgm:prSet custT="1"/>
      <dgm:spPr/>
      <dgm:t>
        <a:bodyPr/>
        <a:lstStyle/>
        <a:p>
          <a:pPr rtl="0"/>
          <a:r>
            <a:rPr lang="pt-BR" sz="1800" b="1" dirty="0"/>
            <a:t>Gestão do Programa </a:t>
          </a:r>
          <a:r>
            <a:rPr lang="pt-BR" sz="1800" b="1" dirty="0" err="1"/>
            <a:t>Lean</a:t>
          </a:r>
          <a:endParaRPr lang="pt-BR" sz="1800" b="1" dirty="0"/>
        </a:p>
      </dgm:t>
    </dgm:pt>
    <dgm:pt modelId="{77BE5838-D0E5-4C91-8EE3-207E76F40A31}" type="parTrans" cxnId="{2EB5CB2F-C726-4DEA-956C-39AF7A3026FE}">
      <dgm:prSet/>
      <dgm:spPr/>
      <dgm:t>
        <a:bodyPr/>
        <a:lstStyle/>
        <a:p>
          <a:endParaRPr lang="pt-BR"/>
        </a:p>
      </dgm:t>
    </dgm:pt>
    <dgm:pt modelId="{846CE6FC-D3FE-496F-8EBA-447B0A9621CC}" type="sibTrans" cxnId="{2EB5CB2F-C726-4DEA-956C-39AF7A3026FE}">
      <dgm:prSet/>
      <dgm:spPr/>
      <dgm:t>
        <a:bodyPr/>
        <a:lstStyle/>
        <a:p>
          <a:endParaRPr lang="pt-BR"/>
        </a:p>
      </dgm:t>
    </dgm:pt>
    <dgm:pt modelId="{F9398ED4-F52D-409B-B121-615B63D1CB77}">
      <dgm:prSet custT="1"/>
      <dgm:spPr/>
      <dgm:t>
        <a:bodyPr/>
        <a:lstStyle/>
        <a:p>
          <a:pPr rtl="0"/>
          <a:r>
            <a:rPr lang="pt-BR" sz="1400" dirty="0"/>
            <a:t>Estrutura Interna</a:t>
          </a:r>
        </a:p>
      </dgm:t>
    </dgm:pt>
    <dgm:pt modelId="{AD5A4F8B-4CD2-415D-AE56-FC58A96E0456}" type="parTrans" cxnId="{1ACBC1BE-3133-4D55-8D7A-90609A0DB76B}">
      <dgm:prSet/>
      <dgm:spPr/>
      <dgm:t>
        <a:bodyPr/>
        <a:lstStyle/>
        <a:p>
          <a:endParaRPr lang="pt-BR"/>
        </a:p>
      </dgm:t>
    </dgm:pt>
    <dgm:pt modelId="{CE0772C1-EEA0-4C89-8B92-8415A9DADACE}" type="sibTrans" cxnId="{1ACBC1BE-3133-4D55-8D7A-90609A0DB76B}">
      <dgm:prSet/>
      <dgm:spPr/>
      <dgm:t>
        <a:bodyPr/>
        <a:lstStyle/>
        <a:p>
          <a:endParaRPr lang="pt-BR"/>
        </a:p>
      </dgm:t>
    </dgm:pt>
    <dgm:pt modelId="{7F1113A4-4777-4A42-9690-0F7AB919BFED}">
      <dgm:prSet custT="1"/>
      <dgm:spPr/>
      <dgm:t>
        <a:bodyPr/>
        <a:lstStyle/>
        <a:p>
          <a:pPr rtl="0"/>
          <a:r>
            <a:rPr lang="pt-BR" sz="1400" dirty="0"/>
            <a:t>Logística dos </a:t>
          </a:r>
          <a:r>
            <a:rPr lang="pt-BR" sz="1400" dirty="0" err="1"/>
            <a:t>kaizens</a:t>
          </a:r>
          <a:r>
            <a:rPr lang="pt-BR" sz="1400" dirty="0"/>
            <a:t>, treinamentos e auditorias</a:t>
          </a:r>
        </a:p>
      </dgm:t>
    </dgm:pt>
    <dgm:pt modelId="{530737E3-E6F2-4850-866D-6EA287310E0A}" type="parTrans" cxnId="{57033646-82AF-42E0-8E88-3068153C8809}">
      <dgm:prSet/>
      <dgm:spPr/>
      <dgm:t>
        <a:bodyPr/>
        <a:lstStyle/>
        <a:p>
          <a:endParaRPr lang="pt-BR"/>
        </a:p>
      </dgm:t>
    </dgm:pt>
    <dgm:pt modelId="{CFD1355F-1961-46BD-9F14-1726A1516372}" type="sibTrans" cxnId="{57033646-82AF-42E0-8E88-3068153C8809}">
      <dgm:prSet/>
      <dgm:spPr/>
      <dgm:t>
        <a:bodyPr/>
        <a:lstStyle/>
        <a:p>
          <a:endParaRPr lang="pt-BR"/>
        </a:p>
      </dgm:t>
    </dgm:pt>
    <dgm:pt modelId="{1D2608E8-90C7-4B74-B65D-51BB8FA8985C}">
      <dgm:prSet custT="1"/>
      <dgm:spPr/>
      <dgm:t>
        <a:bodyPr/>
        <a:lstStyle/>
        <a:p>
          <a:pPr rtl="0"/>
          <a:r>
            <a:rPr lang="pt-BR" sz="1400" dirty="0"/>
            <a:t>Gestão dos Indicadores </a:t>
          </a:r>
          <a:r>
            <a:rPr lang="pt-BR" sz="1400" dirty="0" err="1"/>
            <a:t>Lean</a:t>
          </a:r>
          <a:endParaRPr lang="pt-BR" sz="1400" dirty="0"/>
        </a:p>
      </dgm:t>
    </dgm:pt>
    <dgm:pt modelId="{164545F1-D6B2-4102-A052-08EE8ABF686C}" type="parTrans" cxnId="{4835844E-B4C1-4368-AADA-DD7BD22327A1}">
      <dgm:prSet/>
      <dgm:spPr/>
      <dgm:t>
        <a:bodyPr/>
        <a:lstStyle/>
        <a:p>
          <a:endParaRPr lang="pt-BR"/>
        </a:p>
      </dgm:t>
    </dgm:pt>
    <dgm:pt modelId="{496F6132-F33E-468F-9CC2-3535E189F828}" type="sibTrans" cxnId="{4835844E-B4C1-4368-AADA-DD7BD22327A1}">
      <dgm:prSet/>
      <dgm:spPr/>
      <dgm:t>
        <a:bodyPr/>
        <a:lstStyle/>
        <a:p>
          <a:endParaRPr lang="pt-BR"/>
        </a:p>
      </dgm:t>
    </dgm:pt>
    <dgm:pt modelId="{2FE0527D-F3DE-4531-87DB-4029A6720EBF}">
      <dgm:prSet custT="1"/>
      <dgm:spPr/>
      <dgm:t>
        <a:bodyPr/>
        <a:lstStyle/>
        <a:p>
          <a:pPr rtl="0"/>
          <a:r>
            <a:rPr lang="pt-BR" sz="1800" b="1" dirty="0" err="1"/>
            <a:t>Reconheci-mento</a:t>
          </a:r>
          <a:endParaRPr lang="pt-BR" sz="1800" b="1" dirty="0"/>
        </a:p>
      </dgm:t>
    </dgm:pt>
    <dgm:pt modelId="{26213CA1-7A91-46D6-8724-CEF04B9FDF2A}" type="parTrans" cxnId="{5F0A5015-5DBD-48BB-AA8E-80823553CB44}">
      <dgm:prSet/>
      <dgm:spPr/>
      <dgm:t>
        <a:bodyPr/>
        <a:lstStyle/>
        <a:p>
          <a:endParaRPr lang="pt-BR"/>
        </a:p>
      </dgm:t>
    </dgm:pt>
    <dgm:pt modelId="{F182F68A-FFBA-49D6-9274-8FE29AD1734E}" type="sibTrans" cxnId="{5F0A5015-5DBD-48BB-AA8E-80823553CB44}">
      <dgm:prSet/>
      <dgm:spPr/>
      <dgm:t>
        <a:bodyPr/>
        <a:lstStyle/>
        <a:p>
          <a:endParaRPr lang="pt-BR"/>
        </a:p>
      </dgm:t>
    </dgm:pt>
    <dgm:pt modelId="{F4DF87ED-3B49-42FB-9AE5-A27853314D19}">
      <dgm:prSet custT="1"/>
      <dgm:spPr/>
      <dgm:t>
        <a:bodyPr/>
        <a:lstStyle/>
        <a:p>
          <a:pPr rtl="0"/>
          <a:r>
            <a:rPr lang="pt-BR" sz="1400" dirty="0"/>
            <a:t>Estruturar sistemas de reconhecimento</a:t>
          </a:r>
        </a:p>
      </dgm:t>
    </dgm:pt>
    <dgm:pt modelId="{7A086F9F-57D2-42A6-BD9A-E1A01A385095}" type="parTrans" cxnId="{0F66FD5C-E2EB-4B99-B554-18CB4F35E3ED}">
      <dgm:prSet/>
      <dgm:spPr/>
      <dgm:t>
        <a:bodyPr/>
        <a:lstStyle/>
        <a:p>
          <a:endParaRPr lang="pt-BR"/>
        </a:p>
      </dgm:t>
    </dgm:pt>
    <dgm:pt modelId="{6DE4494D-7329-4617-870B-FBB6DF163E4E}" type="sibTrans" cxnId="{0F66FD5C-E2EB-4B99-B554-18CB4F35E3ED}">
      <dgm:prSet/>
      <dgm:spPr/>
      <dgm:t>
        <a:bodyPr/>
        <a:lstStyle/>
        <a:p>
          <a:endParaRPr lang="pt-BR"/>
        </a:p>
      </dgm:t>
    </dgm:pt>
    <dgm:pt modelId="{AF754DF4-A7C0-43A0-8915-F3B7F59FD018}">
      <dgm:prSet custT="1"/>
      <dgm:spPr/>
      <dgm:t>
        <a:bodyPr/>
        <a:lstStyle/>
        <a:p>
          <a:pPr rtl="0"/>
          <a:r>
            <a:rPr lang="pt-BR" sz="1800" b="1" dirty="0"/>
            <a:t>Auditorias</a:t>
          </a:r>
        </a:p>
      </dgm:t>
    </dgm:pt>
    <dgm:pt modelId="{B2069D11-DC8F-4975-8A30-555BEA5ADF5D}" type="parTrans" cxnId="{99C95B53-C393-4EAD-8DE9-C1FEFB6917B0}">
      <dgm:prSet/>
      <dgm:spPr/>
      <dgm:t>
        <a:bodyPr/>
        <a:lstStyle/>
        <a:p>
          <a:endParaRPr lang="pt-BR"/>
        </a:p>
      </dgm:t>
    </dgm:pt>
    <dgm:pt modelId="{186E9254-B02C-445A-8FDC-8B019493B977}" type="sibTrans" cxnId="{99C95B53-C393-4EAD-8DE9-C1FEFB6917B0}">
      <dgm:prSet/>
      <dgm:spPr/>
      <dgm:t>
        <a:bodyPr/>
        <a:lstStyle/>
        <a:p>
          <a:endParaRPr lang="pt-BR"/>
        </a:p>
      </dgm:t>
    </dgm:pt>
    <dgm:pt modelId="{1F575041-7BF2-4147-8CB0-FCFD484142D3}">
      <dgm:prSet custT="1"/>
      <dgm:spPr/>
      <dgm:t>
        <a:bodyPr/>
        <a:lstStyle/>
        <a:p>
          <a:pPr rtl="0"/>
          <a:r>
            <a:rPr lang="pt-BR" sz="1400" dirty="0"/>
            <a:t>Auditorias Periódicas</a:t>
          </a:r>
        </a:p>
      </dgm:t>
    </dgm:pt>
    <dgm:pt modelId="{370CCD68-18D5-44D1-9133-C7C302C7A074}" type="parTrans" cxnId="{FF5571AB-F3BC-43BA-B7A6-57E3AFB45296}">
      <dgm:prSet/>
      <dgm:spPr/>
      <dgm:t>
        <a:bodyPr/>
        <a:lstStyle/>
        <a:p>
          <a:endParaRPr lang="pt-BR"/>
        </a:p>
      </dgm:t>
    </dgm:pt>
    <dgm:pt modelId="{2CCAA8FD-5BB6-4D57-BB43-083FFBA71D21}" type="sibTrans" cxnId="{FF5571AB-F3BC-43BA-B7A6-57E3AFB45296}">
      <dgm:prSet/>
      <dgm:spPr/>
      <dgm:t>
        <a:bodyPr/>
        <a:lstStyle/>
        <a:p>
          <a:endParaRPr lang="pt-BR"/>
        </a:p>
      </dgm:t>
    </dgm:pt>
    <dgm:pt modelId="{0C6F01E2-5752-468A-B399-F733876A4860}">
      <dgm:prSet custT="1"/>
      <dgm:spPr/>
      <dgm:t>
        <a:bodyPr/>
        <a:lstStyle/>
        <a:p>
          <a:pPr rtl="0"/>
          <a:r>
            <a:rPr lang="pt-BR" sz="1800" b="1" dirty="0"/>
            <a:t>Comunicação</a:t>
          </a:r>
        </a:p>
      </dgm:t>
    </dgm:pt>
    <dgm:pt modelId="{F7B9ACDD-A869-433D-BFDF-147C27BB3F43}" type="parTrans" cxnId="{6F6A95CD-AC47-4AB0-BCAB-AB83917143A9}">
      <dgm:prSet/>
      <dgm:spPr/>
      <dgm:t>
        <a:bodyPr/>
        <a:lstStyle/>
        <a:p>
          <a:endParaRPr lang="pt-BR"/>
        </a:p>
      </dgm:t>
    </dgm:pt>
    <dgm:pt modelId="{32FFD4E0-9D06-4DE9-8ED8-BDDE4EFC73DF}" type="sibTrans" cxnId="{6F6A95CD-AC47-4AB0-BCAB-AB83917143A9}">
      <dgm:prSet/>
      <dgm:spPr/>
      <dgm:t>
        <a:bodyPr/>
        <a:lstStyle/>
        <a:p>
          <a:endParaRPr lang="pt-BR"/>
        </a:p>
      </dgm:t>
    </dgm:pt>
    <dgm:pt modelId="{027E01C5-AC76-40B5-8D9A-852BD622EB05}">
      <dgm:prSet custT="1"/>
      <dgm:spPr/>
      <dgm:t>
        <a:bodyPr/>
        <a:lstStyle/>
        <a:p>
          <a:pPr rtl="0"/>
          <a:r>
            <a:rPr lang="pt-BR" sz="1400" dirty="0"/>
            <a:t>Comunicação  dos resultados  para toda empresa</a:t>
          </a:r>
        </a:p>
      </dgm:t>
    </dgm:pt>
    <dgm:pt modelId="{F587C787-A3DF-4C82-BA7A-C58606585E18}" type="parTrans" cxnId="{6642DC76-4632-43C4-A8A6-6934DF14CFCC}">
      <dgm:prSet/>
      <dgm:spPr/>
      <dgm:t>
        <a:bodyPr/>
        <a:lstStyle/>
        <a:p>
          <a:endParaRPr lang="pt-BR"/>
        </a:p>
      </dgm:t>
    </dgm:pt>
    <dgm:pt modelId="{214F7164-9594-4567-A5F9-0F02B9AC4FFA}" type="sibTrans" cxnId="{6642DC76-4632-43C4-A8A6-6934DF14CFCC}">
      <dgm:prSet/>
      <dgm:spPr/>
      <dgm:t>
        <a:bodyPr/>
        <a:lstStyle/>
        <a:p>
          <a:endParaRPr lang="pt-BR"/>
        </a:p>
      </dgm:t>
    </dgm:pt>
    <dgm:pt modelId="{91FA1E9C-A3C2-4BB9-81C5-2A8A1B3AEF31}">
      <dgm:prSet custT="1"/>
      <dgm:spPr/>
      <dgm:t>
        <a:bodyPr/>
        <a:lstStyle/>
        <a:p>
          <a:pPr rtl="0"/>
          <a:r>
            <a:rPr lang="pt-BR" sz="1400" dirty="0"/>
            <a:t>Fomentar participação e comprometimento</a:t>
          </a:r>
        </a:p>
      </dgm:t>
    </dgm:pt>
    <dgm:pt modelId="{A22502D4-6899-4673-AAD8-02416D563938}" type="parTrans" cxnId="{301B7B67-77CA-49F2-8820-2AD9EC68574A}">
      <dgm:prSet/>
      <dgm:spPr/>
      <dgm:t>
        <a:bodyPr/>
        <a:lstStyle/>
        <a:p>
          <a:endParaRPr lang="pt-BR"/>
        </a:p>
      </dgm:t>
    </dgm:pt>
    <dgm:pt modelId="{48A727C8-17E5-4838-8B03-C65A6B8C6C1D}" type="sibTrans" cxnId="{301B7B67-77CA-49F2-8820-2AD9EC68574A}">
      <dgm:prSet/>
      <dgm:spPr/>
      <dgm:t>
        <a:bodyPr/>
        <a:lstStyle/>
        <a:p>
          <a:endParaRPr lang="pt-BR"/>
        </a:p>
      </dgm:t>
    </dgm:pt>
    <dgm:pt modelId="{514DC925-E6D3-436B-A3A8-43B40F5E42D3}">
      <dgm:prSet custT="1"/>
      <dgm:spPr/>
      <dgm:t>
        <a:bodyPr/>
        <a:lstStyle/>
        <a:p>
          <a:pPr rtl="0"/>
          <a:r>
            <a:rPr lang="pt-BR" sz="1800" b="1" dirty="0"/>
            <a:t>Análise Crítica de ROI</a:t>
          </a:r>
        </a:p>
      </dgm:t>
    </dgm:pt>
    <dgm:pt modelId="{89A52234-C486-45E2-8FBD-0D3EC9C38A6B}" type="parTrans" cxnId="{D3518FBC-F26A-4070-B5B5-4FCE65DD91D7}">
      <dgm:prSet/>
      <dgm:spPr/>
      <dgm:t>
        <a:bodyPr/>
        <a:lstStyle/>
        <a:p>
          <a:endParaRPr lang="pt-BR"/>
        </a:p>
      </dgm:t>
    </dgm:pt>
    <dgm:pt modelId="{F4B09E81-9F4E-4476-A18D-EF8907A355D7}" type="sibTrans" cxnId="{D3518FBC-F26A-4070-B5B5-4FCE65DD91D7}">
      <dgm:prSet/>
      <dgm:spPr/>
      <dgm:t>
        <a:bodyPr/>
        <a:lstStyle/>
        <a:p>
          <a:endParaRPr lang="pt-BR"/>
        </a:p>
      </dgm:t>
    </dgm:pt>
    <dgm:pt modelId="{41EFEE3E-5BE5-4ED5-B771-828B07042A5E}">
      <dgm:prSet custT="1"/>
      <dgm:spPr/>
      <dgm:t>
        <a:bodyPr/>
        <a:lstStyle/>
        <a:p>
          <a:pPr rtl="0"/>
          <a:r>
            <a:rPr lang="pt-BR" sz="1400" dirty="0"/>
            <a:t>Análise Crítica da Sustentabilidade do Programa</a:t>
          </a:r>
        </a:p>
      </dgm:t>
    </dgm:pt>
    <dgm:pt modelId="{88419944-5161-4D96-9E79-6741BFD3F545}" type="parTrans" cxnId="{C87F7466-9552-40D1-887B-3C14D01E58DD}">
      <dgm:prSet/>
      <dgm:spPr/>
      <dgm:t>
        <a:bodyPr/>
        <a:lstStyle/>
        <a:p>
          <a:endParaRPr lang="pt-BR"/>
        </a:p>
      </dgm:t>
    </dgm:pt>
    <dgm:pt modelId="{D75BB796-57A7-4D55-9E52-9BC1D12CE466}" type="sibTrans" cxnId="{C87F7466-9552-40D1-887B-3C14D01E58DD}">
      <dgm:prSet/>
      <dgm:spPr/>
      <dgm:t>
        <a:bodyPr/>
        <a:lstStyle/>
        <a:p>
          <a:endParaRPr lang="pt-BR"/>
        </a:p>
      </dgm:t>
    </dgm:pt>
    <dgm:pt modelId="{B5FAAD94-2730-4173-827D-34A83D1A511C}">
      <dgm:prSet custT="1"/>
      <dgm:spPr/>
      <dgm:t>
        <a:bodyPr/>
        <a:lstStyle/>
        <a:p>
          <a:pPr rtl="0"/>
          <a:r>
            <a:rPr lang="pt-BR" sz="1400" dirty="0"/>
            <a:t>Revisão do Planejamento do Programa </a:t>
          </a:r>
          <a:r>
            <a:rPr lang="pt-BR" sz="1400" dirty="0" err="1"/>
            <a:t>Lean</a:t>
          </a:r>
          <a:endParaRPr lang="pt-BR" sz="1400" dirty="0"/>
        </a:p>
      </dgm:t>
    </dgm:pt>
    <dgm:pt modelId="{6FD370F5-90B7-4CAF-8486-39B31068DCBE}" type="parTrans" cxnId="{6330FF78-CEB2-4D9A-A5EF-695BAC7B7E8D}">
      <dgm:prSet/>
      <dgm:spPr/>
      <dgm:t>
        <a:bodyPr/>
        <a:lstStyle/>
        <a:p>
          <a:endParaRPr lang="pt-BR"/>
        </a:p>
      </dgm:t>
    </dgm:pt>
    <dgm:pt modelId="{243DBCA4-3ED2-470E-BDB6-414D099A04B8}" type="sibTrans" cxnId="{6330FF78-CEB2-4D9A-A5EF-695BAC7B7E8D}">
      <dgm:prSet/>
      <dgm:spPr/>
      <dgm:t>
        <a:bodyPr/>
        <a:lstStyle/>
        <a:p>
          <a:endParaRPr lang="pt-BR"/>
        </a:p>
      </dgm:t>
    </dgm:pt>
    <dgm:pt modelId="{3CCDBFDB-17E3-48E9-A458-1F7A14861487}">
      <dgm:prSet custT="1"/>
      <dgm:spPr/>
      <dgm:t>
        <a:bodyPr/>
        <a:lstStyle/>
        <a:p>
          <a:pPr rtl="0"/>
          <a:r>
            <a:rPr lang="pt-BR" sz="1400" dirty="0"/>
            <a:t>Mensuração dos Ganhos Financeiros</a:t>
          </a:r>
        </a:p>
      </dgm:t>
    </dgm:pt>
    <dgm:pt modelId="{46B80351-CAB9-439E-83AA-460D1434911D}" type="parTrans" cxnId="{39BF0B67-2FCF-43C8-9227-52C22F3067B9}">
      <dgm:prSet/>
      <dgm:spPr/>
      <dgm:t>
        <a:bodyPr/>
        <a:lstStyle/>
        <a:p>
          <a:endParaRPr lang="pt-BR"/>
        </a:p>
      </dgm:t>
    </dgm:pt>
    <dgm:pt modelId="{5DEAD785-1D16-48C5-A360-7C2EA3154734}" type="sibTrans" cxnId="{39BF0B67-2FCF-43C8-9227-52C22F3067B9}">
      <dgm:prSet/>
      <dgm:spPr/>
      <dgm:t>
        <a:bodyPr/>
        <a:lstStyle/>
        <a:p>
          <a:endParaRPr lang="pt-BR"/>
        </a:p>
      </dgm:t>
    </dgm:pt>
    <dgm:pt modelId="{42A52D4E-38C1-4E9E-B640-DF601A9E4E88}">
      <dgm:prSet custT="1"/>
      <dgm:spPr/>
      <dgm:t>
        <a:bodyPr/>
        <a:lstStyle/>
        <a:p>
          <a:pPr rtl="0"/>
          <a:r>
            <a:rPr lang="pt-BR" sz="1400" dirty="0"/>
            <a:t>Verificação da sustentabilidade dos ganhos</a:t>
          </a:r>
        </a:p>
      </dgm:t>
    </dgm:pt>
    <dgm:pt modelId="{07256A73-BBE2-435F-88C3-1BD0A8823094}" type="parTrans" cxnId="{1DB8798B-D406-4836-977C-44C2CACEE4AB}">
      <dgm:prSet/>
      <dgm:spPr/>
      <dgm:t>
        <a:bodyPr/>
        <a:lstStyle/>
        <a:p>
          <a:endParaRPr lang="pt-BR"/>
        </a:p>
      </dgm:t>
    </dgm:pt>
    <dgm:pt modelId="{56FF08DF-48E0-4917-BFCD-B8AE146C780E}" type="sibTrans" cxnId="{1DB8798B-D406-4836-977C-44C2CACEE4AB}">
      <dgm:prSet/>
      <dgm:spPr/>
      <dgm:t>
        <a:bodyPr/>
        <a:lstStyle/>
        <a:p>
          <a:endParaRPr lang="pt-BR"/>
        </a:p>
      </dgm:t>
    </dgm:pt>
    <dgm:pt modelId="{2F48F541-E748-46B3-B6EC-1D9577F8AEE7}" type="pres">
      <dgm:prSet presAssocID="{B66B30C2-A9B3-4884-8F9A-1388B8322B2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416CA61-0C3B-46D0-B93A-369335441196}" type="pres">
      <dgm:prSet presAssocID="{13BF181F-06ED-4703-87E9-07298A0C8EA8}" presName="horFlow" presStyleCnt="0"/>
      <dgm:spPr/>
    </dgm:pt>
    <dgm:pt modelId="{FA856147-2203-4604-9BE7-C261D825DCD6}" type="pres">
      <dgm:prSet presAssocID="{13BF181F-06ED-4703-87E9-07298A0C8EA8}" presName="bigChev" presStyleLbl="node1" presStyleIdx="0" presStyleCnt="5"/>
      <dgm:spPr/>
    </dgm:pt>
    <dgm:pt modelId="{1C292F2D-52CE-4E8E-A40A-0C3A77F32913}" type="pres">
      <dgm:prSet presAssocID="{AD5A4F8B-4CD2-415D-AE56-FC58A96E0456}" presName="parTrans" presStyleCnt="0"/>
      <dgm:spPr/>
    </dgm:pt>
    <dgm:pt modelId="{66C2324E-A952-467B-929A-78F3802B1BF2}" type="pres">
      <dgm:prSet presAssocID="{F9398ED4-F52D-409B-B121-615B63D1CB77}" presName="node" presStyleLbl="alignAccFollowNode1" presStyleIdx="0" presStyleCnt="11">
        <dgm:presLayoutVars>
          <dgm:bulletEnabled val="1"/>
        </dgm:presLayoutVars>
      </dgm:prSet>
      <dgm:spPr/>
    </dgm:pt>
    <dgm:pt modelId="{D4F3C7D1-733A-4EEE-A83C-377CF4EB1923}" type="pres">
      <dgm:prSet presAssocID="{CE0772C1-EEA0-4C89-8B92-8415A9DADACE}" presName="sibTrans" presStyleCnt="0"/>
      <dgm:spPr/>
    </dgm:pt>
    <dgm:pt modelId="{F0F39016-A373-4299-BB91-D454D8423083}" type="pres">
      <dgm:prSet presAssocID="{7F1113A4-4777-4A42-9690-0F7AB919BFED}" presName="node" presStyleLbl="alignAccFollowNode1" presStyleIdx="1" presStyleCnt="11">
        <dgm:presLayoutVars>
          <dgm:bulletEnabled val="1"/>
        </dgm:presLayoutVars>
      </dgm:prSet>
      <dgm:spPr/>
    </dgm:pt>
    <dgm:pt modelId="{7CFFD4BE-DE8B-4E3B-9673-64B556B6B52B}" type="pres">
      <dgm:prSet presAssocID="{CFD1355F-1961-46BD-9F14-1726A1516372}" presName="sibTrans" presStyleCnt="0"/>
      <dgm:spPr/>
    </dgm:pt>
    <dgm:pt modelId="{8EF6E4A3-8816-47A3-82B8-A45402A6E8D4}" type="pres">
      <dgm:prSet presAssocID="{1D2608E8-90C7-4B74-B65D-51BB8FA8985C}" presName="node" presStyleLbl="alignAccFollowNode1" presStyleIdx="2" presStyleCnt="11">
        <dgm:presLayoutVars>
          <dgm:bulletEnabled val="1"/>
        </dgm:presLayoutVars>
      </dgm:prSet>
      <dgm:spPr/>
    </dgm:pt>
    <dgm:pt modelId="{8A2D2049-BBCB-4338-8263-638379A33B79}" type="pres">
      <dgm:prSet presAssocID="{13BF181F-06ED-4703-87E9-07298A0C8EA8}" presName="vSp" presStyleCnt="0"/>
      <dgm:spPr/>
    </dgm:pt>
    <dgm:pt modelId="{55177A3A-7C7D-49DA-A0D8-958658349966}" type="pres">
      <dgm:prSet presAssocID="{2FE0527D-F3DE-4531-87DB-4029A6720EBF}" presName="horFlow" presStyleCnt="0"/>
      <dgm:spPr/>
    </dgm:pt>
    <dgm:pt modelId="{A2835CBD-B99B-42D0-A424-E5BC9088DDF8}" type="pres">
      <dgm:prSet presAssocID="{2FE0527D-F3DE-4531-87DB-4029A6720EBF}" presName="bigChev" presStyleLbl="node1" presStyleIdx="1" presStyleCnt="5"/>
      <dgm:spPr/>
    </dgm:pt>
    <dgm:pt modelId="{A63627A6-326E-42D4-8007-34EB43999E63}" type="pres">
      <dgm:prSet presAssocID="{7A086F9F-57D2-42A6-BD9A-E1A01A385095}" presName="parTrans" presStyleCnt="0"/>
      <dgm:spPr/>
    </dgm:pt>
    <dgm:pt modelId="{B4A7B37C-C808-4997-8817-1BDF4C072D64}" type="pres">
      <dgm:prSet presAssocID="{F4DF87ED-3B49-42FB-9AE5-A27853314D19}" presName="node" presStyleLbl="alignAccFollowNode1" presStyleIdx="3" presStyleCnt="11" custScaleX="110217">
        <dgm:presLayoutVars>
          <dgm:bulletEnabled val="1"/>
        </dgm:presLayoutVars>
      </dgm:prSet>
      <dgm:spPr/>
    </dgm:pt>
    <dgm:pt modelId="{9C501833-FF61-4ABC-A792-503044676E1A}" type="pres">
      <dgm:prSet presAssocID="{2FE0527D-F3DE-4531-87DB-4029A6720EBF}" presName="vSp" presStyleCnt="0"/>
      <dgm:spPr/>
    </dgm:pt>
    <dgm:pt modelId="{53C09BA7-4838-44DF-86E9-2092C0B9D1AC}" type="pres">
      <dgm:prSet presAssocID="{AF754DF4-A7C0-43A0-8915-F3B7F59FD018}" presName="horFlow" presStyleCnt="0"/>
      <dgm:spPr/>
    </dgm:pt>
    <dgm:pt modelId="{BF9F2E29-ADE3-40CE-B067-F97DD15E3263}" type="pres">
      <dgm:prSet presAssocID="{AF754DF4-A7C0-43A0-8915-F3B7F59FD018}" presName="bigChev" presStyleLbl="node1" presStyleIdx="2" presStyleCnt="5"/>
      <dgm:spPr/>
    </dgm:pt>
    <dgm:pt modelId="{C843D515-485E-4F86-9C60-9F3C8EE15C91}" type="pres">
      <dgm:prSet presAssocID="{370CCD68-18D5-44D1-9133-C7C302C7A074}" presName="parTrans" presStyleCnt="0"/>
      <dgm:spPr/>
    </dgm:pt>
    <dgm:pt modelId="{E8F00ED9-CF97-4785-9A2E-E0CBAD34254A}" type="pres">
      <dgm:prSet presAssocID="{1F575041-7BF2-4147-8CB0-FCFD484142D3}" presName="node" presStyleLbl="alignAccFollowNode1" presStyleIdx="4" presStyleCnt="11">
        <dgm:presLayoutVars>
          <dgm:bulletEnabled val="1"/>
        </dgm:presLayoutVars>
      </dgm:prSet>
      <dgm:spPr/>
    </dgm:pt>
    <dgm:pt modelId="{6E32F34F-57A1-4AFB-B30A-B97775F586C6}" type="pres">
      <dgm:prSet presAssocID="{2CCAA8FD-5BB6-4D57-BB43-083FFBA71D21}" presName="sibTrans" presStyleCnt="0"/>
      <dgm:spPr/>
    </dgm:pt>
    <dgm:pt modelId="{3167E418-3179-4387-9FDE-ECE5E42FC977}" type="pres">
      <dgm:prSet presAssocID="{42A52D4E-38C1-4E9E-B640-DF601A9E4E88}" presName="node" presStyleLbl="alignAccFollowNode1" presStyleIdx="5" presStyleCnt="11">
        <dgm:presLayoutVars>
          <dgm:bulletEnabled val="1"/>
        </dgm:presLayoutVars>
      </dgm:prSet>
      <dgm:spPr/>
    </dgm:pt>
    <dgm:pt modelId="{C22CCD05-108D-4F0B-B691-85B187FEE46A}" type="pres">
      <dgm:prSet presAssocID="{AF754DF4-A7C0-43A0-8915-F3B7F59FD018}" presName="vSp" presStyleCnt="0"/>
      <dgm:spPr/>
    </dgm:pt>
    <dgm:pt modelId="{67717CFD-E992-4C4B-B741-E3764A3369BA}" type="pres">
      <dgm:prSet presAssocID="{0C6F01E2-5752-468A-B399-F733876A4860}" presName="horFlow" presStyleCnt="0"/>
      <dgm:spPr/>
    </dgm:pt>
    <dgm:pt modelId="{AD7B744B-5E28-4211-A164-F0C786CB03C3}" type="pres">
      <dgm:prSet presAssocID="{0C6F01E2-5752-468A-B399-F733876A4860}" presName="bigChev" presStyleLbl="node1" presStyleIdx="3" presStyleCnt="5"/>
      <dgm:spPr/>
    </dgm:pt>
    <dgm:pt modelId="{A8A28053-2831-4FCD-A610-D2433A9B184C}" type="pres">
      <dgm:prSet presAssocID="{F587C787-A3DF-4C82-BA7A-C58606585E18}" presName="parTrans" presStyleCnt="0"/>
      <dgm:spPr/>
    </dgm:pt>
    <dgm:pt modelId="{3B0ACC39-55D1-4162-AA62-3012868CBDA7}" type="pres">
      <dgm:prSet presAssocID="{027E01C5-AC76-40B5-8D9A-852BD622EB05}" presName="node" presStyleLbl="alignAccFollowNode1" presStyleIdx="6" presStyleCnt="11" custScaleX="136700">
        <dgm:presLayoutVars>
          <dgm:bulletEnabled val="1"/>
        </dgm:presLayoutVars>
      </dgm:prSet>
      <dgm:spPr/>
    </dgm:pt>
    <dgm:pt modelId="{95318025-E583-4091-8864-6BC56D4E4999}" type="pres">
      <dgm:prSet presAssocID="{214F7164-9594-4567-A5F9-0F02B9AC4FFA}" presName="sibTrans" presStyleCnt="0"/>
      <dgm:spPr/>
    </dgm:pt>
    <dgm:pt modelId="{004BB382-E8D0-43B6-BFCB-82A310113A02}" type="pres">
      <dgm:prSet presAssocID="{91FA1E9C-A3C2-4BB9-81C5-2A8A1B3AEF31}" presName="node" presStyleLbl="alignAccFollowNode1" presStyleIdx="7" presStyleCnt="11" custScaleX="136843">
        <dgm:presLayoutVars>
          <dgm:bulletEnabled val="1"/>
        </dgm:presLayoutVars>
      </dgm:prSet>
      <dgm:spPr/>
    </dgm:pt>
    <dgm:pt modelId="{46EFA890-F543-4808-A77E-B493DAC90DFC}" type="pres">
      <dgm:prSet presAssocID="{0C6F01E2-5752-468A-B399-F733876A4860}" presName="vSp" presStyleCnt="0"/>
      <dgm:spPr/>
    </dgm:pt>
    <dgm:pt modelId="{F1FA6BDF-EFFC-451F-843F-CB32DB3A0F47}" type="pres">
      <dgm:prSet presAssocID="{514DC925-E6D3-436B-A3A8-43B40F5E42D3}" presName="horFlow" presStyleCnt="0"/>
      <dgm:spPr/>
    </dgm:pt>
    <dgm:pt modelId="{44FED57D-98F7-45CF-BCA2-D57AA472B42B}" type="pres">
      <dgm:prSet presAssocID="{514DC925-E6D3-436B-A3A8-43B40F5E42D3}" presName="bigChev" presStyleLbl="node1" presStyleIdx="4" presStyleCnt="5"/>
      <dgm:spPr/>
    </dgm:pt>
    <dgm:pt modelId="{00C6DFBB-8489-4A99-A57B-453D90409C33}" type="pres">
      <dgm:prSet presAssocID="{88419944-5161-4D96-9E79-6741BFD3F545}" presName="parTrans" presStyleCnt="0"/>
      <dgm:spPr/>
    </dgm:pt>
    <dgm:pt modelId="{5732F585-264E-429F-9C7E-88CC7827D7CC}" type="pres">
      <dgm:prSet presAssocID="{41EFEE3E-5BE5-4ED5-B771-828B07042A5E}" presName="node" presStyleLbl="alignAccFollowNode1" presStyleIdx="8" presStyleCnt="11" custScaleX="110217">
        <dgm:presLayoutVars>
          <dgm:bulletEnabled val="1"/>
        </dgm:presLayoutVars>
      </dgm:prSet>
      <dgm:spPr/>
    </dgm:pt>
    <dgm:pt modelId="{03262B00-E18D-41AC-9F66-772BCAEDA215}" type="pres">
      <dgm:prSet presAssocID="{D75BB796-57A7-4D55-9E52-9BC1D12CE466}" presName="sibTrans" presStyleCnt="0"/>
      <dgm:spPr/>
    </dgm:pt>
    <dgm:pt modelId="{4DE9DB30-E03F-44E8-ACF2-729BD54A0720}" type="pres">
      <dgm:prSet presAssocID="{B5FAAD94-2730-4173-827D-34A83D1A511C}" presName="node" presStyleLbl="alignAccFollowNode1" presStyleIdx="9" presStyleCnt="11">
        <dgm:presLayoutVars>
          <dgm:bulletEnabled val="1"/>
        </dgm:presLayoutVars>
      </dgm:prSet>
      <dgm:spPr/>
    </dgm:pt>
    <dgm:pt modelId="{24E19EDC-F045-4BA9-A353-9C2069CFB9F5}" type="pres">
      <dgm:prSet presAssocID="{243DBCA4-3ED2-470E-BDB6-414D099A04B8}" presName="sibTrans" presStyleCnt="0"/>
      <dgm:spPr/>
    </dgm:pt>
    <dgm:pt modelId="{D57F6E85-1B0F-42F7-9A57-09A9A0F008F2}" type="pres">
      <dgm:prSet presAssocID="{3CCDBFDB-17E3-48E9-A458-1F7A14861487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46571806-B057-4658-A310-B832409B53B1}" type="presOf" srcId="{AF754DF4-A7C0-43A0-8915-F3B7F59FD018}" destId="{BF9F2E29-ADE3-40CE-B067-F97DD15E3263}" srcOrd="0" destOrd="0" presId="urn:microsoft.com/office/officeart/2005/8/layout/lProcess3"/>
    <dgm:cxn modelId="{5F0A5015-5DBD-48BB-AA8E-80823553CB44}" srcId="{B66B30C2-A9B3-4884-8F9A-1388B8322B22}" destId="{2FE0527D-F3DE-4531-87DB-4029A6720EBF}" srcOrd="1" destOrd="0" parTransId="{26213CA1-7A91-46D6-8724-CEF04B9FDF2A}" sibTransId="{F182F68A-FFBA-49D6-9274-8FE29AD1734E}"/>
    <dgm:cxn modelId="{E0022E25-8BED-4B5C-B48E-1AE259675CC0}" type="presOf" srcId="{7F1113A4-4777-4A42-9690-0F7AB919BFED}" destId="{F0F39016-A373-4299-BB91-D454D8423083}" srcOrd="0" destOrd="0" presId="urn:microsoft.com/office/officeart/2005/8/layout/lProcess3"/>
    <dgm:cxn modelId="{B954B227-D1F1-4E2A-861E-E60A0A8DB0D8}" type="presOf" srcId="{3CCDBFDB-17E3-48E9-A458-1F7A14861487}" destId="{D57F6E85-1B0F-42F7-9A57-09A9A0F008F2}" srcOrd="0" destOrd="0" presId="urn:microsoft.com/office/officeart/2005/8/layout/lProcess3"/>
    <dgm:cxn modelId="{AFAD102B-6BC3-4511-8E47-106896A6AAD2}" type="presOf" srcId="{0C6F01E2-5752-468A-B399-F733876A4860}" destId="{AD7B744B-5E28-4211-A164-F0C786CB03C3}" srcOrd="0" destOrd="0" presId="urn:microsoft.com/office/officeart/2005/8/layout/lProcess3"/>
    <dgm:cxn modelId="{81789D2E-88FC-409C-8C71-01F170F12172}" type="presOf" srcId="{514DC925-E6D3-436B-A3A8-43B40F5E42D3}" destId="{44FED57D-98F7-45CF-BCA2-D57AA472B42B}" srcOrd="0" destOrd="0" presId="urn:microsoft.com/office/officeart/2005/8/layout/lProcess3"/>
    <dgm:cxn modelId="{2EB5CB2F-C726-4DEA-956C-39AF7A3026FE}" srcId="{B66B30C2-A9B3-4884-8F9A-1388B8322B22}" destId="{13BF181F-06ED-4703-87E9-07298A0C8EA8}" srcOrd="0" destOrd="0" parTransId="{77BE5838-D0E5-4C91-8EE3-207E76F40A31}" sibTransId="{846CE6FC-D3FE-496F-8EBA-447B0A9621CC}"/>
    <dgm:cxn modelId="{686CA131-B3E4-4E21-993C-46CA408A3A0E}" type="presOf" srcId="{1D2608E8-90C7-4B74-B65D-51BB8FA8985C}" destId="{8EF6E4A3-8816-47A3-82B8-A45402A6E8D4}" srcOrd="0" destOrd="0" presId="urn:microsoft.com/office/officeart/2005/8/layout/lProcess3"/>
    <dgm:cxn modelId="{B0CC1D34-6F4F-4D56-8E5E-5390C266B7A2}" type="presOf" srcId="{F9398ED4-F52D-409B-B121-615B63D1CB77}" destId="{66C2324E-A952-467B-929A-78F3802B1BF2}" srcOrd="0" destOrd="0" presId="urn:microsoft.com/office/officeart/2005/8/layout/lProcess3"/>
    <dgm:cxn modelId="{D6911C3B-E90B-4247-AD61-E0D0210AD946}" type="presOf" srcId="{F4DF87ED-3B49-42FB-9AE5-A27853314D19}" destId="{B4A7B37C-C808-4997-8817-1BDF4C072D64}" srcOrd="0" destOrd="0" presId="urn:microsoft.com/office/officeart/2005/8/layout/lProcess3"/>
    <dgm:cxn modelId="{0F66FD5C-E2EB-4B99-B554-18CB4F35E3ED}" srcId="{2FE0527D-F3DE-4531-87DB-4029A6720EBF}" destId="{F4DF87ED-3B49-42FB-9AE5-A27853314D19}" srcOrd="0" destOrd="0" parTransId="{7A086F9F-57D2-42A6-BD9A-E1A01A385095}" sibTransId="{6DE4494D-7329-4617-870B-FBB6DF163E4E}"/>
    <dgm:cxn modelId="{4FA7395D-B212-40AF-BCC7-CBD9BCD31011}" type="presOf" srcId="{1F575041-7BF2-4147-8CB0-FCFD484142D3}" destId="{E8F00ED9-CF97-4785-9A2E-E0CBAD34254A}" srcOrd="0" destOrd="0" presId="urn:microsoft.com/office/officeart/2005/8/layout/lProcess3"/>
    <dgm:cxn modelId="{57033646-82AF-42E0-8E88-3068153C8809}" srcId="{13BF181F-06ED-4703-87E9-07298A0C8EA8}" destId="{7F1113A4-4777-4A42-9690-0F7AB919BFED}" srcOrd="1" destOrd="0" parTransId="{530737E3-E6F2-4850-866D-6EA287310E0A}" sibTransId="{CFD1355F-1961-46BD-9F14-1726A1516372}"/>
    <dgm:cxn modelId="{C87F7466-9552-40D1-887B-3C14D01E58DD}" srcId="{514DC925-E6D3-436B-A3A8-43B40F5E42D3}" destId="{41EFEE3E-5BE5-4ED5-B771-828B07042A5E}" srcOrd="0" destOrd="0" parTransId="{88419944-5161-4D96-9E79-6741BFD3F545}" sibTransId="{D75BB796-57A7-4D55-9E52-9BC1D12CE466}"/>
    <dgm:cxn modelId="{D77F8346-369F-4DEC-8577-E06C64AF8010}" type="presOf" srcId="{91FA1E9C-A3C2-4BB9-81C5-2A8A1B3AEF31}" destId="{004BB382-E8D0-43B6-BFCB-82A310113A02}" srcOrd="0" destOrd="0" presId="urn:microsoft.com/office/officeart/2005/8/layout/lProcess3"/>
    <dgm:cxn modelId="{39BF0B67-2FCF-43C8-9227-52C22F3067B9}" srcId="{514DC925-E6D3-436B-A3A8-43B40F5E42D3}" destId="{3CCDBFDB-17E3-48E9-A458-1F7A14861487}" srcOrd="2" destOrd="0" parTransId="{46B80351-CAB9-439E-83AA-460D1434911D}" sibTransId="{5DEAD785-1D16-48C5-A360-7C2EA3154734}"/>
    <dgm:cxn modelId="{301B7B67-77CA-49F2-8820-2AD9EC68574A}" srcId="{0C6F01E2-5752-468A-B399-F733876A4860}" destId="{91FA1E9C-A3C2-4BB9-81C5-2A8A1B3AEF31}" srcOrd="1" destOrd="0" parTransId="{A22502D4-6899-4673-AAD8-02416D563938}" sibTransId="{48A727C8-17E5-4838-8B03-C65A6B8C6C1D}"/>
    <dgm:cxn modelId="{016B1649-F382-4252-A768-7541565CF82E}" type="presOf" srcId="{42A52D4E-38C1-4E9E-B640-DF601A9E4E88}" destId="{3167E418-3179-4387-9FDE-ECE5E42FC977}" srcOrd="0" destOrd="0" presId="urn:microsoft.com/office/officeart/2005/8/layout/lProcess3"/>
    <dgm:cxn modelId="{7920124A-29BD-4963-A475-A6A54C53FDBA}" type="presOf" srcId="{41EFEE3E-5BE5-4ED5-B771-828B07042A5E}" destId="{5732F585-264E-429F-9C7E-88CC7827D7CC}" srcOrd="0" destOrd="0" presId="urn:microsoft.com/office/officeart/2005/8/layout/lProcess3"/>
    <dgm:cxn modelId="{4835844E-B4C1-4368-AADA-DD7BD22327A1}" srcId="{13BF181F-06ED-4703-87E9-07298A0C8EA8}" destId="{1D2608E8-90C7-4B74-B65D-51BB8FA8985C}" srcOrd="2" destOrd="0" parTransId="{164545F1-D6B2-4102-A052-08EE8ABF686C}" sibTransId="{496F6132-F33E-468F-9CC2-3535E189F828}"/>
    <dgm:cxn modelId="{99C95B53-C393-4EAD-8DE9-C1FEFB6917B0}" srcId="{B66B30C2-A9B3-4884-8F9A-1388B8322B22}" destId="{AF754DF4-A7C0-43A0-8915-F3B7F59FD018}" srcOrd="2" destOrd="0" parTransId="{B2069D11-DC8F-4975-8A30-555BEA5ADF5D}" sibTransId="{186E9254-B02C-445A-8FDC-8B019493B977}"/>
    <dgm:cxn modelId="{F37AFB74-487D-42C7-80E9-CF3FA7BB1015}" type="presOf" srcId="{B66B30C2-A9B3-4884-8F9A-1388B8322B22}" destId="{2F48F541-E748-46B3-B6EC-1D9577F8AEE7}" srcOrd="0" destOrd="0" presId="urn:microsoft.com/office/officeart/2005/8/layout/lProcess3"/>
    <dgm:cxn modelId="{6642DC76-4632-43C4-A8A6-6934DF14CFCC}" srcId="{0C6F01E2-5752-468A-B399-F733876A4860}" destId="{027E01C5-AC76-40B5-8D9A-852BD622EB05}" srcOrd="0" destOrd="0" parTransId="{F587C787-A3DF-4C82-BA7A-C58606585E18}" sibTransId="{214F7164-9594-4567-A5F9-0F02B9AC4FFA}"/>
    <dgm:cxn modelId="{6330FF78-CEB2-4D9A-A5EF-695BAC7B7E8D}" srcId="{514DC925-E6D3-436B-A3A8-43B40F5E42D3}" destId="{B5FAAD94-2730-4173-827D-34A83D1A511C}" srcOrd="1" destOrd="0" parTransId="{6FD370F5-90B7-4CAF-8486-39B31068DCBE}" sibTransId="{243DBCA4-3ED2-470E-BDB6-414D099A04B8}"/>
    <dgm:cxn modelId="{D9B9185A-3B17-418B-95A4-EE3A19CBD17C}" type="presOf" srcId="{2FE0527D-F3DE-4531-87DB-4029A6720EBF}" destId="{A2835CBD-B99B-42D0-A424-E5BC9088DDF8}" srcOrd="0" destOrd="0" presId="urn:microsoft.com/office/officeart/2005/8/layout/lProcess3"/>
    <dgm:cxn modelId="{1DB8798B-D406-4836-977C-44C2CACEE4AB}" srcId="{AF754DF4-A7C0-43A0-8915-F3B7F59FD018}" destId="{42A52D4E-38C1-4E9E-B640-DF601A9E4E88}" srcOrd="1" destOrd="0" parTransId="{07256A73-BBE2-435F-88C3-1BD0A8823094}" sibTransId="{56FF08DF-48E0-4917-BFCD-B8AE146C780E}"/>
    <dgm:cxn modelId="{FF5571AB-F3BC-43BA-B7A6-57E3AFB45296}" srcId="{AF754DF4-A7C0-43A0-8915-F3B7F59FD018}" destId="{1F575041-7BF2-4147-8CB0-FCFD484142D3}" srcOrd="0" destOrd="0" parTransId="{370CCD68-18D5-44D1-9133-C7C302C7A074}" sibTransId="{2CCAA8FD-5BB6-4D57-BB43-083FFBA71D21}"/>
    <dgm:cxn modelId="{4AD86DB6-7521-4EB3-9C68-2193B9D02FF7}" type="presOf" srcId="{13BF181F-06ED-4703-87E9-07298A0C8EA8}" destId="{FA856147-2203-4604-9BE7-C261D825DCD6}" srcOrd="0" destOrd="0" presId="urn:microsoft.com/office/officeart/2005/8/layout/lProcess3"/>
    <dgm:cxn modelId="{D3518FBC-F26A-4070-B5B5-4FCE65DD91D7}" srcId="{B66B30C2-A9B3-4884-8F9A-1388B8322B22}" destId="{514DC925-E6D3-436B-A3A8-43B40F5E42D3}" srcOrd="4" destOrd="0" parTransId="{89A52234-C486-45E2-8FBD-0D3EC9C38A6B}" sibTransId="{F4B09E81-9F4E-4476-A18D-EF8907A355D7}"/>
    <dgm:cxn modelId="{1ACBC1BE-3133-4D55-8D7A-90609A0DB76B}" srcId="{13BF181F-06ED-4703-87E9-07298A0C8EA8}" destId="{F9398ED4-F52D-409B-B121-615B63D1CB77}" srcOrd="0" destOrd="0" parTransId="{AD5A4F8B-4CD2-415D-AE56-FC58A96E0456}" sibTransId="{CE0772C1-EEA0-4C89-8B92-8415A9DADACE}"/>
    <dgm:cxn modelId="{6F6A95CD-AC47-4AB0-BCAB-AB83917143A9}" srcId="{B66B30C2-A9B3-4884-8F9A-1388B8322B22}" destId="{0C6F01E2-5752-468A-B399-F733876A4860}" srcOrd="3" destOrd="0" parTransId="{F7B9ACDD-A869-433D-BFDF-147C27BB3F43}" sibTransId="{32FFD4E0-9D06-4DE9-8ED8-BDDE4EFC73DF}"/>
    <dgm:cxn modelId="{794535D5-0D70-46D5-959F-8F6B3AB0C1E6}" type="presOf" srcId="{B5FAAD94-2730-4173-827D-34A83D1A511C}" destId="{4DE9DB30-E03F-44E8-ACF2-729BD54A0720}" srcOrd="0" destOrd="0" presId="urn:microsoft.com/office/officeart/2005/8/layout/lProcess3"/>
    <dgm:cxn modelId="{E7E32CF4-D89C-45B9-AD59-A33CEF9007DB}" type="presOf" srcId="{027E01C5-AC76-40B5-8D9A-852BD622EB05}" destId="{3B0ACC39-55D1-4162-AA62-3012868CBDA7}" srcOrd="0" destOrd="0" presId="urn:microsoft.com/office/officeart/2005/8/layout/lProcess3"/>
    <dgm:cxn modelId="{E6BE0B63-9A98-4E34-82F6-7CD8B2EF76D6}" type="presParOf" srcId="{2F48F541-E748-46B3-B6EC-1D9577F8AEE7}" destId="{2416CA61-0C3B-46D0-B93A-369335441196}" srcOrd="0" destOrd="0" presId="urn:microsoft.com/office/officeart/2005/8/layout/lProcess3"/>
    <dgm:cxn modelId="{2A6619B2-6977-4462-AE28-36F7FFEBAA6E}" type="presParOf" srcId="{2416CA61-0C3B-46D0-B93A-369335441196}" destId="{FA856147-2203-4604-9BE7-C261D825DCD6}" srcOrd="0" destOrd="0" presId="urn:microsoft.com/office/officeart/2005/8/layout/lProcess3"/>
    <dgm:cxn modelId="{78973C2A-242E-48F6-9FF0-EA1117B1F8D3}" type="presParOf" srcId="{2416CA61-0C3B-46D0-B93A-369335441196}" destId="{1C292F2D-52CE-4E8E-A40A-0C3A77F32913}" srcOrd="1" destOrd="0" presId="urn:microsoft.com/office/officeart/2005/8/layout/lProcess3"/>
    <dgm:cxn modelId="{AE04EED2-E698-47EE-B4E3-DB896E9C7334}" type="presParOf" srcId="{2416CA61-0C3B-46D0-B93A-369335441196}" destId="{66C2324E-A952-467B-929A-78F3802B1BF2}" srcOrd="2" destOrd="0" presId="urn:microsoft.com/office/officeart/2005/8/layout/lProcess3"/>
    <dgm:cxn modelId="{383167BC-EFC4-46DB-A914-104DA6CB444A}" type="presParOf" srcId="{2416CA61-0C3B-46D0-B93A-369335441196}" destId="{D4F3C7D1-733A-4EEE-A83C-377CF4EB1923}" srcOrd="3" destOrd="0" presId="urn:microsoft.com/office/officeart/2005/8/layout/lProcess3"/>
    <dgm:cxn modelId="{F6182494-B94A-475F-B43D-46BF6AA6812A}" type="presParOf" srcId="{2416CA61-0C3B-46D0-B93A-369335441196}" destId="{F0F39016-A373-4299-BB91-D454D8423083}" srcOrd="4" destOrd="0" presId="urn:microsoft.com/office/officeart/2005/8/layout/lProcess3"/>
    <dgm:cxn modelId="{EE75DEB9-AF79-4036-9B9C-2D57960033E1}" type="presParOf" srcId="{2416CA61-0C3B-46D0-B93A-369335441196}" destId="{7CFFD4BE-DE8B-4E3B-9673-64B556B6B52B}" srcOrd="5" destOrd="0" presId="urn:microsoft.com/office/officeart/2005/8/layout/lProcess3"/>
    <dgm:cxn modelId="{D8CEBB0A-D98B-43C7-A9D1-0FA7384CEDEB}" type="presParOf" srcId="{2416CA61-0C3B-46D0-B93A-369335441196}" destId="{8EF6E4A3-8816-47A3-82B8-A45402A6E8D4}" srcOrd="6" destOrd="0" presId="urn:microsoft.com/office/officeart/2005/8/layout/lProcess3"/>
    <dgm:cxn modelId="{A4AA148D-B435-40E8-AC12-AE8EF178D101}" type="presParOf" srcId="{2F48F541-E748-46B3-B6EC-1D9577F8AEE7}" destId="{8A2D2049-BBCB-4338-8263-638379A33B79}" srcOrd="1" destOrd="0" presId="urn:microsoft.com/office/officeart/2005/8/layout/lProcess3"/>
    <dgm:cxn modelId="{08D7D6F2-8F2B-45C7-BF1A-C12D20B9AA72}" type="presParOf" srcId="{2F48F541-E748-46B3-B6EC-1D9577F8AEE7}" destId="{55177A3A-7C7D-49DA-A0D8-958658349966}" srcOrd="2" destOrd="0" presId="urn:microsoft.com/office/officeart/2005/8/layout/lProcess3"/>
    <dgm:cxn modelId="{F515E8F5-12C1-4632-A210-7D5E0ACD285C}" type="presParOf" srcId="{55177A3A-7C7D-49DA-A0D8-958658349966}" destId="{A2835CBD-B99B-42D0-A424-E5BC9088DDF8}" srcOrd="0" destOrd="0" presId="urn:microsoft.com/office/officeart/2005/8/layout/lProcess3"/>
    <dgm:cxn modelId="{A512502F-868F-4D0B-B147-0906B572D6A7}" type="presParOf" srcId="{55177A3A-7C7D-49DA-A0D8-958658349966}" destId="{A63627A6-326E-42D4-8007-34EB43999E63}" srcOrd="1" destOrd="0" presId="urn:microsoft.com/office/officeart/2005/8/layout/lProcess3"/>
    <dgm:cxn modelId="{4DE73168-8296-436F-B486-A89853988ED4}" type="presParOf" srcId="{55177A3A-7C7D-49DA-A0D8-958658349966}" destId="{B4A7B37C-C808-4997-8817-1BDF4C072D64}" srcOrd="2" destOrd="0" presId="urn:microsoft.com/office/officeart/2005/8/layout/lProcess3"/>
    <dgm:cxn modelId="{3553A0C8-6D5C-4971-B48E-04375B125B75}" type="presParOf" srcId="{2F48F541-E748-46B3-B6EC-1D9577F8AEE7}" destId="{9C501833-FF61-4ABC-A792-503044676E1A}" srcOrd="3" destOrd="0" presId="urn:microsoft.com/office/officeart/2005/8/layout/lProcess3"/>
    <dgm:cxn modelId="{C28BBB82-9DA3-4BD8-8D58-5C984C171A97}" type="presParOf" srcId="{2F48F541-E748-46B3-B6EC-1D9577F8AEE7}" destId="{53C09BA7-4838-44DF-86E9-2092C0B9D1AC}" srcOrd="4" destOrd="0" presId="urn:microsoft.com/office/officeart/2005/8/layout/lProcess3"/>
    <dgm:cxn modelId="{627C69ED-43C9-44AB-AD61-29EAD273BA97}" type="presParOf" srcId="{53C09BA7-4838-44DF-86E9-2092C0B9D1AC}" destId="{BF9F2E29-ADE3-40CE-B067-F97DD15E3263}" srcOrd="0" destOrd="0" presId="urn:microsoft.com/office/officeart/2005/8/layout/lProcess3"/>
    <dgm:cxn modelId="{CE624310-3D39-4525-9549-B5FF38923645}" type="presParOf" srcId="{53C09BA7-4838-44DF-86E9-2092C0B9D1AC}" destId="{C843D515-485E-4F86-9C60-9F3C8EE15C91}" srcOrd="1" destOrd="0" presId="urn:microsoft.com/office/officeart/2005/8/layout/lProcess3"/>
    <dgm:cxn modelId="{D13395E1-6092-4541-859C-1EDB9B7C8EF9}" type="presParOf" srcId="{53C09BA7-4838-44DF-86E9-2092C0B9D1AC}" destId="{E8F00ED9-CF97-4785-9A2E-E0CBAD34254A}" srcOrd="2" destOrd="0" presId="urn:microsoft.com/office/officeart/2005/8/layout/lProcess3"/>
    <dgm:cxn modelId="{B26E5270-42E1-461C-AC5F-CEF7A14642C1}" type="presParOf" srcId="{53C09BA7-4838-44DF-86E9-2092C0B9D1AC}" destId="{6E32F34F-57A1-4AFB-B30A-B97775F586C6}" srcOrd="3" destOrd="0" presId="urn:microsoft.com/office/officeart/2005/8/layout/lProcess3"/>
    <dgm:cxn modelId="{F0CC48F4-7DB2-4ACC-B207-D58035B76918}" type="presParOf" srcId="{53C09BA7-4838-44DF-86E9-2092C0B9D1AC}" destId="{3167E418-3179-4387-9FDE-ECE5E42FC977}" srcOrd="4" destOrd="0" presId="urn:microsoft.com/office/officeart/2005/8/layout/lProcess3"/>
    <dgm:cxn modelId="{43456CB9-81D4-4384-8FD0-3C3B1FE8ABA8}" type="presParOf" srcId="{2F48F541-E748-46B3-B6EC-1D9577F8AEE7}" destId="{C22CCD05-108D-4F0B-B691-85B187FEE46A}" srcOrd="5" destOrd="0" presId="urn:microsoft.com/office/officeart/2005/8/layout/lProcess3"/>
    <dgm:cxn modelId="{96A68759-610D-4E87-8E29-2AFB5B6E2D3E}" type="presParOf" srcId="{2F48F541-E748-46B3-B6EC-1D9577F8AEE7}" destId="{67717CFD-E992-4C4B-B741-E3764A3369BA}" srcOrd="6" destOrd="0" presId="urn:microsoft.com/office/officeart/2005/8/layout/lProcess3"/>
    <dgm:cxn modelId="{4E8515E4-A237-48C9-A147-F7AB87078A7C}" type="presParOf" srcId="{67717CFD-E992-4C4B-B741-E3764A3369BA}" destId="{AD7B744B-5E28-4211-A164-F0C786CB03C3}" srcOrd="0" destOrd="0" presId="urn:microsoft.com/office/officeart/2005/8/layout/lProcess3"/>
    <dgm:cxn modelId="{9E4EE780-675D-42F8-A6A2-A2D597E143BE}" type="presParOf" srcId="{67717CFD-E992-4C4B-B741-E3764A3369BA}" destId="{A8A28053-2831-4FCD-A610-D2433A9B184C}" srcOrd="1" destOrd="0" presId="urn:microsoft.com/office/officeart/2005/8/layout/lProcess3"/>
    <dgm:cxn modelId="{8AA9FA9E-91B4-4734-AEA6-F0E9F78D7840}" type="presParOf" srcId="{67717CFD-E992-4C4B-B741-E3764A3369BA}" destId="{3B0ACC39-55D1-4162-AA62-3012868CBDA7}" srcOrd="2" destOrd="0" presId="urn:microsoft.com/office/officeart/2005/8/layout/lProcess3"/>
    <dgm:cxn modelId="{E86FC604-C6FD-4872-ACFF-05DA15BF9A9F}" type="presParOf" srcId="{67717CFD-E992-4C4B-B741-E3764A3369BA}" destId="{95318025-E583-4091-8864-6BC56D4E4999}" srcOrd="3" destOrd="0" presId="urn:microsoft.com/office/officeart/2005/8/layout/lProcess3"/>
    <dgm:cxn modelId="{52A79D98-890A-4BDD-97FE-1B71747E6490}" type="presParOf" srcId="{67717CFD-E992-4C4B-B741-E3764A3369BA}" destId="{004BB382-E8D0-43B6-BFCB-82A310113A02}" srcOrd="4" destOrd="0" presId="urn:microsoft.com/office/officeart/2005/8/layout/lProcess3"/>
    <dgm:cxn modelId="{3D6E4E08-E1E2-4423-9744-F7886C718AD3}" type="presParOf" srcId="{2F48F541-E748-46B3-B6EC-1D9577F8AEE7}" destId="{46EFA890-F543-4808-A77E-B493DAC90DFC}" srcOrd="7" destOrd="0" presId="urn:microsoft.com/office/officeart/2005/8/layout/lProcess3"/>
    <dgm:cxn modelId="{1BC7514E-443C-4400-AE16-85D6F2AC4DB8}" type="presParOf" srcId="{2F48F541-E748-46B3-B6EC-1D9577F8AEE7}" destId="{F1FA6BDF-EFFC-451F-843F-CB32DB3A0F47}" srcOrd="8" destOrd="0" presId="urn:microsoft.com/office/officeart/2005/8/layout/lProcess3"/>
    <dgm:cxn modelId="{44BCC1C3-99A4-44FC-B5C6-8851BFA32992}" type="presParOf" srcId="{F1FA6BDF-EFFC-451F-843F-CB32DB3A0F47}" destId="{44FED57D-98F7-45CF-BCA2-D57AA472B42B}" srcOrd="0" destOrd="0" presId="urn:microsoft.com/office/officeart/2005/8/layout/lProcess3"/>
    <dgm:cxn modelId="{A158C51D-DA1B-4178-9E32-317EA434DAA1}" type="presParOf" srcId="{F1FA6BDF-EFFC-451F-843F-CB32DB3A0F47}" destId="{00C6DFBB-8489-4A99-A57B-453D90409C33}" srcOrd="1" destOrd="0" presId="urn:microsoft.com/office/officeart/2005/8/layout/lProcess3"/>
    <dgm:cxn modelId="{666BEE92-C990-47E7-AEB8-67C2CF110E82}" type="presParOf" srcId="{F1FA6BDF-EFFC-451F-843F-CB32DB3A0F47}" destId="{5732F585-264E-429F-9C7E-88CC7827D7CC}" srcOrd="2" destOrd="0" presId="urn:microsoft.com/office/officeart/2005/8/layout/lProcess3"/>
    <dgm:cxn modelId="{9B8CCEB5-B27A-4A7A-AE74-F550238924ED}" type="presParOf" srcId="{F1FA6BDF-EFFC-451F-843F-CB32DB3A0F47}" destId="{03262B00-E18D-41AC-9F66-772BCAEDA215}" srcOrd="3" destOrd="0" presId="urn:microsoft.com/office/officeart/2005/8/layout/lProcess3"/>
    <dgm:cxn modelId="{AC3FAC93-4AF3-4DF8-9020-EC82D21F6DC8}" type="presParOf" srcId="{F1FA6BDF-EFFC-451F-843F-CB32DB3A0F47}" destId="{4DE9DB30-E03F-44E8-ACF2-729BD54A0720}" srcOrd="4" destOrd="0" presId="urn:microsoft.com/office/officeart/2005/8/layout/lProcess3"/>
    <dgm:cxn modelId="{CA980BE6-355A-4A99-9019-5FE53FD17785}" type="presParOf" srcId="{F1FA6BDF-EFFC-451F-843F-CB32DB3A0F47}" destId="{24E19EDC-F045-4BA9-A353-9C2069CFB9F5}" srcOrd="5" destOrd="0" presId="urn:microsoft.com/office/officeart/2005/8/layout/lProcess3"/>
    <dgm:cxn modelId="{5A801FEF-DD07-4B5F-8BA9-09ADB3B4FF0D}" type="presParOf" srcId="{F1FA6BDF-EFFC-451F-843F-CB32DB3A0F47}" destId="{D57F6E85-1B0F-42F7-9A57-09A9A0F008F2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4E8139-E18F-437F-8F77-C2E592227F4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1AD3A6DE-C0EF-461E-9A4E-8BEAFBAC8AC3}">
      <dgm:prSet custT="1"/>
      <dgm:spPr/>
      <dgm:t>
        <a:bodyPr/>
        <a:lstStyle/>
        <a:p>
          <a:pPr rtl="0"/>
          <a:r>
            <a:rPr lang="pt-BR" sz="2400" dirty="0"/>
            <a:t>Auditoria de Manutenção dos Ganhos – Mensal</a:t>
          </a:r>
        </a:p>
      </dgm:t>
    </dgm:pt>
    <dgm:pt modelId="{B30941B4-9EE6-4DDE-B84A-0E778B2AEAB1}" type="parTrans" cxnId="{5E55BAA9-8524-4FFD-AE42-F7C7B7AF4474}">
      <dgm:prSet/>
      <dgm:spPr/>
      <dgm:t>
        <a:bodyPr/>
        <a:lstStyle/>
        <a:p>
          <a:endParaRPr lang="pt-BR" sz="1600"/>
        </a:p>
      </dgm:t>
    </dgm:pt>
    <dgm:pt modelId="{9D430ED9-2F83-4674-A72B-AA236346DA2A}" type="sibTrans" cxnId="{5E55BAA9-8524-4FFD-AE42-F7C7B7AF4474}">
      <dgm:prSet/>
      <dgm:spPr/>
      <dgm:t>
        <a:bodyPr/>
        <a:lstStyle/>
        <a:p>
          <a:endParaRPr lang="pt-BR" sz="1600"/>
        </a:p>
      </dgm:t>
    </dgm:pt>
    <dgm:pt modelId="{5C799324-5640-4778-96CE-FA13FAB9F576}">
      <dgm:prSet custT="1"/>
      <dgm:spPr/>
      <dgm:t>
        <a:bodyPr/>
        <a:lstStyle/>
        <a:p>
          <a:pPr rtl="0"/>
          <a:r>
            <a:rPr lang="pt-BR" sz="2000" dirty="0"/>
            <a:t>Avalia se os ganhos obtidos foram mantidos</a:t>
          </a:r>
        </a:p>
      </dgm:t>
    </dgm:pt>
    <dgm:pt modelId="{07C61C13-C58A-4B05-9A86-AA842201296D}" type="parTrans" cxnId="{C3992E45-4D64-4844-AFA5-2DA780652736}">
      <dgm:prSet/>
      <dgm:spPr/>
      <dgm:t>
        <a:bodyPr/>
        <a:lstStyle/>
        <a:p>
          <a:endParaRPr lang="pt-BR" sz="1600"/>
        </a:p>
      </dgm:t>
    </dgm:pt>
    <dgm:pt modelId="{8A8B354B-C862-4DDA-A51B-453CD9BED38C}" type="sibTrans" cxnId="{C3992E45-4D64-4844-AFA5-2DA780652736}">
      <dgm:prSet/>
      <dgm:spPr/>
      <dgm:t>
        <a:bodyPr/>
        <a:lstStyle/>
        <a:p>
          <a:endParaRPr lang="pt-BR" sz="1600"/>
        </a:p>
      </dgm:t>
    </dgm:pt>
    <dgm:pt modelId="{F11FB7C4-43F1-4D6F-A946-BA052DA3986A}">
      <dgm:prSet custT="1"/>
      <dgm:spPr/>
      <dgm:t>
        <a:bodyPr/>
        <a:lstStyle/>
        <a:p>
          <a:pPr rtl="0"/>
          <a:r>
            <a:rPr lang="pt-BR" sz="2000" dirty="0"/>
            <a:t>Realizado 60 e 90 dias após a realização do </a:t>
          </a:r>
          <a:r>
            <a:rPr lang="pt-BR" sz="2000" dirty="0" err="1"/>
            <a:t>kaizen</a:t>
          </a:r>
          <a:endParaRPr lang="pt-BR" sz="2000" dirty="0"/>
        </a:p>
      </dgm:t>
    </dgm:pt>
    <dgm:pt modelId="{DADEA56B-75F9-4317-B2FA-FC163CEFB95E}" type="parTrans" cxnId="{7BE72C00-E895-46D6-BF99-BD7452ECB263}">
      <dgm:prSet/>
      <dgm:spPr/>
      <dgm:t>
        <a:bodyPr/>
        <a:lstStyle/>
        <a:p>
          <a:endParaRPr lang="pt-BR" sz="1600"/>
        </a:p>
      </dgm:t>
    </dgm:pt>
    <dgm:pt modelId="{79021BA5-002B-4095-B3F4-9CD315E35E4B}" type="sibTrans" cxnId="{7BE72C00-E895-46D6-BF99-BD7452ECB263}">
      <dgm:prSet/>
      <dgm:spPr/>
      <dgm:t>
        <a:bodyPr/>
        <a:lstStyle/>
        <a:p>
          <a:endParaRPr lang="pt-BR" sz="1600"/>
        </a:p>
      </dgm:t>
    </dgm:pt>
    <dgm:pt modelId="{5EBF1573-450E-4E0A-9758-09A718E45914}">
      <dgm:prSet custT="1"/>
      <dgm:spPr/>
      <dgm:t>
        <a:bodyPr/>
        <a:lstStyle/>
        <a:p>
          <a:pPr rtl="0"/>
          <a:r>
            <a:rPr lang="pt-BR" sz="2400" dirty="0"/>
            <a:t>Reunião de Análise Crítica dos </a:t>
          </a:r>
          <a:r>
            <a:rPr lang="pt-BR" sz="2400" dirty="0" err="1"/>
            <a:t>Kaizens</a:t>
          </a:r>
          <a:r>
            <a:rPr lang="pt-BR" sz="2400" dirty="0"/>
            <a:t> - Bimestral</a:t>
          </a:r>
        </a:p>
      </dgm:t>
    </dgm:pt>
    <dgm:pt modelId="{F83AA4CB-5F69-4D91-866C-A96EE3B342DA}" type="parTrans" cxnId="{30EEEC33-EB99-40AC-91B4-CA3F7AC0AE13}">
      <dgm:prSet/>
      <dgm:spPr/>
      <dgm:t>
        <a:bodyPr/>
        <a:lstStyle/>
        <a:p>
          <a:endParaRPr lang="pt-BR" sz="1600"/>
        </a:p>
      </dgm:t>
    </dgm:pt>
    <dgm:pt modelId="{68105D53-7B21-4F9B-9A76-BF31A820BA86}" type="sibTrans" cxnId="{30EEEC33-EB99-40AC-91B4-CA3F7AC0AE13}">
      <dgm:prSet/>
      <dgm:spPr/>
      <dgm:t>
        <a:bodyPr/>
        <a:lstStyle/>
        <a:p>
          <a:endParaRPr lang="pt-BR" sz="1600"/>
        </a:p>
      </dgm:t>
    </dgm:pt>
    <dgm:pt modelId="{3BB6962E-73A1-4671-A983-7788C7102FA6}">
      <dgm:prSet custT="1"/>
      <dgm:spPr/>
      <dgm:t>
        <a:bodyPr/>
        <a:lstStyle/>
        <a:p>
          <a:pPr rtl="0"/>
          <a:r>
            <a:rPr lang="pt-BR" sz="2000" dirty="0"/>
            <a:t>Realizada pelo Comitê de Melhoria Contínua</a:t>
          </a:r>
        </a:p>
      </dgm:t>
    </dgm:pt>
    <dgm:pt modelId="{D161090A-3A33-4030-830D-031B85B78595}" type="parTrans" cxnId="{B198A35A-649A-44CF-B4FD-306A1B3DCC93}">
      <dgm:prSet/>
      <dgm:spPr/>
      <dgm:t>
        <a:bodyPr/>
        <a:lstStyle/>
        <a:p>
          <a:endParaRPr lang="pt-BR" sz="1600"/>
        </a:p>
      </dgm:t>
    </dgm:pt>
    <dgm:pt modelId="{D2645DFA-00CE-47E7-BF4B-B965CAA1648F}" type="sibTrans" cxnId="{B198A35A-649A-44CF-B4FD-306A1B3DCC93}">
      <dgm:prSet/>
      <dgm:spPr/>
      <dgm:t>
        <a:bodyPr/>
        <a:lstStyle/>
        <a:p>
          <a:endParaRPr lang="pt-BR" sz="1600"/>
        </a:p>
      </dgm:t>
    </dgm:pt>
    <dgm:pt modelId="{5AA76A00-DD50-4E6B-831E-44DE63DBBCE8}">
      <dgm:prSet custT="1"/>
      <dgm:spPr/>
      <dgm:t>
        <a:bodyPr/>
        <a:lstStyle/>
        <a:p>
          <a:pPr rtl="0"/>
          <a:r>
            <a:rPr lang="pt-BR" sz="2000" dirty="0"/>
            <a:t>Analisa os resultados das Auditorias de Manutenção</a:t>
          </a:r>
        </a:p>
      </dgm:t>
    </dgm:pt>
    <dgm:pt modelId="{68C4DF61-AD91-4939-9F5E-287BB346D2CE}" type="parTrans" cxnId="{99048737-2B56-4C6E-8D0B-F0F9EB9102AE}">
      <dgm:prSet/>
      <dgm:spPr/>
      <dgm:t>
        <a:bodyPr/>
        <a:lstStyle/>
        <a:p>
          <a:endParaRPr lang="pt-BR" sz="1600"/>
        </a:p>
      </dgm:t>
    </dgm:pt>
    <dgm:pt modelId="{8025E2BC-EE33-490F-97A8-5E53E396B988}" type="sibTrans" cxnId="{99048737-2B56-4C6E-8D0B-F0F9EB9102AE}">
      <dgm:prSet/>
      <dgm:spPr/>
      <dgm:t>
        <a:bodyPr/>
        <a:lstStyle/>
        <a:p>
          <a:endParaRPr lang="pt-BR" sz="1600"/>
        </a:p>
      </dgm:t>
    </dgm:pt>
    <dgm:pt modelId="{10A517EA-3A70-44A6-B2EC-74633C663F94}">
      <dgm:prSet custT="1"/>
      <dgm:spPr/>
      <dgm:t>
        <a:bodyPr/>
        <a:lstStyle/>
        <a:p>
          <a:pPr rtl="0"/>
          <a:r>
            <a:rPr lang="pt-BR" sz="2000" dirty="0"/>
            <a:t>Responsável pelo fechamento dos </a:t>
          </a:r>
          <a:r>
            <a:rPr lang="pt-BR" sz="2000" dirty="0" err="1"/>
            <a:t>kaizens</a:t>
          </a:r>
          <a:endParaRPr lang="pt-BR" sz="2000" dirty="0"/>
        </a:p>
      </dgm:t>
    </dgm:pt>
    <dgm:pt modelId="{E1F6A085-2FE4-4CF1-829E-0CEE91A5C184}" type="parTrans" cxnId="{403F3845-47D8-493E-81C9-51DB43B5096D}">
      <dgm:prSet/>
      <dgm:spPr/>
      <dgm:t>
        <a:bodyPr/>
        <a:lstStyle/>
        <a:p>
          <a:endParaRPr lang="pt-BR" sz="1600"/>
        </a:p>
      </dgm:t>
    </dgm:pt>
    <dgm:pt modelId="{E7BE4D83-826C-488C-BF34-37B26E237671}" type="sibTrans" cxnId="{403F3845-47D8-493E-81C9-51DB43B5096D}">
      <dgm:prSet/>
      <dgm:spPr/>
      <dgm:t>
        <a:bodyPr/>
        <a:lstStyle/>
        <a:p>
          <a:endParaRPr lang="pt-BR" sz="1600"/>
        </a:p>
      </dgm:t>
    </dgm:pt>
    <dgm:pt modelId="{DFD9F725-AA12-49E0-8621-799667C3511B}">
      <dgm:prSet custT="1"/>
      <dgm:spPr/>
      <dgm:t>
        <a:bodyPr/>
        <a:lstStyle/>
        <a:p>
          <a:pPr rtl="0"/>
          <a:r>
            <a:rPr lang="pt-BR" sz="2400" dirty="0"/>
            <a:t>Análise Crítica da Sustentabilidade do Programa – Semestral</a:t>
          </a:r>
        </a:p>
      </dgm:t>
    </dgm:pt>
    <dgm:pt modelId="{2A7A2A54-9964-4C00-866B-75E93942279B}" type="parTrans" cxnId="{CA534804-03ED-442E-9B1C-C1AF1876F2A1}">
      <dgm:prSet/>
      <dgm:spPr/>
      <dgm:t>
        <a:bodyPr/>
        <a:lstStyle/>
        <a:p>
          <a:endParaRPr lang="pt-BR" sz="1600"/>
        </a:p>
      </dgm:t>
    </dgm:pt>
    <dgm:pt modelId="{5CB3E038-916E-4285-AE31-5BE5D87150C6}" type="sibTrans" cxnId="{CA534804-03ED-442E-9B1C-C1AF1876F2A1}">
      <dgm:prSet/>
      <dgm:spPr/>
      <dgm:t>
        <a:bodyPr/>
        <a:lstStyle/>
        <a:p>
          <a:endParaRPr lang="pt-BR" sz="1600"/>
        </a:p>
      </dgm:t>
    </dgm:pt>
    <dgm:pt modelId="{433E45C1-08D2-469A-95F9-0B00C70FB53A}">
      <dgm:prSet custT="1"/>
      <dgm:spPr/>
      <dgm:t>
        <a:bodyPr/>
        <a:lstStyle/>
        <a:p>
          <a:pPr rtl="0"/>
          <a:r>
            <a:rPr lang="pt-BR" sz="2000" dirty="0"/>
            <a:t>Cumprimento dos objetivos estratégicos do programa</a:t>
          </a:r>
        </a:p>
      </dgm:t>
    </dgm:pt>
    <dgm:pt modelId="{EFAD437E-7064-4E00-A2CD-962176F57DB7}" type="parTrans" cxnId="{333D037F-7A63-4EB3-ACAC-2A1D8F6B6725}">
      <dgm:prSet/>
      <dgm:spPr/>
      <dgm:t>
        <a:bodyPr/>
        <a:lstStyle/>
        <a:p>
          <a:endParaRPr lang="pt-BR" sz="1600"/>
        </a:p>
      </dgm:t>
    </dgm:pt>
    <dgm:pt modelId="{DBDB5092-6D6F-412A-9E59-47410BD51359}" type="sibTrans" cxnId="{333D037F-7A63-4EB3-ACAC-2A1D8F6B6725}">
      <dgm:prSet/>
      <dgm:spPr/>
      <dgm:t>
        <a:bodyPr/>
        <a:lstStyle/>
        <a:p>
          <a:endParaRPr lang="pt-BR" sz="1600"/>
        </a:p>
      </dgm:t>
    </dgm:pt>
    <dgm:pt modelId="{49F488C1-C370-466E-A9A0-14BD5EB58E12}">
      <dgm:prSet custT="1"/>
      <dgm:spPr/>
      <dgm:t>
        <a:bodyPr/>
        <a:lstStyle/>
        <a:p>
          <a:pPr rtl="0"/>
          <a:r>
            <a:rPr lang="pt-BR" sz="2000" dirty="0"/>
            <a:t>Retorno do Investimento do Programa - ROIC</a:t>
          </a:r>
        </a:p>
      </dgm:t>
    </dgm:pt>
    <dgm:pt modelId="{BFA5D817-79FA-4961-B40C-3E87E5D3D0F7}" type="parTrans" cxnId="{218ADC80-A4ED-4B0A-8D3B-738B98D66AEC}">
      <dgm:prSet/>
      <dgm:spPr/>
      <dgm:t>
        <a:bodyPr/>
        <a:lstStyle/>
        <a:p>
          <a:endParaRPr lang="pt-BR" sz="1600"/>
        </a:p>
      </dgm:t>
    </dgm:pt>
    <dgm:pt modelId="{3505A667-8380-4959-B0EB-D7221BC2B855}" type="sibTrans" cxnId="{218ADC80-A4ED-4B0A-8D3B-738B98D66AEC}">
      <dgm:prSet/>
      <dgm:spPr/>
      <dgm:t>
        <a:bodyPr/>
        <a:lstStyle/>
        <a:p>
          <a:endParaRPr lang="pt-BR" sz="1600"/>
        </a:p>
      </dgm:t>
    </dgm:pt>
    <dgm:pt modelId="{B877302D-81D4-4C99-B377-A87AE738F0C0}">
      <dgm:prSet custT="1"/>
      <dgm:spPr/>
      <dgm:t>
        <a:bodyPr/>
        <a:lstStyle/>
        <a:p>
          <a:pPr rtl="0"/>
          <a:r>
            <a:rPr lang="pt-BR" sz="2000" dirty="0"/>
            <a:t>Revisão do Cronograma do Programa</a:t>
          </a:r>
        </a:p>
      </dgm:t>
    </dgm:pt>
    <dgm:pt modelId="{7A98E797-9C32-4782-B652-E204CBF70EF7}" type="parTrans" cxnId="{32807CC4-A12B-4FBE-9C03-82D848E6B73B}">
      <dgm:prSet/>
      <dgm:spPr/>
      <dgm:t>
        <a:bodyPr/>
        <a:lstStyle/>
        <a:p>
          <a:endParaRPr lang="pt-BR" sz="1600"/>
        </a:p>
      </dgm:t>
    </dgm:pt>
    <dgm:pt modelId="{E703F80B-A542-4EB8-8887-FA74977904F0}" type="sibTrans" cxnId="{32807CC4-A12B-4FBE-9C03-82D848E6B73B}">
      <dgm:prSet/>
      <dgm:spPr/>
      <dgm:t>
        <a:bodyPr/>
        <a:lstStyle/>
        <a:p>
          <a:endParaRPr lang="pt-BR" sz="1600"/>
        </a:p>
      </dgm:t>
    </dgm:pt>
    <dgm:pt modelId="{7133BD94-0FBB-4AE6-9B12-691F9B490638}">
      <dgm:prSet custT="1"/>
      <dgm:spPr/>
      <dgm:t>
        <a:bodyPr/>
        <a:lstStyle/>
        <a:p>
          <a:pPr rtl="0"/>
          <a:r>
            <a:rPr lang="pt-BR" sz="2000" dirty="0"/>
            <a:t>Avalia a sustentabilidade dos ganhos no longo prazo</a:t>
          </a:r>
        </a:p>
      </dgm:t>
    </dgm:pt>
    <dgm:pt modelId="{5967B8FD-2CAE-4AB9-89A8-72C9CB465CDA}" type="parTrans" cxnId="{9CBB98A9-49E7-4160-8E4E-54629EC2F9F0}">
      <dgm:prSet/>
      <dgm:spPr/>
      <dgm:t>
        <a:bodyPr/>
        <a:lstStyle/>
        <a:p>
          <a:endParaRPr lang="pt-BR" sz="1600"/>
        </a:p>
      </dgm:t>
    </dgm:pt>
    <dgm:pt modelId="{41043C93-ACF4-4D18-8085-2B74E3418730}" type="sibTrans" cxnId="{9CBB98A9-49E7-4160-8E4E-54629EC2F9F0}">
      <dgm:prSet/>
      <dgm:spPr/>
      <dgm:t>
        <a:bodyPr/>
        <a:lstStyle/>
        <a:p>
          <a:endParaRPr lang="pt-BR" sz="1600"/>
        </a:p>
      </dgm:t>
    </dgm:pt>
    <dgm:pt modelId="{A8267386-34B6-4DAB-B439-1A6E4949C503}" type="pres">
      <dgm:prSet presAssocID="{D44E8139-E18F-437F-8F77-C2E592227F43}" presName="linear" presStyleCnt="0">
        <dgm:presLayoutVars>
          <dgm:animLvl val="lvl"/>
          <dgm:resizeHandles val="exact"/>
        </dgm:presLayoutVars>
      </dgm:prSet>
      <dgm:spPr/>
    </dgm:pt>
    <dgm:pt modelId="{DE7029EF-78D4-4992-BB47-F05734A76C5A}" type="pres">
      <dgm:prSet presAssocID="{1AD3A6DE-C0EF-461E-9A4E-8BEAFBAC8A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7DD48A-938A-4EE8-AECC-CEFDCC95FD9A}" type="pres">
      <dgm:prSet presAssocID="{1AD3A6DE-C0EF-461E-9A4E-8BEAFBAC8AC3}" presName="childText" presStyleLbl="revTx" presStyleIdx="0" presStyleCnt="3">
        <dgm:presLayoutVars>
          <dgm:bulletEnabled val="1"/>
        </dgm:presLayoutVars>
      </dgm:prSet>
      <dgm:spPr/>
    </dgm:pt>
    <dgm:pt modelId="{689D385A-0F9C-4E76-8AE5-5F5855BDADFF}" type="pres">
      <dgm:prSet presAssocID="{5EBF1573-450E-4E0A-9758-09A718E459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9A8BA4-9AFF-40D3-BFCD-CF134ADBA1C4}" type="pres">
      <dgm:prSet presAssocID="{5EBF1573-450E-4E0A-9758-09A718E45914}" presName="childText" presStyleLbl="revTx" presStyleIdx="1" presStyleCnt="3">
        <dgm:presLayoutVars>
          <dgm:bulletEnabled val="1"/>
        </dgm:presLayoutVars>
      </dgm:prSet>
      <dgm:spPr/>
    </dgm:pt>
    <dgm:pt modelId="{BD58FFFC-DADC-4826-A91F-49CD596E3DED}" type="pres">
      <dgm:prSet presAssocID="{DFD9F725-AA12-49E0-8621-799667C351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0632DA-9E53-4A66-89D8-73FA3BF74E2C}" type="pres">
      <dgm:prSet presAssocID="{DFD9F725-AA12-49E0-8621-799667C3511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BE72C00-E895-46D6-BF99-BD7452ECB263}" srcId="{1AD3A6DE-C0EF-461E-9A4E-8BEAFBAC8AC3}" destId="{F11FB7C4-43F1-4D6F-A946-BA052DA3986A}" srcOrd="1" destOrd="0" parTransId="{DADEA56B-75F9-4317-B2FA-FC163CEFB95E}" sibTransId="{79021BA5-002B-4095-B3F4-9CD315E35E4B}"/>
    <dgm:cxn modelId="{CA534804-03ED-442E-9B1C-C1AF1876F2A1}" srcId="{D44E8139-E18F-437F-8F77-C2E592227F43}" destId="{DFD9F725-AA12-49E0-8621-799667C3511B}" srcOrd="2" destOrd="0" parTransId="{2A7A2A54-9964-4C00-866B-75E93942279B}" sibTransId="{5CB3E038-916E-4285-AE31-5BE5D87150C6}"/>
    <dgm:cxn modelId="{23A35C25-786E-4A38-86F9-D62090FAF0C0}" type="presOf" srcId="{7133BD94-0FBB-4AE6-9B12-691F9B490638}" destId="{F70632DA-9E53-4A66-89D8-73FA3BF74E2C}" srcOrd="0" destOrd="0" presId="urn:microsoft.com/office/officeart/2005/8/layout/vList2"/>
    <dgm:cxn modelId="{30EEEC33-EB99-40AC-91B4-CA3F7AC0AE13}" srcId="{D44E8139-E18F-437F-8F77-C2E592227F43}" destId="{5EBF1573-450E-4E0A-9758-09A718E45914}" srcOrd="1" destOrd="0" parTransId="{F83AA4CB-5F69-4D91-866C-A96EE3B342DA}" sibTransId="{68105D53-7B21-4F9B-9A76-BF31A820BA86}"/>
    <dgm:cxn modelId="{99048737-2B56-4C6E-8D0B-F0F9EB9102AE}" srcId="{5EBF1573-450E-4E0A-9758-09A718E45914}" destId="{5AA76A00-DD50-4E6B-831E-44DE63DBBCE8}" srcOrd="1" destOrd="0" parTransId="{68C4DF61-AD91-4939-9F5E-287BB346D2CE}" sibTransId="{8025E2BC-EE33-490F-97A8-5E53E396B988}"/>
    <dgm:cxn modelId="{BBCF5441-63F1-426D-B57F-C145C31895ED}" type="presOf" srcId="{DFD9F725-AA12-49E0-8621-799667C3511B}" destId="{BD58FFFC-DADC-4826-A91F-49CD596E3DED}" srcOrd="0" destOrd="0" presId="urn:microsoft.com/office/officeart/2005/8/layout/vList2"/>
    <dgm:cxn modelId="{C3992E45-4D64-4844-AFA5-2DA780652736}" srcId="{1AD3A6DE-C0EF-461E-9A4E-8BEAFBAC8AC3}" destId="{5C799324-5640-4778-96CE-FA13FAB9F576}" srcOrd="0" destOrd="0" parTransId="{07C61C13-C58A-4B05-9A86-AA842201296D}" sibTransId="{8A8B354B-C862-4DDA-A51B-453CD9BED38C}"/>
    <dgm:cxn modelId="{403F3845-47D8-493E-81C9-51DB43B5096D}" srcId="{5EBF1573-450E-4E0A-9758-09A718E45914}" destId="{10A517EA-3A70-44A6-B2EC-74633C663F94}" srcOrd="2" destOrd="0" parTransId="{E1F6A085-2FE4-4CF1-829E-0CEE91A5C184}" sibTransId="{E7BE4D83-826C-488C-BF34-37B26E237671}"/>
    <dgm:cxn modelId="{28E46747-849F-48F5-AD39-55BD4F0B1D7B}" type="presOf" srcId="{5C799324-5640-4778-96CE-FA13FAB9F576}" destId="{6A7DD48A-938A-4EE8-AECC-CEFDCC95FD9A}" srcOrd="0" destOrd="0" presId="urn:microsoft.com/office/officeart/2005/8/layout/vList2"/>
    <dgm:cxn modelId="{309DB44D-C328-49A5-AC35-470757363000}" type="presOf" srcId="{49F488C1-C370-466E-A9A0-14BD5EB58E12}" destId="{F70632DA-9E53-4A66-89D8-73FA3BF74E2C}" srcOrd="0" destOrd="2" presId="urn:microsoft.com/office/officeart/2005/8/layout/vList2"/>
    <dgm:cxn modelId="{B198A35A-649A-44CF-B4FD-306A1B3DCC93}" srcId="{5EBF1573-450E-4E0A-9758-09A718E45914}" destId="{3BB6962E-73A1-4671-A983-7788C7102FA6}" srcOrd="0" destOrd="0" parTransId="{D161090A-3A33-4030-830D-031B85B78595}" sibTransId="{D2645DFA-00CE-47E7-BF4B-B965CAA1648F}"/>
    <dgm:cxn modelId="{333D037F-7A63-4EB3-ACAC-2A1D8F6B6725}" srcId="{DFD9F725-AA12-49E0-8621-799667C3511B}" destId="{433E45C1-08D2-469A-95F9-0B00C70FB53A}" srcOrd="1" destOrd="0" parTransId="{EFAD437E-7064-4E00-A2CD-962176F57DB7}" sibTransId="{DBDB5092-6D6F-412A-9E59-47410BD51359}"/>
    <dgm:cxn modelId="{218ADC80-A4ED-4B0A-8D3B-738B98D66AEC}" srcId="{DFD9F725-AA12-49E0-8621-799667C3511B}" destId="{49F488C1-C370-466E-A9A0-14BD5EB58E12}" srcOrd="2" destOrd="0" parTransId="{BFA5D817-79FA-4961-B40C-3E87E5D3D0F7}" sibTransId="{3505A667-8380-4959-B0EB-D7221BC2B855}"/>
    <dgm:cxn modelId="{A3F42383-9ECE-453B-BA30-84D2D94FBCD0}" type="presOf" srcId="{1AD3A6DE-C0EF-461E-9A4E-8BEAFBAC8AC3}" destId="{DE7029EF-78D4-4992-BB47-F05734A76C5A}" srcOrd="0" destOrd="0" presId="urn:microsoft.com/office/officeart/2005/8/layout/vList2"/>
    <dgm:cxn modelId="{B482EB91-FC0C-4465-A7F7-54E3E291B34B}" type="presOf" srcId="{F11FB7C4-43F1-4D6F-A946-BA052DA3986A}" destId="{6A7DD48A-938A-4EE8-AECC-CEFDCC95FD9A}" srcOrd="0" destOrd="1" presId="urn:microsoft.com/office/officeart/2005/8/layout/vList2"/>
    <dgm:cxn modelId="{9CBB98A9-49E7-4160-8E4E-54629EC2F9F0}" srcId="{DFD9F725-AA12-49E0-8621-799667C3511B}" destId="{7133BD94-0FBB-4AE6-9B12-691F9B490638}" srcOrd="0" destOrd="0" parTransId="{5967B8FD-2CAE-4AB9-89A8-72C9CB465CDA}" sibTransId="{41043C93-ACF4-4D18-8085-2B74E3418730}"/>
    <dgm:cxn modelId="{5E55BAA9-8524-4FFD-AE42-F7C7B7AF4474}" srcId="{D44E8139-E18F-437F-8F77-C2E592227F43}" destId="{1AD3A6DE-C0EF-461E-9A4E-8BEAFBAC8AC3}" srcOrd="0" destOrd="0" parTransId="{B30941B4-9EE6-4DDE-B84A-0E778B2AEAB1}" sibTransId="{9D430ED9-2F83-4674-A72B-AA236346DA2A}"/>
    <dgm:cxn modelId="{90CB2EAF-20E8-47DB-B25B-24FA997276E3}" type="presOf" srcId="{3BB6962E-73A1-4671-A983-7788C7102FA6}" destId="{0A9A8BA4-9AFF-40D3-BFCD-CF134ADBA1C4}" srcOrd="0" destOrd="0" presId="urn:microsoft.com/office/officeart/2005/8/layout/vList2"/>
    <dgm:cxn modelId="{EF4657B4-F94F-4D5A-B401-540FECED0051}" type="presOf" srcId="{5EBF1573-450E-4E0A-9758-09A718E45914}" destId="{689D385A-0F9C-4E76-8AE5-5F5855BDADFF}" srcOrd="0" destOrd="0" presId="urn:microsoft.com/office/officeart/2005/8/layout/vList2"/>
    <dgm:cxn modelId="{32807CC4-A12B-4FBE-9C03-82D848E6B73B}" srcId="{DFD9F725-AA12-49E0-8621-799667C3511B}" destId="{B877302D-81D4-4C99-B377-A87AE738F0C0}" srcOrd="3" destOrd="0" parTransId="{7A98E797-9C32-4782-B652-E204CBF70EF7}" sibTransId="{E703F80B-A542-4EB8-8887-FA74977904F0}"/>
    <dgm:cxn modelId="{4C953AC5-1B37-4C53-A257-234DE5145F23}" type="presOf" srcId="{5AA76A00-DD50-4E6B-831E-44DE63DBBCE8}" destId="{0A9A8BA4-9AFF-40D3-BFCD-CF134ADBA1C4}" srcOrd="0" destOrd="1" presId="urn:microsoft.com/office/officeart/2005/8/layout/vList2"/>
    <dgm:cxn modelId="{C2BDEECC-97A6-4B86-B0AA-4C4720C78EB7}" type="presOf" srcId="{D44E8139-E18F-437F-8F77-C2E592227F43}" destId="{A8267386-34B6-4DAB-B439-1A6E4949C503}" srcOrd="0" destOrd="0" presId="urn:microsoft.com/office/officeart/2005/8/layout/vList2"/>
    <dgm:cxn modelId="{21E336D5-6C21-4456-85A9-394E9ECCEFC9}" type="presOf" srcId="{10A517EA-3A70-44A6-B2EC-74633C663F94}" destId="{0A9A8BA4-9AFF-40D3-BFCD-CF134ADBA1C4}" srcOrd="0" destOrd="2" presId="urn:microsoft.com/office/officeart/2005/8/layout/vList2"/>
    <dgm:cxn modelId="{6FD4EDD6-BE4D-43EC-9D61-E17B8BF04C83}" type="presOf" srcId="{433E45C1-08D2-469A-95F9-0B00C70FB53A}" destId="{F70632DA-9E53-4A66-89D8-73FA3BF74E2C}" srcOrd="0" destOrd="1" presId="urn:microsoft.com/office/officeart/2005/8/layout/vList2"/>
    <dgm:cxn modelId="{21EFF0DA-343E-4B7E-A6B8-29B510DDDD05}" type="presOf" srcId="{B877302D-81D4-4C99-B377-A87AE738F0C0}" destId="{F70632DA-9E53-4A66-89D8-73FA3BF74E2C}" srcOrd="0" destOrd="3" presId="urn:microsoft.com/office/officeart/2005/8/layout/vList2"/>
    <dgm:cxn modelId="{5537B788-0AD9-4A03-84B1-5ED45E818DC8}" type="presParOf" srcId="{A8267386-34B6-4DAB-B439-1A6E4949C503}" destId="{DE7029EF-78D4-4992-BB47-F05734A76C5A}" srcOrd="0" destOrd="0" presId="urn:microsoft.com/office/officeart/2005/8/layout/vList2"/>
    <dgm:cxn modelId="{7FC90A10-864F-4A56-A882-F29A64C12F38}" type="presParOf" srcId="{A8267386-34B6-4DAB-B439-1A6E4949C503}" destId="{6A7DD48A-938A-4EE8-AECC-CEFDCC95FD9A}" srcOrd="1" destOrd="0" presId="urn:microsoft.com/office/officeart/2005/8/layout/vList2"/>
    <dgm:cxn modelId="{E7B78E1E-3992-4B9B-A76D-4221EEBD16BC}" type="presParOf" srcId="{A8267386-34B6-4DAB-B439-1A6E4949C503}" destId="{689D385A-0F9C-4E76-8AE5-5F5855BDADFF}" srcOrd="2" destOrd="0" presId="urn:microsoft.com/office/officeart/2005/8/layout/vList2"/>
    <dgm:cxn modelId="{CD46401B-F4D1-47E9-A95D-774CC2DE5D31}" type="presParOf" srcId="{A8267386-34B6-4DAB-B439-1A6E4949C503}" destId="{0A9A8BA4-9AFF-40D3-BFCD-CF134ADBA1C4}" srcOrd="3" destOrd="0" presId="urn:microsoft.com/office/officeart/2005/8/layout/vList2"/>
    <dgm:cxn modelId="{42B919DB-5772-4992-B71E-8E45FA52EEA5}" type="presParOf" srcId="{A8267386-34B6-4DAB-B439-1A6E4949C503}" destId="{BD58FFFC-DADC-4826-A91F-49CD596E3DED}" srcOrd="4" destOrd="0" presId="urn:microsoft.com/office/officeart/2005/8/layout/vList2"/>
    <dgm:cxn modelId="{3730CD18-1045-4532-BEF6-03C18C6D5C2E}" type="presParOf" srcId="{A8267386-34B6-4DAB-B439-1A6E4949C503}" destId="{F70632DA-9E53-4A66-89D8-73FA3BF74E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6EA03A-1833-4812-B9FB-39753E521A4C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pt-BR"/>
        </a:p>
      </dgm:t>
    </dgm:pt>
    <dgm:pt modelId="{59EF0F4A-5945-43AA-99F5-CE1F1A92789F}">
      <dgm:prSet custT="1"/>
      <dgm:spPr/>
      <dgm:t>
        <a:bodyPr/>
        <a:lstStyle/>
        <a:p>
          <a:pPr rtl="0"/>
          <a:r>
            <a:rPr lang="pt-BR" sz="2000" b="1"/>
            <a:t>Implantação </a:t>
          </a:r>
        </a:p>
      </dgm:t>
    </dgm:pt>
    <dgm:pt modelId="{9E664289-A1E7-4723-B396-17A6DC43DD11}" type="parTrans" cxnId="{D0C77766-2A6C-41A0-8F87-3860D5AC4AFD}">
      <dgm:prSet/>
      <dgm:spPr/>
      <dgm:t>
        <a:bodyPr/>
        <a:lstStyle/>
        <a:p>
          <a:endParaRPr lang="pt-BR" sz="1800" b="1"/>
        </a:p>
      </dgm:t>
    </dgm:pt>
    <dgm:pt modelId="{FDE494B7-E683-40D6-AA97-3F116FEBAFD4}" type="sibTrans" cxnId="{D0C77766-2A6C-41A0-8F87-3860D5AC4AFD}">
      <dgm:prSet/>
      <dgm:spPr/>
      <dgm:t>
        <a:bodyPr/>
        <a:lstStyle/>
        <a:p>
          <a:endParaRPr lang="pt-BR" sz="1800" b="1"/>
        </a:p>
      </dgm:t>
    </dgm:pt>
    <dgm:pt modelId="{CF9FBD9D-9977-4D4B-B808-FD10E68846CE}">
      <dgm:prSet custT="1"/>
      <dgm:spPr/>
      <dgm:t>
        <a:bodyPr/>
        <a:lstStyle/>
        <a:p>
          <a:pPr rtl="0"/>
          <a:r>
            <a:rPr lang="pt-BR" sz="2000" b="1" dirty="0"/>
            <a:t>Consolidação</a:t>
          </a:r>
        </a:p>
      </dgm:t>
    </dgm:pt>
    <dgm:pt modelId="{D1E91430-8D86-4CFF-8862-47526C97645E}" type="parTrans" cxnId="{4ACD2864-1E07-41C5-9821-D0586B6372C0}">
      <dgm:prSet/>
      <dgm:spPr/>
      <dgm:t>
        <a:bodyPr/>
        <a:lstStyle/>
        <a:p>
          <a:endParaRPr lang="pt-BR" sz="1800" b="1"/>
        </a:p>
      </dgm:t>
    </dgm:pt>
    <dgm:pt modelId="{81AD608E-A060-4DD4-B46E-DA244840DE25}" type="sibTrans" cxnId="{4ACD2864-1E07-41C5-9821-D0586B6372C0}">
      <dgm:prSet/>
      <dgm:spPr/>
      <dgm:t>
        <a:bodyPr/>
        <a:lstStyle/>
        <a:p>
          <a:endParaRPr lang="pt-BR" sz="1800" b="1"/>
        </a:p>
      </dgm:t>
    </dgm:pt>
    <dgm:pt modelId="{B175B0EE-7260-4182-8107-D3DBF8DE0D0A}">
      <dgm:prSet custT="1"/>
      <dgm:spPr/>
      <dgm:t>
        <a:bodyPr/>
        <a:lstStyle/>
        <a:p>
          <a:pPr rtl="0"/>
          <a:r>
            <a:rPr lang="pt-BR" sz="2000" b="1" dirty="0"/>
            <a:t>Mudança Cultural</a:t>
          </a:r>
        </a:p>
      </dgm:t>
    </dgm:pt>
    <dgm:pt modelId="{7FB44D18-1FAA-49B6-92A2-4CD841D30934}" type="parTrans" cxnId="{F23E63B9-0B05-466F-BE24-FEA41D61B243}">
      <dgm:prSet/>
      <dgm:spPr/>
      <dgm:t>
        <a:bodyPr/>
        <a:lstStyle/>
        <a:p>
          <a:endParaRPr lang="pt-BR" sz="1800" b="1"/>
        </a:p>
      </dgm:t>
    </dgm:pt>
    <dgm:pt modelId="{787C3195-BB2D-411B-B5D5-C6815C05BAB2}" type="sibTrans" cxnId="{F23E63B9-0B05-466F-BE24-FEA41D61B243}">
      <dgm:prSet/>
      <dgm:spPr/>
      <dgm:t>
        <a:bodyPr/>
        <a:lstStyle/>
        <a:p>
          <a:endParaRPr lang="pt-BR" sz="1800" b="1"/>
        </a:p>
      </dgm:t>
    </dgm:pt>
    <dgm:pt modelId="{088F3AB3-2FA0-4401-9AC3-3095A349375D}">
      <dgm:prSet custT="1"/>
      <dgm:spPr/>
      <dgm:t>
        <a:bodyPr/>
        <a:lstStyle/>
        <a:p>
          <a:pPr rtl="0"/>
          <a:r>
            <a:rPr lang="pt-BR" sz="2000" b="1" dirty="0"/>
            <a:t>Transformação</a:t>
          </a:r>
        </a:p>
      </dgm:t>
    </dgm:pt>
    <dgm:pt modelId="{04C1E5E6-1C55-432E-866F-9634AD9B11DD}" type="parTrans" cxnId="{EEAC34B9-BE5E-49C5-B9DF-F64ECF39D639}">
      <dgm:prSet/>
      <dgm:spPr/>
      <dgm:t>
        <a:bodyPr/>
        <a:lstStyle/>
        <a:p>
          <a:endParaRPr lang="pt-BR" sz="1800" b="1"/>
        </a:p>
      </dgm:t>
    </dgm:pt>
    <dgm:pt modelId="{801268ED-2B17-4B67-9D67-DDC1F83F363B}" type="sibTrans" cxnId="{EEAC34B9-BE5E-49C5-B9DF-F64ECF39D639}">
      <dgm:prSet/>
      <dgm:spPr/>
      <dgm:t>
        <a:bodyPr/>
        <a:lstStyle/>
        <a:p>
          <a:endParaRPr lang="pt-BR" sz="1800" b="1"/>
        </a:p>
      </dgm:t>
    </dgm:pt>
    <dgm:pt modelId="{DBB60274-4A21-48ED-B944-EE67793DC8DD}" type="pres">
      <dgm:prSet presAssocID="{4E6EA03A-1833-4812-B9FB-39753E521A4C}" presName="rootnode" presStyleCnt="0">
        <dgm:presLayoutVars>
          <dgm:chMax/>
          <dgm:chPref/>
          <dgm:dir/>
          <dgm:animLvl val="lvl"/>
        </dgm:presLayoutVars>
      </dgm:prSet>
      <dgm:spPr/>
    </dgm:pt>
    <dgm:pt modelId="{D626976C-FBD2-410E-AAE3-31E4D4198A60}" type="pres">
      <dgm:prSet presAssocID="{59EF0F4A-5945-43AA-99F5-CE1F1A92789F}" presName="composite" presStyleCnt="0"/>
      <dgm:spPr/>
    </dgm:pt>
    <dgm:pt modelId="{8086F69B-8034-4CB8-A69E-523BEFB0B861}" type="pres">
      <dgm:prSet presAssocID="{59EF0F4A-5945-43AA-99F5-CE1F1A92789F}" presName="LShape" presStyleLbl="alignNode1" presStyleIdx="0" presStyleCnt="7"/>
      <dgm:spPr/>
    </dgm:pt>
    <dgm:pt modelId="{899C3275-66DA-4797-B2D7-4D3D8DFE762A}" type="pres">
      <dgm:prSet presAssocID="{59EF0F4A-5945-43AA-99F5-CE1F1A92789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7AABF80-78EE-4EC7-B2A9-A140CA7DF4F0}" type="pres">
      <dgm:prSet presAssocID="{59EF0F4A-5945-43AA-99F5-CE1F1A92789F}" presName="Triangle" presStyleLbl="alignNode1" presStyleIdx="1" presStyleCnt="7"/>
      <dgm:spPr/>
    </dgm:pt>
    <dgm:pt modelId="{2B56FB8A-0B80-48CE-8FDC-757EDA563905}" type="pres">
      <dgm:prSet presAssocID="{FDE494B7-E683-40D6-AA97-3F116FEBAFD4}" presName="sibTrans" presStyleCnt="0"/>
      <dgm:spPr/>
    </dgm:pt>
    <dgm:pt modelId="{23269692-8861-4252-A0C1-1FFE745D508E}" type="pres">
      <dgm:prSet presAssocID="{FDE494B7-E683-40D6-AA97-3F116FEBAFD4}" presName="space" presStyleCnt="0"/>
      <dgm:spPr/>
    </dgm:pt>
    <dgm:pt modelId="{52C45610-CEE6-4F70-8F24-A28FD108D968}" type="pres">
      <dgm:prSet presAssocID="{CF9FBD9D-9977-4D4B-B808-FD10E68846CE}" presName="composite" presStyleCnt="0"/>
      <dgm:spPr/>
    </dgm:pt>
    <dgm:pt modelId="{F903D10D-86DD-46A7-93FF-71FA9DF94E7C}" type="pres">
      <dgm:prSet presAssocID="{CF9FBD9D-9977-4D4B-B808-FD10E68846CE}" presName="LShape" presStyleLbl="alignNode1" presStyleIdx="2" presStyleCnt="7"/>
      <dgm:spPr/>
    </dgm:pt>
    <dgm:pt modelId="{5D4B0E2C-2BFB-448D-AAB1-5957DCDD3E23}" type="pres">
      <dgm:prSet presAssocID="{CF9FBD9D-9977-4D4B-B808-FD10E68846C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ABB1555-B05B-4C25-9BBE-52B1B719EB38}" type="pres">
      <dgm:prSet presAssocID="{CF9FBD9D-9977-4D4B-B808-FD10E68846CE}" presName="Triangle" presStyleLbl="alignNode1" presStyleIdx="3" presStyleCnt="7"/>
      <dgm:spPr/>
    </dgm:pt>
    <dgm:pt modelId="{8C6FEBDF-546A-4070-B5F8-6EB92F4B1098}" type="pres">
      <dgm:prSet presAssocID="{81AD608E-A060-4DD4-B46E-DA244840DE25}" presName="sibTrans" presStyleCnt="0"/>
      <dgm:spPr/>
    </dgm:pt>
    <dgm:pt modelId="{909F0ACB-F957-4739-BD7B-B294F723C5F2}" type="pres">
      <dgm:prSet presAssocID="{81AD608E-A060-4DD4-B46E-DA244840DE25}" presName="space" presStyleCnt="0"/>
      <dgm:spPr/>
    </dgm:pt>
    <dgm:pt modelId="{73DFA5EC-C34D-48E1-BFDD-2B21CE3928E1}" type="pres">
      <dgm:prSet presAssocID="{B175B0EE-7260-4182-8107-D3DBF8DE0D0A}" presName="composite" presStyleCnt="0"/>
      <dgm:spPr/>
    </dgm:pt>
    <dgm:pt modelId="{CF8CF4D0-3AEF-4DB3-9DAD-F62519578545}" type="pres">
      <dgm:prSet presAssocID="{B175B0EE-7260-4182-8107-D3DBF8DE0D0A}" presName="LShape" presStyleLbl="alignNode1" presStyleIdx="4" presStyleCnt="7"/>
      <dgm:spPr/>
    </dgm:pt>
    <dgm:pt modelId="{058AE821-1B00-4456-9CB0-0A00CBF644ED}" type="pres">
      <dgm:prSet presAssocID="{B175B0EE-7260-4182-8107-D3DBF8DE0D0A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162E57B-627C-4C28-83ED-A516646255EB}" type="pres">
      <dgm:prSet presAssocID="{B175B0EE-7260-4182-8107-D3DBF8DE0D0A}" presName="Triangle" presStyleLbl="alignNode1" presStyleIdx="5" presStyleCnt="7"/>
      <dgm:spPr/>
    </dgm:pt>
    <dgm:pt modelId="{EF7AD96F-4D03-45E3-AF2C-E245F1317BD4}" type="pres">
      <dgm:prSet presAssocID="{787C3195-BB2D-411B-B5D5-C6815C05BAB2}" presName="sibTrans" presStyleCnt="0"/>
      <dgm:spPr/>
    </dgm:pt>
    <dgm:pt modelId="{C463F402-F5C8-4CA3-94A0-72C3A526A144}" type="pres">
      <dgm:prSet presAssocID="{787C3195-BB2D-411B-B5D5-C6815C05BAB2}" presName="space" presStyleCnt="0"/>
      <dgm:spPr/>
    </dgm:pt>
    <dgm:pt modelId="{EF6ED6B1-EA39-40CF-9DCC-089B1C444CAD}" type="pres">
      <dgm:prSet presAssocID="{088F3AB3-2FA0-4401-9AC3-3095A349375D}" presName="composite" presStyleCnt="0"/>
      <dgm:spPr/>
    </dgm:pt>
    <dgm:pt modelId="{52B76245-32B4-425A-8F38-9FD97873D7A6}" type="pres">
      <dgm:prSet presAssocID="{088F3AB3-2FA0-4401-9AC3-3095A349375D}" presName="LShape" presStyleLbl="alignNode1" presStyleIdx="6" presStyleCnt="7"/>
      <dgm:spPr/>
    </dgm:pt>
    <dgm:pt modelId="{0BDF6FB6-D49C-4B5D-ADF0-326646852A5C}" type="pres">
      <dgm:prSet presAssocID="{088F3AB3-2FA0-4401-9AC3-3095A349375D}" presName="ParentText" presStyleLbl="revTx" presStyleIdx="3" presStyleCnt="4" custScaleX="110641">
        <dgm:presLayoutVars>
          <dgm:chMax val="0"/>
          <dgm:chPref val="0"/>
          <dgm:bulletEnabled val="1"/>
        </dgm:presLayoutVars>
      </dgm:prSet>
      <dgm:spPr/>
    </dgm:pt>
  </dgm:ptLst>
  <dgm:cxnLst>
    <dgm:cxn modelId="{E2E4621C-A858-A344-A748-E575A9CB2B89}" type="presOf" srcId="{4E6EA03A-1833-4812-B9FB-39753E521A4C}" destId="{DBB60274-4A21-48ED-B944-EE67793DC8DD}" srcOrd="0" destOrd="0" presId="urn:microsoft.com/office/officeart/2009/3/layout/StepUpProcess"/>
    <dgm:cxn modelId="{A109C95D-5984-F74E-9F70-10FBD6B74579}" type="presOf" srcId="{B175B0EE-7260-4182-8107-D3DBF8DE0D0A}" destId="{058AE821-1B00-4456-9CB0-0A00CBF644ED}" srcOrd="0" destOrd="0" presId="urn:microsoft.com/office/officeart/2009/3/layout/StepUpProcess"/>
    <dgm:cxn modelId="{4ACD2864-1E07-41C5-9821-D0586B6372C0}" srcId="{4E6EA03A-1833-4812-B9FB-39753E521A4C}" destId="{CF9FBD9D-9977-4D4B-B808-FD10E68846CE}" srcOrd="1" destOrd="0" parTransId="{D1E91430-8D86-4CFF-8862-47526C97645E}" sibTransId="{81AD608E-A060-4DD4-B46E-DA244840DE25}"/>
    <dgm:cxn modelId="{D0C77766-2A6C-41A0-8F87-3860D5AC4AFD}" srcId="{4E6EA03A-1833-4812-B9FB-39753E521A4C}" destId="{59EF0F4A-5945-43AA-99F5-CE1F1A92789F}" srcOrd="0" destOrd="0" parTransId="{9E664289-A1E7-4723-B396-17A6DC43DD11}" sibTransId="{FDE494B7-E683-40D6-AA97-3F116FEBAFD4}"/>
    <dgm:cxn modelId="{425EF479-758B-7C49-965F-2C9F3CB60486}" type="presOf" srcId="{59EF0F4A-5945-43AA-99F5-CE1F1A92789F}" destId="{899C3275-66DA-4797-B2D7-4D3D8DFE762A}" srcOrd="0" destOrd="0" presId="urn:microsoft.com/office/officeart/2009/3/layout/StepUpProcess"/>
    <dgm:cxn modelId="{53D1DCA6-7CA1-FD47-AD50-BF349848B75D}" type="presOf" srcId="{CF9FBD9D-9977-4D4B-B808-FD10E68846CE}" destId="{5D4B0E2C-2BFB-448D-AAB1-5957DCDD3E23}" srcOrd="0" destOrd="0" presId="urn:microsoft.com/office/officeart/2009/3/layout/StepUpProcess"/>
    <dgm:cxn modelId="{EEAC34B9-BE5E-49C5-B9DF-F64ECF39D639}" srcId="{4E6EA03A-1833-4812-B9FB-39753E521A4C}" destId="{088F3AB3-2FA0-4401-9AC3-3095A349375D}" srcOrd="3" destOrd="0" parTransId="{04C1E5E6-1C55-432E-866F-9634AD9B11DD}" sibTransId="{801268ED-2B17-4B67-9D67-DDC1F83F363B}"/>
    <dgm:cxn modelId="{F23E63B9-0B05-466F-BE24-FEA41D61B243}" srcId="{4E6EA03A-1833-4812-B9FB-39753E521A4C}" destId="{B175B0EE-7260-4182-8107-D3DBF8DE0D0A}" srcOrd="2" destOrd="0" parTransId="{7FB44D18-1FAA-49B6-92A2-4CD841D30934}" sibTransId="{787C3195-BB2D-411B-B5D5-C6815C05BAB2}"/>
    <dgm:cxn modelId="{3A2DAAD8-3E08-FD43-9E6C-88F15C056E56}" type="presOf" srcId="{088F3AB3-2FA0-4401-9AC3-3095A349375D}" destId="{0BDF6FB6-D49C-4B5D-ADF0-326646852A5C}" srcOrd="0" destOrd="0" presId="urn:microsoft.com/office/officeart/2009/3/layout/StepUpProcess"/>
    <dgm:cxn modelId="{858FC543-1948-C543-8C2F-80DD44BE3AFC}" type="presParOf" srcId="{DBB60274-4A21-48ED-B944-EE67793DC8DD}" destId="{D626976C-FBD2-410E-AAE3-31E4D4198A60}" srcOrd="0" destOrd="0" presId="urn:microsoft.com/office/officeart/2009/3/layout/StepUpProcess"/>
    <dgm:cxn modelId="{642C51D8-3CE8-1848-86C2-9115A92687EF}" type="presParOf" srcId="{D626976C-FBD2-410E-AAE3-31E4D4198A60}" destId="{8086F69B-8034-4CB8-A69E-523BEFB0B861}" srcOrd="0" destOrd="0" presId="urn:microsoft.com/office/officeart/2009/3/layout/StepUpProcess"/>
    <dgm:cxn modelId="{CC04F197-8450-0341-AAEB-87133E66C1F0}" type="presParOf" srcId="{D626976C-FBD2-410E-AAE3-31E4D4198A60}" destId="{899C3275-66DA-4797-B2D7-4D3D8DFE762A}" srcOrd="1" destOrd="0" presId="urn:microsoft.com/office/officeart/2009/3/layout/StepUpProcess"/>
    <dgm:cxn modelId="{85D5D95A-C0BA-1E42-BFFD-89BBC6E49C4D}" type="presParOf" srcId="{D626976C-FBD2-410E-AAE3-31E4D4198A60}" destId="{A7AABF80-78EE-4EC7-B2A9-A140CA7DF4F0}" srcOrd="2" destOrd="0" presId="urn:microsoft.com/office/officeart/2009/3/layout/StepUpProcess"/>
    <dgm:cxn modelId="{33F4A2CD-BD77-854D-932C-1012E51CFBE7}" type="presParOf" srcId="{DBB60274-4A21-48ED-B944-EE67793DC8DD}" destId="{2B56FB8A-0B80-48CE-8FDC-757EDA563905}" srcOrd="1" destOrd="0" presId="urn:microsoft.com/office/officeart/2009/3/layout/StepUpProcess"/>
    <dgm:cxn modelId="{A98C2034-8D6F-A24F-8576-26E9AC514485}" type="presParOf" srcId="{2B56FB8A-0B80-48CE-8FDC-757EDA563905}" destId="{23269692-8861-4252-A0C1-1FFE745D508E}" srcOrd="0" destOrd="0" presId="urn:microsoft.com/office/officeart/2009/3/layout/StepUpProcess"/>
    <dgm:cxn modelId="{46F9F486-E62F-AD4E-8469-99E0D9239E1A}" type="presParOf" srcId="{DBB60274-4A21-48ED-B944-EE67793DC8DD}" destId="{52C45610-CEE6-4F70-8F24-A28FD108D968}" srcOrd="2" destOrd="0" presId="urn:microsoft.com/office/officeart/2009/3/layout/StepUpProcess"/>
    <dgm:cxn modelId="{888B454B-58C9-5548-A26F-40B3A9143B79}" type="presParOf" srcId="{52C45610-CEE6-4F70-8F24-A28FD108D968}" destId="{F903D10D-86DD-46A7-93FF-71FA9DF94E7C}" srcOrd="0" destOrd="0" presId="urn:microsoft.com/office/officeart/2009/3/layout/StepUpProcess"/>
    <dgm:cxn modelId="{06A37395-DB4E-FF4E-B349-4C37693ECA3D}" type="presParOf" srcId="{52C45610-CEE6-4F70-8F24-A28FD108D968}" destId="{5D4B0E2C-2BFB-448D-AAB1-5957DCDD3E23}" srcOrd="1" destOrd="0" presId="urn:microsoft.com/office/officeart/2009/3/layout/StepUpProcess"/>
    <dgm:cxn modelId="{3AEFD84C-04E0-6743-8CA2-EB95B790384A}" type="presParOf" srcId="{52C45610-CEE6-4F70-8F24-A28FD108D968}" destId="{6ABB1555-B05B-4C25-9BBE-52B1B719EB38}" srcOrd="2" destOrd="0" presId="urn:microsoft.com/office/officeart/2009/3/layout/StepUpProcess"/>
    <dgm:cxn modelId="{66E389F6-23CA-FD48-8BE1-96096ABB668C}" type="presParOf" srcId="{DBB60274-4A21-48ED-B944-EE67793DC8DD}" destId="{8C6FEBDF-546A-4070-B5F8-6EB92F4B1098}" srcOrd="3" destOrd="0" presId="urn:microsoft.com/office/officeart/2009/3/layout/StepUpProcess"/>
    <dgm:cxn modelId="{6B3E1096-D54B-1049-AFC1-E08EEAA78221}" type="presParOf" srcId="{8C6FEBDF-546A-4070-B5F8-6EB92F4B1098}" destId="{909F0ACB-F957-4739-BD7B-B294F723C5F2}" srcOrd="0" destOrd="0" presId="urn:microsoft.com/office/officeart/2009/3/layout/StepUpProcess"/>
    <dgm:cxn modelId="{0379685B-7B0B-9741-A5DF-0FB2B8ED1F17}" type="presParOf" srcId="{DBB60274-4A21-48ED-B944-EE67793DC8DD}" destId="{73DFA5EC-C34D-48E1-BFDD-2B21CE3928E1}" srcOrd="4" destOrd="0" presId="urn:microsoft.com/office/officeart/2009/3/layout/StepUpProcess"/>
    <dgm:cxn modelId="{FEB831BB-E4A4-BA40-9013-2BD123BA8452}" type="presParOf" srcId="{73DFA5EC-C34D-48E1-BFDD-2B21CE3928E1}" destId="{CF8CF4D0-3AEF-4DB3-9DAD-F62519578545}" srcOrd="0" destOrd="0" presId="urn:microsoft.com/office/officeart/2009/3/layout/StepUpProcess"/>
    <dgm:cxn modelId="{35126718-0DE0-6343-AF7F-8238D159D982}" type="presParOf" srcId="{73DFA5EC-C34D-48E1-BFDD-2B21CE3928E1}" destId="{058AE821-1B00-4456-9CB0-0A00CBF644ED}" srcOrd="1" destOrd="0" presId="urn:microsoft.com/office/officeart/2009/3/layout/StepUpProcess"/>
    <dgm:cxn modelId="{76AD1611-70C4-3744-8F2D-D1BC930F701B}" type="presParOf" srcId="{73DFA5EC-C34D-48E1-BFDD-2B21CE3928E1}" destId="{9162E57B-627C-4C28-83ED-A516646255EB}" srcOrd="2" destOrd="0" presId="urn:microsoft.com/office/officeart/2009/3/layout/StepUpProcess"/>
    <dgm:cxn modelId="{CB796954-6B89-F744-A533-1068D899D4B2}" type="presParOf" srcId="{DBB60274-4A21-48ED-B944-EE67793DC8DD}" destId="{EF7AD96F-4D03-45E3-AF2C-E245F1317BD4}" srcOrd="5" destOrd="0" presId="urn:microsoft.com/office/officeart/2009/3/layout/StepUpProcess"/>
    <dgm:cxn modelId="{1FC17426-5CD3-644B-8EAA-4027E29A2C99}" type="presParOf" srcId="{EF7AD96F-4D03-45E3-AF2C-E245F1317BD4}" destId="{C463F402-F5C8-4CA3-94A0-72C3A526A144}" srcOrd="0" destOrd="0" presId="urn:microsoft.com/office/officeart/2009/3/layout/StepUpProcess"/>
    <dgm:cxn modelId="{E1074A8B-099E-4B48-9E34-C6D1C32FE760}" type="presParOf" srcId="{DBB60274-4A21-48ED-B944-EE67793DC8DD}" destId="{EF6ED6B1-EA39-40CF-9DCC-089B1C444CAD}" srcOrd="6" destOrd="0" presId="urn:microsoft.com/office/officeart/2009/3/layout/StepUpProcess"/>
    <dgm:cxn modelId="{D2986EFE-1FE0-1440-9FEB-A9490D9C8776}" type="presParOf" srcId="{EF6ED6B1-EA39-40CF-9DCC-089B1C444CAD}" destId="{52B76245-32B4-425A-8F38-9FD97873D7A6}" srcOrd="0" destOrd="0" presId="urn:microsoft.com/office/officeart/2009/3/layout/StepUpProcess"/>
    <dgm:cxn modelId="{24DEC9B8-4575-F94E-9795-7DE4476F5EC6}" type="presParOf" srcId="{EF6ED6B1-EA39-40CF-9DCC-089B1C444CAD}" destId="{0BDF6FB6-D49C-4B5D-ADF0-326646852A5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A028-293E-41DB-8741-E20DD1C4DA84}">
      <dsp:nvSpPr>
        <dsp:cNvPr id="0" name=""/>
        <dsp:cNvSpPr/>
      </dsp:nvSpPr>
      <dsp:spPr>
        <a:xfrm rot="5400000">
          <a:off x="4896873" y="-1915820"/>
          <a:ext cx="990532" cy="507495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b="1" kern="1200" dirty="0"/>
            <a:t>Retorno de Investimento Mínimo 3 vezes</a:t>
          </a:r>
        </a:p>
      </dsp:txBody>
      <dsp:txXfrm rot="-5400000">
        <a:off x="2854662" y="174745"/>
        <a:ext cx="5026601" cy="893824"/>
      </dsp:txXfrm>
    </dsp:sp>
    <dsp:sp modelId="{CD5677FC-4100-4B37-94A4-98D62059867D}">
      <dsp:nvSpPr>
        <dsp:cNvPr id="0" name=""/>
        <dsp:cNvSpPr/>
      </dsp:nvSpPr>
      <dsp:spPr>
        <a:xfrm>
          <a:off x="0" y="2574"/>
          <a:ext cx="2854662" cy="12381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Parceiro Estratégico do Cliente</a:t>
          </a:r>
        </a:p>
      </dsp:txBody>
      <dsp:txXfrm>
        <a:off x="60442" y="63016"/>
        <a:ext cx="2733778" cy="1117281"/>
      </dsp:txXfrm>
    </dsp:sp>
    <dsp:sp modelId="{38CF712B-2E06-453A-BD2C-71668E4F8D25}">
      <dsp:nvSpPr>
        <dsp:cNvPr id="0" name=""/>
        <dsp:cNvSpPr/>
      </dsp:nvSpPr>
      <dsp:spPr>
        <a:xfrm rot="5400000">
          <a:off x="4896873" y="-615746"/>
          <a:ext cx="990532" cy="5074955"/>
        </a:xfrm>
        <a:prstGeom prst="round2SameRect">
          <a:avLst/>
        </a:prstGeom>
        <a:solidFill>
          <a:schemeClr val="accent4">
            <a:tint val="40000"/>
            <a:alpha val="90000"/>
            <a:hueOff val="-163693"/>
            <a:satOff val="-2231"/>
            <a:lumOff val="-111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-163693"/>
              <a:satOff val="-2231"/>
              <a:lumOff val="-1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b="1" kern="1200" dirty="0"/>
            <a:t>Contrato de Risco </a:t>
          </a:r>
        </a:p>
      </dsp:txBody>
      <dsp:txXfrm rot="-5400000">
        <a:off x="2854662" y="1474819"/>
        <a:ext cx="5026601" cy="893824"/>
      </dsp:txXfrm>
    </dsp:sp>
    <dsp:sp modelId="{859DFC82-F1CD-4CE0-BFB5-E5D1933419A3}">
      <dsp:nvSpPr>
        <dsp:cNvPr id="0" name=""/>
        <dsp:cNvSpPr/>
      </dsp:nvSpPr>
      <dsp:spPr>
        <a:xfrm>
          <a:off x="0" y="1302648"/>
          <a:ext cx="2854662" cy="1238165"/>
        </a:xfrm>
        <a:prstGeom prst="roundRect">
          <a:avLst/>
        </a:prstGeom>
        <a:gradFill rotWithShape="0">
          <a:gsLst>
            <a:gs pos="0">
              <a:schemeClr val="accent4">
                <a:hueOff val="-277028"/>
                <a:satOff val="-1776"/>
                <a:lumOff val="458"/>
                <a:alphaOff val="0"/>
                <a:tint val="96000"/>
                <a:lumMod val="100000"/>
              </a:schemeClr>
            </a:gs>
            <a:gs pos="78000">
              <a:schemeClr val="accent4">
                <a:hueOff val="-277028"/>
                <a:satOff val="-1776"/>
                <a:lumOff val="4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Compromisso com o Resultado</a:t>
          </a:r>
        </a:p>
      </dsp:txBody>
      <dsp:txXfrm>
        <a:off x="60442" y="1363090"/>
        <a:ext cx="2733778" cy="1117281"/>
      </dsp:txXfrm>
    </dsp:sp>
    <dsp:sp modelId="{68D22F77-B9F8-4559-99AB-650000E674BF}">
      <dsp:nvSpPr>
        <dsp:cNvPr id="0" name=""/>
        <dsp:cNvSpPr/>
      </dsp:nvSpPr>
      <dsp:spPr>
        <a:xfrm rot="5400000">
          <a:off x="4896873" y="684327"/>
          <a:ext cx="990532" cy="5074955"/>
        </a:xfrm>
        <a:prstGeom prst="round2SameRect">
          <a:avLst/>
        </a:prstGeom>
        <a:solidFill>
          <a:schemeClr val="accent4">
            <a:tint val="40000"/>
            <a:alpha val="90000"/>
            <a:hueOff val="-327387"/>
            <a:satOff val="-4462"/>
            <a:lumOff val="-222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-327387"/>
              <a:satOff val="-4462"/>
              <a:lumOff val="-22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b="1" kern="1200" dirty="0"/>
            <a:t>Criar auto suficiência na metodologia</a:t>
          </a:r>
        </a:p>
      </dsp:txBody>
      <dsp:txXfrm rot="-5400000">
        <a:off x="2854662" y="2774892"/>
        <a:ext cx="5026601" cy="893824"/>
      </dsp:txXfrm>
    </dsp:sp>
    <dsp:sp modelId="{2C7C40EA-6FAA-4AF4-8371-D52F8AA453F5}">
      <dsp:nvSpPr>
        <dsp:cNvPr id="0" name=""/>
        <dsp:cNvSpPr/>
      </dsp:nvSpPr>
      <dsp:spPr>
        <a:xfrm>
          <a:off x="0" y="2602722"/>
          <a:ext cx="2854662" cy="1238165"/>
        </a:xfrm>
        <a:prstGeom prst="roundRect">
          <a:avLst/>
        </a:prstGeom>
        <a:gradFill rotWithShape="0">
          <a:gsLst>
            <a:gs pos="0">
              <a:schemeClr val="accent4">
                <a:hueOff val="-554057"/>
                <a:satOff val="-3553"/>
                <a:lumOff val="916"/>
                <a:alphaOff val="0"/>
                <a:tint val="96000"/>
                <a:lumMod val="100000"/>
              </a:schemeClr>
            </a:gs>
            <a:gs pos="78000">
              <a:schemeClr val="accent4">
                <a:hueOff val="-554057"/>
                <a:satOff val="-3553"/>
                <a:lumOff val="91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Transferência de Conhecimento</a:t>
          </a:r>
        </a:p>
      </dsp:txBody>
      <dsp:txXfrm>
        <a:off x="60442" y="2663164"/>
        <a:ext cx="2733778" cy="1117281"/>
      </dsp:txXfrm>
    </dsp:sp>
    <dsp:sp modelId="{9B833E5C-92CB-4CF3-B971-F18B62E44CF9}">
      <dsp:nvSpPr>
        <dsp:cNvPr id="0" name=""/>
        <dsp:cNvSpPr/>
      </dsp:nvSpPr>
      <dsp:spPr>
        <a:xfrm rot="5400000">
          <a:off x="4896873" y="1984401"/>
          <a:ext cx="990532" cy="5074955"/>
        </a:xfrm>
        <a:prstGeom prst="round2SameRect">
          <a:avLst/>
        </a:prstGeom>
        <a:solidFill>
          <a:schemeClr val="accent4">
            <a:tint val="40000"/>
            <a:alpha val="90000"/>
            <a:hueOff val="-491080"/>
            <a:satOff val="-6693"/>
            <a:lumOff val="-333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-491080"/>
              <a:satOff val="-6693"/>
              <a:lumOff val="-33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b="1" kern="1200" dirty="0"/>
            <a:t>Ganhos mensuráveis nos primeiros 3 meses</a:t>
          </a:r>
        </a:p>
      </dsp:txBody>
      <dsp:txXfrm rot="-5400000">
        <a:off x="2854662" y="4074966"/>
        <a:ext cx="5026601" cy="893824"/>
      </dsp:txXfrm>
    </dsp:sp>
    <dsp:sp modelId="{D1EDD75C-73A4-41A3-901C-2045C5927A8D}">
      <dsp:nvSpPr>
        <dsp:cNvPr id="0" name=""/>
        <dsp:cNvSpPr/>
      </dsp:nvSpPr>
      <dsp:spPr>
        <a:xfrm>
          <a:off x="0" y="3902796"/>
          <a:ext cx="2854662" cy="1238165"/>
        </a:xfrm>
        <a:prstGeom prst="roundRect">
          <a:avLst/>
        </a:prstGeom>
        <a:gradFill rotWithShape="0">
          <a:gsLst>
            <a:gs pos="0">
              <a:schemeClr val="accent4">
                <a:hueOff val="-831085"/>
                <a:satOff val="-5329"/>
                <a:lumOff val="1374"/>
                <a:alphaOff val="0"/>
                <a:tint val="96000"/>
                <a:lumMod val="100000"/>
              </a:schemeClr>
            </a:gs>
            <a:gs pos="78000">
              <a:schemeClr val="accent4">
                <a:hueOff val="-831085"/>
                <a:satOff val="-5329"/>
                <a:lumOff val="137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Resultados Rápidos</a:t>
          </a:r>
        </a:p>
      </dsp:txBody>
      <dsp:txXfrm>
        <a:off x="60442" y="3963238"/>
        <a:ext cx="2733778" cy="1117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EA35F-B99F-4A66-B563-2C4D98BEF0DA}">
      <dsp:nvSpPr>
        <dsp:cNvPr id="0" name=""/>
        <dsp:cNvSpPr/>
      </dsp:nvSpPr>
      <dsp:spPr>
        <a:xfrm>
          <a:off x="1049" y="154909"/>
          <a:ext cx="2455489" cy="12277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Custo da Operação</a:t>
          </a:r>
        </a:p>
      </dsp:txBody>
      <dsp:txXfrm>
        <a:off x="37008" y="190868"/>
        <a:ext cx="2383571" cy="1155826"/>
      </dsp:txXfrm>
    </dsp:sp>
    <dsp:sp modelId="{8B7DE799-73DD-4E9F-AFAC-24C74AD67E30}">
      <dsp:nvSpPr>
        <dsp:cNvPr id="0" name=""/>
        <dsp:cNvSpPr/>
      </dsp:nvSpPr>
      <dsp:spPr>
        <a:xfrm>
          <a:off x="246598" y="1382653"/>
          <a:ext cx="245548" cy="920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808"/>
              </a:lnTo>
              <a:lnTo>
                <a:pt x="245548" y="92080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87915-7AA4-4E7A-99E1-F1E78ED71862}">
      <dsp:nvSpPr>
        <dsp:cNvPr id="0" name=""/>
        <dsp:cNvSpPr/>
      </dsp:nvSpPr>
      <dsp:spPr>
        <a:xfrm>
          <a:off x="492147" y="1689590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Aumento na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Produtividade</a:t>
          </a:r>
        </a:p>
      </dsp:txBody>
      <dsp:txXfrm>
        <a:off x="528106" y="1725549"/>
        <a:ext cx="1892473" cy="1155826"/>
      </dsp:txXfrm>
    </dsp:sp>
    <dsp:sp modelId="{DFE9BFD8-301C-47A5-9DB1-3292A38A160F}">
      <dsp:nvSpPr>
        <dsp:cNvPr id="0" name=""/>
        <dsp:cNvSpPr/>
      </dsp:nvSpPr>
      <dsp:spPr>
        <a:xfrm>
          <a:off x="246598" y="1382653"/>
          <a:ext cx="245548" cy="2455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489"/>
              </a:lnTo>
              <a:lnTo>
                <a:pt x="245548" y="245548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2C2B8-5BC4-4B51-8115-892ACDA44E00}">
      <dsp:nvSpPr>
        <dsp:cNvPr id="0" name=""/>
        <dsp:cNvSpPr/>
      </dsp:nvSpPr>
      <dsp:spPr>
        <a:xfrm>
          <a:off x="492147" y="3224271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Maior Disponibilidade Operacional </a:t>
          </a:r>
        </a:p>
      </dsp:txBody>
      <dsp:txXfrm>
        <a:off x="528106" y="3260230"/>
        <a:ext cx="1892473" cy="1155826"/>
      </dsp:txXfrm>
    </dsp:sp>
    <dsp:sp modelId="{FE73FECA-EF21-42A2-A47A-A720A2BC5C8C}">
      <dsp:nvSpPr>
        <dsp:cNvPr id="0" name=""/>
        <dsp:cNvSpPr/>
      </dsp:nvSpPr>
      <dsp:spPr>
        <a:xfrm>
          <a:off x="3070411" y="154909"/>
          <a:ext cx="2455489" cy="12277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Custo de Perdas</a:t>
          </a:r>
        </a:p>
      </dsp:txBody>
      <dsp:txXfrm>
        <a:off x="3106370" y="190868"/>
        <a:ext cx="2383571" cy="1155826"/>
      </dsp:txXfrm>
    </dsp:sp>
    <dsp:sp modelId="{C9EC856F-47AD-409E-80C4-92AD9C55428D}">
      <dsp:nvSpPr>
        <dsp:cNvPr id="0" name=""/>
        <dsp:cNvSpPr/>
      </dsp:nvSpPr>
      <dsp:spPr>
        <a:xfrm>
          <a:off x="3315960" y="1382653"/>
          <a:ext cx="245548" cy="920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808"/>
              </a:lnTo>
              <a:lnTo>
                <a:pt x="245548" y="92080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59FA2-6DFF-40F0-AE09-E2A20B72BFA9}">
      <dsp:nvSpPr>
        <dsp:cNvPr id="0" name=""/>
        <dsp:cNvSpPr/>
      </dsp:nvSpPr>
      <dsp:spPr>
        <a:xfrm>
          <a:off x="3561509" y="1689590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Redução de Rejeição e Retrabalho </a:t>
          </a:r>
        </a:p>
      </dsp:txBody>
      <dsp:txXfrm>
        <a:off x="3597468" y="1725549"/>
        <a:ext cx="1892473" cy="1155826"/>
      </dsp:txXfrm>
    </dsp:sp>
    <dsp:sp modelId="{3457A147-D92E-4EC3-BCFA-CBE077C04681}">
      <dsp:nvSpPr>
        <dsp:cNvPr id="0" name=""/>
        <dsp:cNvSpPr/>
      </dsp:nvSpPr>
      <dsp:spPr>
        <a:xfrm>
          <a:off x="3315960" y="1382653"/>
          <a:ext cx="245548" cy="2455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489"/>
              </a:lnTo>
              <a:lnTo>
                <a:pt x="245548" y="245548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D5BFF-6B84-4740-8C8D-950C9B94CEA5}">
      <dsp:nvSpPr>
        <dsp:cNvPr id="0" name=""/>
        <dsp:cNvSpPr/>
      </dsp:nvSpPr>
      <dsp:spPr>
        <a:xfrm>
          <a:off x="3561509" y="3224271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Eliminação de Desperdícios</a:t>
          </a:r>
        </a:p>
      </dsp:txBody>
      <dsp:txXfrm>
        <a:off x="3597468" y="3260230"/>
        <a:ext cx="1892473" cy="1155826"/>
      </dsp:txXfrm>
    </dsp:sp>
    <dsp:sp modelId="{E05BD6C6-AEC1-4416-BF1C-12AD43F3E40D}">
      <dsp:nvSpPr>
        <dsp:cNvPr id="0" name=""/>
        <dsp:cNvSpPr/>
      </dsp:nvSpPr>
      <dsp:spPr>
        <a:xfrm>
          <a:off x="6139773" y="154909"/>
          <a:ext cx="2455489" cy="12277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Custos Financeiros</a:t>
          </a:r>
        </a:p>
      </dsp:txBody>
      <dsp:txXfrm>
        <a:off x="6175732" y="190868"/>
        <a:ext cx="2383571" cy="1155826"/>
      </dsp:txXfrm>
    </dsp:sp>
    <dsp:sp modelId="{0E9524F4-B6BB-4EAF-ADF2-E8B2300FDD2A}">
      <dsp:nvSpPr>
        <dsp:cNvPr id="0" name=""/>
        <dsp:cNvSpPr/>
      </dsp:nvSpPr>
      <dsp:spPr>
        <a:xfrm>
          <a:off x="6385322" y="1382653"/>
          <a:ext cx="245548" cy="920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808"/>
              </a:lnTo>
              <a:lnTo>
                <a:pt x="245548" y="92080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CACBC-DF80-45B4-A8FE-BF10E654F44E}">
      <dsp:nvSpPr>
        <dsp:cNvPr id="0" name=""/>
        <dsp:cNvSpPr/>
      </dsp:nvSpPr>
      <dsp:spPr>
        <a:xfrm>
          <a:off x="6630871" y="1689590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Redução  de Estoques </a:t>
          </a:r>
        </a:p>
      </dsp:txBody>
      <dsp:txXfrm>
        <a:off x="6666830" y="1725549"/>
        <a:ext cx="1892473" cy="1155826"/>
      </dsp:txXfrm>
    </dsp:sp>
    <dsp:sp modelId="{94E56B08-0C73-477D-970F-0860683F0242}">
      <dsp:nvSpPr>
        <dsp:cNvPr id="0" name=""/>
        <dsp:cNvSpPr/>
      </dsp:nvSpPr>
      <dsp:spPr>
        <a:xfrm>
          <a:off x="6385322" y="1382653"/>
          <a:ext cx="245548" cy="2455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489"/>
              </a:lnTo>
              <a:lnTo>
                <a:pt x="245548" y="245548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9D6D-9705-439F-97C8-792904BC6F66}">
      <dsp:nvSpPr>
        <dsp:cNvPr id="0" name=""/>
        <dsp:cNvSpPr/>
      </dsp:nvSpPr>
      <dsp:spPr>
        <a:xfrm>
          <a:off x="6630871" y="3224271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Reduz Novos Investimentos</a:t>
          </a:r>
        </a:p>
      </dsp:txBody>
      <dsp:txXfrm>
        <a:off x="6666830" y="3260230"/>
        <a:ext cx="1892473" cy="1155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216B2-CB45-4519-9987-1D9002C3FF9C}">
      <dsp:nvSpPr>
        <dsp:cNvPr id="0" name=""/>
        <dsp:cNvSpPr/>
      </dsp:nvSpPr>
      <dsp:spPr>
        <a:xfrm>
          <a:off x="212815" y="4568"/>
          <a:ext cx="5263000" cy="84934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I – Diagnóstico, Definição e Priorização de Projetos</a:t>
          </a:r>
        </a:p>
      </dsp:txBody>
      <dsp:txXfrm>
        <a:off x="237691" y="29444"/>
        <a:ext cx="5213248" cy="799590"/>
      </dsp:txXfrm>
    </dsp:sp>
    <dsp:sp modelId="{CC6E5BA3-355B-4990-8C0F-5EA89C6C1EA9}">
      <dsp:nvSpPr>
        <dsp:cNvPr id="0" name=""/>
        <dsp:cNvSpPr/>
      </dsp:nvSpPr>
      <dsp:spPr>
        <a:xfrm rot="5400000">
          <a:off x="2685064" y="875144"/>
          <a:ext cx="318503" cy="38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/>
        </a:p>
      </dsp:txBody>
      <dsp:txXfrm rot="-5400000">
        <a:off x="2729655" y="906995"/>
        <a:ext cx="229322" cy="222952"/>
      </dsp:txXfrm>
    </dsp:sp>
    <dsp:sp modelId="{F247227C-2174-48B8-AE02-67FA1909BBCE}">
      <dsp:nvSpPr>
        <dsp:cNvPr id="0" name=""/>
        <dsp:cNvSpPr/>
      </dsp:nvSpPr>
      <dsp:spPr>
        <a:xfrm>
          <a:off x="212815" y="1278582"/>
          <a:ext cx="5263000" cy="849342"/>
        </a:xfrm>
        <a:prstGeom prst="roundRect">
          <a:avLst>
            <a:gd name="adj" fmla="val 10000"/>
          </a:avLst>
        </a:prstGeom>
        <a:solidFill>
          <a:schemeClr val="accent4">
            <a:hueOff val="-277028"/>
            <a:satOff val="-1776"/>
            <a:lumOff val="45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II – Treinamento, Educação e Envolvimento</a:t>
          </a:r>
          <a:endParaRPr lang="pt-BR" sz="2400" kern="1200" dirty="0"/>
        </a:p>
      </dsp:txBody>
      <dsp:txXfrm>
        <a:off x="237691" y="1303458"/>
        <a:ext cx="5213248" cy="799590"/>
      </dsp:txXfrm>
    </dsp:sp>
    <dsp:sp modelId="{A7657530-0568-4595-B5E3-01E342C1C9DB}">
      <dsp:nvSpPr>
        <dsp:cNvPr id="0" name=""/>
        <dsp:cNvSpPr/>
      </dsp:nvSpPr>
      <dsp:spPr>
        <a:xfrm rot="5400000">
          <a:off x="2685064" y="2149157"/>
          <a:ext cx="318503" cy="38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15542"/>
            <a:satOff val="-2665"/>
            <a:lumOff val="6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/>
        </a:p>
      </dsp:txBody>
      <dsp:txXfrm rot="-5400000">
        <a:off x="2729655" y="2181008"/>
        <a:ext cx="229322" cy="222952"/>
      </dsp:txXfrm>
    </dsp:sp>
    <dsp:sp modelId="{B9072F3B-F389-45CF-932E-2A1D024A75DB}">
      <dsp:nvSpPr>
        <dsp:cNvPr id="0" name=""/>
        <dsp:cNvSpPr/>
      </dsp:nvSpPr>
      <dsp:spPr>
        <a:xfrm>
          <a:off x="212815" y="2552595"/>
          <a:ext cx="5263000" cy="849342"/>
        </a:xfrm>
        <a:prstGeom prst="roundRect">
          <a:avLst>
            <a:gd name="adj" fmla="val 10000"/>
          </a:avLst>
        </a:prstGeom>
        <a:solidFill>
          <a:schemeClr val="accent4">
            <a:hueOff val="-554057"/>
            <a:satOff val="-3553"/>
            <a:lumOff val="91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III - Realização dos Projetos de  Melhoria </a:t>
          </a:r>
        </a:p>
      </dsp:txBody>
      <dsp:txXfrm>
        <a:off x="237691" y="2577471"/>
        <a:ext cx="5213248" cy="799590"/>
      </dsp:txXfrm>
    </dsp:sp>
    <dsp:sp modelId="{C91A7DB9-D4CC-4B8D-9422-7D501F334721}">
      <dsp:nvSpPr>
        <dsp:cNvPr id="0" name=""/>
        <dsp:cNvSpPr/>
      </dsp:nvSpPr>
      <dsp:spPr>
        <a:xfrm rot="5400000">
          <a:off x="2685064" y="3423171"/>
          <a:ext cx="318503" cy="38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/>
        </a:p>
      </dsp:txBody>
      <dsp:txXfrm rot="-5400000">
        <a:off x="2729655" y="3455022"/>
        <a:ext cx="229322" cy="222952"/>
      </dsp:txXfrm>
    </dsp:sp>
    <dsp:sp modelId="{3DA24C51-6B68-412B-AC78-3B2689EDE7AE}">
      <dsp:nvSpPr>
        <dsp:cNvPr id="0" name=""/>
        <dsp:cNvSpPr/>
      </dsp:nvSpPr>
      <dsp:spPr>
        <a:xfrm>
          <a:off x="212815" y="3826609"/>
          <a:ext cx="5263000" cy="849342"/>
        </a:xfrm>
        <a:prstGeom prst="roundRect">
          <a:avLst>
            <a:gd name="adj" fmla="val 10000"/>
          </a:avLst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IV - Gestão da Sustentabilidade</a:t>
          </a:r>
        </a:p>
      </dsp:txBody>
      <dsp:txXfrm>
        <a:off x="237691" y="3851485"/>
        <a:ext cx="5213248" cy="799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56147-2203-4604-9BE7-C261D825DCD6}">
      <dsp:nvSpPr>
        <dsp:cNvPr id="0" name=""/>
        <dsp:cNvSpPr/>
      </dsp:nvSpPr>
      <dsp:spPr>
        <a:xfrm>
          <a:off x="364751" y="1423"/>
          <a:ext cx="2380111" cy="9520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Gestão do Programa </a:t>
          </a:r>
          <a:r>
            <a:rPr lang="pt-BR" sz="1800" b="1" kern="1200" dirty="0" err="1"/>
            <a:t>Lean</a:t>
          </a:r>
          <a:endParaRPr lang="pt-BR" sz="1800" b="1" kern="1200" dirty="0"/>
        </a:p>
      </dsp:txBody>
      <dsp:txXfrm>
        <a:off x="840773" y="1423"/>
        <a:ext cx="1428067" cy="952044"/>
      </dsp:txXfrm>
    </dsp:sp>
    <dsp:sp modelId="{66C2324E-A952-467B-929A-78F3802B1BF2}">
      <dsp:nvSpPr>
        <dsp:cNvPr id="0" name=""/>
        <dsp:cNvSpPr/>
      </dsp:nvSpPr>
      <dsp:spPr>
        <a:xfrm>
          <a:off x="2435447" y="82347"/>
          <a:ext cx="1975492" cy="79019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Estrutura Interna</a:t>
          </a:r>
        </a:p>
      </dsp:txBody>
      <dsp:txXfrm>
        <a:off x="2830545" y="82347"/>
        <a:ext cx="1185296" cy="790196"/>
      </dsp:txXfrm>
    </dsp:sp>
    <dsp:sp modelId="{F0F39016-A373-4299-BB91-D454D8423083}">
      <dsp:nvSpPr>
        <dsp:cNvPr id="0" name=""/>
        <dsp:cNvSpPr/>
      </dsp:nvSpPr>
      <dsp:spPr>
        <a:xfrm>
          <a:off x="4134371" y="82347"/>
          <a:ext cx="1975492" cy="79019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Logística dos </a:t>
          </a:r>
          <a:r>
            <a:rPr lang="pt-BR" sz="1400" kern="1200" dirty="0" err="1"/>
            <a:t>kaizens</a:t>
          </a:r>
          <a:r>
            <a:rPr lang="pt-BR" sz="1400" kern="1200" dirty="0"/>
            <a:t>, treinamentos e auditorias</a:t>
          </a:r>
        </a:p>
      </dsp:txBody>
      <dsp:txXfrm>
        <a:off x="4529469" y="82347"/>
        <a:ext cx="1185296" cy="790196"/>
      </dsp:txXfrm>
    </dsp:sp>
    <dsp:sp modelId="{8EF6E4A3-8816-47A3-82B8-A45402A6E8D4}">
      <dsp:nvSpPr>
        <dsp:cNvPr id="0" name=""/>
        <dsp:cNvSpPr/>
      </dsp:nvSpPr>
      <dsp:spPr>
        <a:xfrm>
          <a:off x="5833294" y="82347"/>
          <a:ext cx="1975492" cy="790196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Gestão dos Indicadores </a:t>
          </a:r>
          <a:r>
            <a:rPr lang="pt-BR" sz="1400" kern="1200" dirty="0" err="1"/>
            <a:t>Lean</a:t>
          </a:r>
          <a:endParaRPr lang="pt-BR" sz="1400" kern="1200" dirty="0"/>
        </a:p>
      </dsp:txBody>
      <dsp:txXfrm>
        <a:off x="6228392" y="82347"/>
        <a:ext cx="1185296" cy="790196"/>
      </dsp:txXfrm>
    </dsp:sp>
    <dsp:sp modelId="{A2835CBD-B99B-42D0-A424-E5BC9088DDF8}">
      <dsp:nvSpPr>
        <dsp:cNvPr id="0" name=""/>
        <dsp:cNvSpPr/>
      </dsp:nvSpPr>
      <dsp:spPr>
        <a:xfrm>
          <a:off x="364751" y="1086754"/>
          <a:ext cx="2380111" cy="952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 err="1"/>
            <a:t>Reconheci-mento</a:t>
          </a:r>
          <a:endParaRPr lang="pt-BR" sz="1800" b="1" kern="1200" dirty="0"/>
        </a:p>
      </dsp:txBody>
      <dsp:txXfrm>
        <a:off x="840773" y="1086754"/>
        <a:ext cx="1428067" cy="952044"/>
      </dsp:txXfrm>
    </dsp:sp>
    <dsp:sp modelId="{B4A7B37C-C808-4997-8817-1BDF4C072D64}">
      <dsp:nvSpPr>
        <dsp:cNvPr id="0" name=""/>
        <dsp:cNvSpPr/>
      </dsp:nvSpPr>
      <dsp:spPr>
        <a:xfrm>
          <a:off x="2435447" y="1167678"/>
          <a:ext cx="2177328" cy="790196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Estruturar sistemas de reconhecimento</a:t>
          </a:r>
        </a:p>
      </dsp:txBody>
      <dsp:txXfrm>
        <a:off x="2830545" y="1167678"/>
        <a:ext cx="1387132" cy="790196"/>
      </dsp:txXfrm>
    </dsp:sp>
    <dsp:sp modelId="{BF9F2E29-ADE3-40CE-B067-F97DD15E3263}">
      <dsp:nvSpPr>
        <dsp:cNvPr id="0" name=""/>
        <dsp:cNvSpPr/>
      </dsp:nvSpPr>
      <dsp:spPr>
        <a:xfrm>
          <a:off x="364751" y="2172085"/>
          <a:ext cx="2380111" cy="952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Auditorias</a:t>
          </a:r>
        </a:p>
      </dsp:txBody>
      <dsp:txXfrm>
        <a:off x="840773" y="2172085"/>
        <a:ext cx="1428067" cy="952044"/>
      </dsp:txXfrm>
    </dsp:sp>
    <dsp:sp modelId="{E8F00ED9-CF97-4785-9A2E-E0CBAD34254A}">
      <dsp:nvSpPr>
        <dsp:cNvPr id="0" name=""/>
        <dsp:cNvSpPr/>
      </dsp:nvSpPr>
      <dsp:spPr>
        <a:xfrm>
          <a:off x="2435447" y="2253009"/>
          <a:ext cx="1975492" cy="790196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Auditorias Periódicas</a:t>
          </a:r>
        </a:p>
      </dsp:txBody>
      <dsp:txXfrm>
        <a:off x="2830545" y="2253009"/>
        <a:ext cx="1185296" cy="790196"/>
      </dsp:txXfrm>
    </dsp:sp>
    <dsp:sp modelId="{3167E418-3179-4387-9FDE-ECE5E42FC977}">
      <dsp:nvSpPr>
        <dsp:cNvPr id="0" name=""/>
        <dsp:cNvSpPr/>
      </dsp:nvSpPr>
      <dsp:spPr>
        <a:xfrm>
          <a:off x="4134371" y="2253009"/>
          <a:ext cx="1975492" cy="79019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Verificação da sustentabilidade dos ganhos</a:t>
          </a:r>
        </a:p>
      </dsp:txBody>
      <dsp:txXfrm>
        <a:off x="4529469" y="2253009"/>
        <a:ext cx="1185296" cy="790196"/>
      </dsp:txXfrm>
    </dsp:sp>
    <dsp:sp modelId="{AD7B744B-5E28-4211-A164-F0C786CB03C3}">
      <dsp:nvSpPr>
        <dsp:cNvPr id="0" name=""/>
        <dsp:cNvSpPr/>
      </dsp:nvSpPr>
      <dsp:spPr>
        <a:xfrm>
          <a:off x="364751" y="3257415"/>
          <a:ext cx="2380111" cy="95204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Comunicação</a:t>
          </a:r>
        </a:p>
      </dsp:txBody>
      <dsp:txXfrm>
        <a:off x="840773" y="3257415"/>
        <a:ext cx="1428067" cy="952044"/>
      </dsp:txXfrm>
    </dsp:sp>
    <dsp:sp modelId="{3B0ACC39-55D1-4162-AA62-3012868CBDA7}">
      <dsp:nvSpPr>
        <dsp:cNvPr id="0" name=""/>
        <dsp:cNvSpPr/>
      </dsp:nvSpPr>
      <dsp:spPr>
        <a:xfrm>
          <a:off x="2435447" y="3338339"/>
          <a:ext cx="2700497" cy="79019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Comunicação  dos resultados  para toda empresa</a:t>
          </a:r>
        </a:p>
      </dsp:txBody>
      <dsp:txXfrm>
        <a:off x="2830545" y="3338339"/>
        <a:ext cx="1910301" cy="790196"/>
      </dsp:txXfrm>
    </dsp:sp>
    <dsp:sp modelId="{004BB382-E8D0-43B6-BFCB-82A310113A02}">
      <dsp:nvSpPr>
        <dsp:cNvPr id="0" name=""/>
        <dsp:cNvSpPr/>
      </dsp:nvSpPr>
      <dsp:spPr>
        <a:xfrm>
          <a:off x="4859376" y="3338339"/>
          <a:ext cx="2703322" cy="790196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Fomentar participação e comprometimento</a:t>
          </a:r>
        </a:p>
      </dsp:txBody>
      <dsp:txXfrm>
        <a:off x="5254474" y="3338339"/>
        <a:ext cx="1913126" cy="790196"/>
      </dsp:txXfrm>
    </dsp:sp>
    <dsp:sp modelId="{44FED57D-98F7-45CF-BCA2-D57AA472B42B}">
      <dsp:nvSpPr>
        <dsp:cNvPr id="0" name=""/>
        <dsp:cNvSpPr/>
      </dsp:nvSpPr>
      <dsp:spPr>
        <a:xfrm>
          <a:off x="364751" y="4342746"/>
          <a:ext cx="2380111" cy="95204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Análise Crítica de ROI</a:t>
          </a:r>
        </a:p>
      </dsp:txBody>
      <dsp:txXfrm>
        <a:off x="840773" y="4342746"/>
        <a:ext cx="1428067" cy="952044"/>
      </dsp:txXfrm>
    </dsp:sp>
    <dsp:sp modelId="{5732F585-264E-429F-9C7E-88CC7827D7CC}">
      <dsp:nvSpPr>
        <dsp:cNvPr id="0" name=""/>
        <dsp:cNvSpPr/>
      </dsp:nvSpPr>
      <dsp:spPr>
        <a:xfrm>
          <a:off x="2435447" y="4423670"/>
          <a:ext cx="2177328" cy="790196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Análise Crítica da Sustentabilidade do Programa</a:t>
          </a:r>
        </a:p>
      </dsp:txBody>
      <dsp:txXfrm>
        <a:off x="2830545" y="4423670"/>
        <a:ext cx="1387132" cy="790196"/>
      </dsp:txXfrm>
    </dsp:sp>
    <dsp:sp modelId="{4DE9DB30-E03F-44E8-ACF2-729BD54A0720}">
      <dsp:nvSpPr>
        <dsp:cNvPr id="0" name=""/>
        <dsp:cNvSpPr/>
      </dsp:nvSpPr>
      <dsp:spPr>
        <a:xfrm>
          <a:off x="4336207" y="4423670"/>
          <a:ext cx="1975492" cy="790196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Revisão do Planejamento do Programa </a:t>
          </a:r>
          <a:r>
            <a:rPr lang="pt-BR" sz="1400" kern="1200" dirty="0" err="1"/>
            <a:t>Lean</a:t>
          </a:r>
          <a:endParaRPr lang="pt-BR" sz="1400" kern="1200" dirty="0"/>
        </a:p>
      </dsp:txBody>
      <dsp:txXfrm>
        <a:off x="4731305" y="4423670"/>
        <a:ext cx="1185296" cy="790196"/>
      </dsp:txXfrm>
    </dsp:sp>
    <dsp:sp modelId="{D57F6E85-1B0F-42F7-9A57-09A9A0F008F2}">
      <dsp:nvSpPr>
        <dsp:cNvPr id="0" name=""/>
        <dsp:cNvSpPr/>
      </dsp:nvSpPr>
      <dsp:spPr>
        <a:xfrm>
          <a:off x="6035130" y="4423670"/>
          <a:ext cx="1975492" cy="79019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Mensuração dos Ganhos Financeiros</a:t>
          </a:r>
        </a:p>
      </dsp:txBody>
      <dsp:txXfrm>
        <a:off x="6430228" y="4423670"/>
        <a:ext cx="1185296" cy="7901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29EF-78D4-4992-BB47-F05734A76C5A}">
      <dsp:nvSpPr>
        <dsp:cNvPr id="0" name=""/>
        <dsp:cNvSpPr/>
      </dsp:nvSpPr>
      <dsp:spPr>
        <a:xfrm>
          <a:off x="0" y="9753"/>
          <a:ext cx="9144000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Auditoria de Manutenção dos Ganhos – Mensal</a:t>
          </a:r>
        </a:p>
      </dsp:txBody>
      <dsp:txXfrm>
        <a:off x="39295" y="49048"/>
        <a:ext cx="9065410" cy="726370"/>
      </dsp:txXfrm>
    </dsp:sp>
    <dsp:sp modelId="{6A7DD48A-938A-4EE8-AECC-CEFDCC95FD9A}">
      <dsp:nvSpPr>
        <dsp:cNvPr id="0" name=""/>
        <dsp:cNvSpPr/>
      </dsp:nvSpPr>
      <dsp:spPr>
        <a:xfrm>
          <a:off x="0" y="814713"/>
          <a:ext cx="91440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Avalia se os ganhos obtidos foram mantidos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Realizado 60 e 90 dias após a realização do </a:t>
          </a:r>
          <a:r>
            <a:rPr lang="pt-BR" sz="2000" kern="1200" dirty="0" err="1"/>
            <a:t>kaizen</a:t>
          </a:r>
          <a:endParaRPr lang="pt-BR" sz="2000" kern="1200" dirty="0"/>
        </a:p>
      </dsp:txBody>
      <dsp:txXfrm>
        <a:off x="0" y="814713"/>
        <a:ext cx="9144000" cy="712080"/>
      </dsp:txXfrm>
    </dsp:sp>
    <dsp:sp modelId="{689D385A-0F9C-4E76-8AE5-5F5855BDADFF}">
      <dsp:nvSpPr>
        <dsp:cNvPr id="0" name=""/>
        <dsp:cNvSpPr/>
      </dsp:nvSpPr>
      <dsp:spPr>
        <a:xfrm>
          <a:off x="0" y="1526793"/>
          <a:ext cx="9144000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Reunião de Análise Crítica dos </a:t>
          </a:r>
          <a:r>
            <a:rPr lang="pt-BR" sz="2400" kern="1200" dirty="0" err="1"/>
            <a:t>Kaizens</a:t>
          </a:r>
          <a:r>
            <a:rPr lang="pt-BR" sz="2400" kern="1200" dirty="0"/>
            <a:t> - Bimestral</a:t>
          </a:r>
        </a:p>
      </dsp:txBody>
      <dsp:txXfrm>
        <a:off x="39295" y="1566088"/>
        <a:ext cx="9065410" cy="726370"/>
      </dsp:txXfrm>
    </dsp:sp>
    <dsp:sp modelId="{0A9A8BA4-9AFF-40D3-BFCD-CF134ADBA1C4}">
      <dsp:nvSpPr>
        <dsp:cNvPr id="0" name=""/>
        <dsp:cNvSpPr/>
      </dsp:nvSpPr>
      <dsp:spPr>
        <a:xfrm>
          <a:off x="0" y="2331753"/>
          <a:ext cx="9144000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Realizada pelo Comitê de Melhoria Contínua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Analisa os resultados das Auditorias de Manutenção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Responsável pelo fechamento dos </a:t>
          </a:r>
          <a:r>
            <a:rPr lang="pt-BR" sz="2000" kern="1200" dirty="0" err="1"/>
            <a:t>kaizens</a:t>
          </a:r>
          <a:endParaRPr lang="pt-BR" sz="2000" kern="1200" dirty="0"/>
        </a:p>
      </dsp:txBody>
      <dsp:txXfrm>
        <a:off x="0" y="2331753"/>
        <a:ext cx="9144000" cy="979110"/>
      </dsp:txXfrm>
    </dsp:sp>
    <dsp:sp modelId="{BD58FFFC-DADC-4826-A91F-49CD596E3DED}">
      <dsp:nvSpPr>
        <dsp:cNvPr id="0" name=""/>
        <dsp:cNvSpPr/>
      </dsp:nvSpPr>
      <dsp:spPr>
        <a:xfrm>
          <a:off x="0" y="3310864"/>
          <a:ext cx="9144000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Análise Crítica da Sustentabilidade do Programa – Semestral</a:t>
          </a:r>
        </a:p>
      </dsp:txBody>
      <dsp:txXfrm>
        <a:off x="39295" y="3350159"/>
        <a:ext cx="9065410" cy="726370"/>
      </dsp:txXfrm>
    </dsp:sp>
    <dsp:sp modelId="{F70632DA-9E53-4A66-89D8-73FA3BF74E2C}">
      <dsp:nvSpPr>
        <dsp:cNvPr id="0" name=""/>
        <dsp:cNvSpPr/>
      </dsp:nvSpPr>
      <dsp:spPr>
        <a:xfrm>
          <a:off x="0" y="4115824"/>
          <a:ext cx="9144000" cy="1290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Avalia a sustentabilidade dos ganhos no longo prazo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Cumprimento dos objetivos estratégicos do programa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Retorno do Investimento do Programa - ROIC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Revisão do Cronograma do Programa</a:t>
          </a:r>
        </a:p>
      </dsp:txBody>
      <dsp:txXfrm>
        <a:off x="0" y="4115824"/>
        <a:ext cx="9144000" cy="12906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6F69B-8034-4CB8-A69E-523BEFB0B861}">
      <dsp:nvSpPr>
        <dsp:cNvPr id="0" name=""/>
        <dsp:cNvSpPr/>
      </dsp:nvSpPr>
      <dsp:spPr>
        <a:xfrm rot="5400000">
          <a:off x="711061" y="1176193"/>
          <a:ext cx="1137335" cy="189250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C3275-66DA-4797-B2D7-4D3D8DFE762A}">
      <dsp:nvSpPr>
        <dsp:cNvPr id="0" name=""/>
        <dsp:cNvSpPr/>
      </dsp:nvSpPr>
      <dsp:spPr>
        <a:xfrm>
          <a:off x="521211" y="1741644"/>
          <a:ext cx="1708560" cy="149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Implantação </a:t>
          </a:r>
        </a:p>
      </dsp:txBody>
      <dsp:txXfrm>
        <a:off x="521211" y="1741644"/>
        <a:ext cx="1708560" cy="1497653"/>
      </dsp:txXfrm>
    </dsp:sp>
    <dsp:sp modelId="{A7AABF80-78EE-4EC7-B2A9-A140CA7DF4F0}">
      <dsp:nvSpPr>
        <dsp:cNvPr id="0" name=""/>
        <dsp:cNvSpPr/>
      </dsp:nvSpPr>
      <dsp:spPr>
        <a:xfrm>
          <a:off x="1907402" y="1036865"/>
          <a:ext cx="322369" cy="322369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3D10D-86DD-46A7-93FF-71FA9DF94E7C}">
      <dsp:nvSpPr>
        <dsp:cNvPr id="0" name=""/>
        <dsp:cNvSpPr/>
      </dsp:nvSpPr>
      <dsp:spPr>
        <a:xfrm rot="5400000">
          <a:off x="2802673" y="658622"/>
          <a:ext cx="1137335" cy="1892501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B0E2C-2BFB-448D-AAB1-5957DCDD3E23}">
      <dsp:nvSpPr>
        <dsp:cNvPr id="0" name=""/>
        <dsp:cNvSpPr/>
      </dsp:nvSpPr>
      <dsp:spPr>
        <a:xfrm>
          <a:off x="2612823" y="1224072"/>
          <a:ext cx="1708560" cy="149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Consolidação</a:t>
          </a:r>
        </a:p>
      </dsp:txBody>
      <dsp:txXfrm>
        <a:off x="2612823" y="1224072"/>
        <a:ext cx="1708560" cy="1497653"/>
      </dsp:txXfrm>
    </dsp:sp>
    <dsp:sp modelId="{6ABB1555-B05B-4C25-9BBE-52B1B719EB38}">
      <dsp:nvSpPr>
        <dsp:cNvPr id="0" name=""/>
        <dsp:cNvSpPr/>
      </dsp:nvSpPr>
      <dsp:spPr>
        <a:xfrm>
          <a:off x="3999014" y="519294"/>
          <a:ext cx="322369" cy="322369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F4D0-3AEF-4DB3-9DAD-F62519578545}">
      <dsp:nvSpPr>
        <dsp:cNvPr id="0" name=""/>
        <dsp:cNvSpPr/>
      </dsp:nvSpPr>
      <dsp:spPr>
        <a:xfrm rot="5400000">
          <a:off x="4894285" y="141050"/>
          <a:ext cx="1137335" cy="1892501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AE821-1B00-4456-9CB0-0A00CBF644ED}">
      <dsp:nvSpPr>
        <dsp:cNvPr id="0" name=""/>
        <dsp:cNvSpPr/>
      </dsp:nvSpPr>
      <dsp:spPr>
        <a:xfrm>
          <a:off x="4704436" y="706501"/>
          <a:ext cx="1708560" cy="149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Mudança Cultural</a:t>
          </a:r>
        </a:p>
      </dsp:txBody>
      <dsp:txXfrm>
        <a:off x="4704436" y="706501"/>
        <a:ext cx="1708560" cy="1497653"/>
      </dsp:txXfrm>
    </dsp:sp>
    <dsp:sp modelId="{9162E57B-627C-4C28-83ED-A516646255EB}">
      <dsp:nvSpPr>
        <dsp:cNvPr id="0" name=""/>
        <dsp:cNvSpPr/>
      </dsp:nvSpPr>
      <dsp:spPr>
        <a:xfrm>
          <a:off x="6090627" y="1722"/>
          <a:ext cx="322369" cy="322369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76245-32B4-425A-8F38-9FD97873D7A6}">
      <dsp:nvSpPr>
        <dsp:cNvPr id="0" name=""/>
        <dsp:cNvSpPr/>
      </dsp:nvSpPr>
      <dsp:spPr>
        <a:xfrm rot="5400000">
          <a:off x="6985898" y="-376520"/>
          <a:ext cx="1137335" cy="1892501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6FB6-D49C-4B5D-ADF0-326646852A5C}">
      <dsp:nvSpPr>
        <dsp:cNvPr id="0" name=""/>
        <dsp:cNvSpPr/>
      </dsp:nvSpPr>
      <dsp:spPr>
        <a:xfrm>
          <a:off x="6705144" y="188929"/>
          <a:ext cx="1890368" cy="1497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Transformação</a:t>
          </a:r>
        </a:p>
      </dsp:txBody>
      <dsp:txXfrm>
        <a:off x="6705144" y="188929"/>
        <a:ext cx="1890368" cy="1497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90E3B-215E-488A-AA52-D541C683922E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5B191-17A8-4F4D-A679-46975CACC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52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594-1602-4329-ACBD-F70B6E67CCC1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25FFA-0CA4-4E02-A10A-2F4F7FE3C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0BF91-848E-44C2-8322-B0A03045B14D}" type="slidenum">
              <a:rPr lang="pt-BR"/>
              <a:pPr/>
              <a:t>8</a:t>
            </a:fld>
            <a:endParaRPr lang="pt-BR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6834"/>
            <a:fld id="{CC04BB6F-6FAD-45E6-8713-CC985855CA94}" type="slidenum">
              <a:rPr lang="pt-BR" smtClean="0">
                <a:cs typeface="Times New Roman" pitchFamily="18" charset="0"/>
              </a:rPr>
              <a:pPr defTabSz="946834"/>
              <a:t>10</a:t>
            </a:fld>
            <a:endParaRPr lang="pt-BR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6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as 4 etapas</a:t>
            </a:r>
            <a:r>
              <a:rPr lang="pt-BR" baseline="0" dirty="0"/>
              <a:t> rapidamente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7A3A3-8B97-4780-8568-AF17FA01DFF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4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7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3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Helvetica" charset="0"/>
                <a:cs typeface="Helvetica" charset="0"/>
                <a:sym typeface="Helvetica" charset="0"/>
              </a:rPr>
              <a:t>Falamos do método de treinamento. Método BrinqLean. Exploramos as imagens.</a:t>
            </a:r>
          </a:p>
          <a:p>
            <a:pPr eaLnBrk="1" hangingPunct="1"/>
            <a:r>
              <a:rPr lang="en-US">
                <a:latin typeface="Helvetica" charset="0"/>
                <a:cs typeface="Helvetica" charset="0"/>
                <a:sym typeface="Helvetica" charset="0"/>
              </a:rPr>
              <a:t>Passamos a focar nos principais indicadores do ambiente de treinamento, comentamos que é importante:</a:t>
            </a:r>
          </a:p>
          <a:p>
            <a:pPr eaLnBrk="1" hangingPunct="1"/>
            <a:r>
              <a:rPr lang="en-US">
                <a:latin typeface="Helvetica" charset="0"/>
                <a:cs typeface="Helvetica" charset="0"/>
                <a:sym typeface="Helvetica" charset="0"/>
              </a:rPr>
              <a:t>Entra a primeira coluna: Aprendizagem até conteúdo. E comparamos com o modelo tradicional colocamos a 2ª coluna em evidência. E já colocamos a 3ª coluna com os OK..</a:t>
            </a:r>
          </a:p>
          <a:p>
            <a:pPr eaLnBrk="1" hangingPunct="1"/>
            <a:r>
              <a:rPr lang="en-US">
                <a:latin typeface="Helvetica" charset="0"/>
                <a:cs typeface="Helvetica" charset="0"/>
                <a:sym typeface="Helvetica" charset="0"/>
              </a:rPr>
              <a:t>Falamos em forte tom, que  reinventamos o treinamento corporativo. Levando interatividade com sentido. Experiência no aprendizado.</a:t>
            </a:r>
          </a:p>
          <a:p>
            <a:pPr eaLnBrk="1" hangingPunct="1"/>
            <a:r>
              <a:rPr lang="en-US">
                <a:latin typeface="Helvetica" charset="0"/>
                <a:cs typeface="Helvetica" charset="0"/>
                <a:sym typeface="Helvetica" charset="0"/>
              </a:rPr>
              <a:t>Pausa.</a:t>
            </a:r>
          </a:p>
          <a:p>
            <a:pPr eaLnBrk="1" hangingPunct="1"/>
            <a:r>
              <a:rPr lang="en-US">
                <a:latin typeface="Helvetica" charset="0"/>
                <a:cs typeface="Helvetica" charset="0"/>
                <a:sym typeface="Helvetica" charset="0"/>
              </a:rPr>
              <a:t>Colocamos 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176215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13"/>
            <a:fld id="{404526C3-A798-41D9-A159-FDE3A0FD15C2}" type="slidenum">
              <a:rPr lang="pt-BR" smtClean="0">
                <a:cs typeface="Times New Roman" pitchFamily="18" charset="0"/>
              </a:rPr>
              <a:pPr defTabSz="912913"/>
              <a:t>19</a:t>
            </a:fld>
            <a:endParaRPr lang="pt-BR">
              <a:cs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5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2" name="Retângulo 1"/>
          <p:cNvSpPr>
            <a:spLocks noChangeArrowheads="1"/>
          </p:cNvSpPr>
          <p:nvPr/>
        </p:nvSpPr>
        <p:spPr bwMode="auto">
          <a:xfrm>
            <a:off x="10412226" y="795536"/>
            <a:ext cx="1151685" cy="33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pt-BR" sz="13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Grupo Marca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4246" y="0"/>
            <a:ext cx="787069" cy="7870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5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101"/>
            <a:ext cx="8596668" cy="460626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1" name="Conector reto 10"/>
          <p:cNvCxnSpPr/>
          <p:nvPr userDrawn="1"/>
        </p:nvCxnSpPr>
        <p:spPr>
          <a:xfrm>
            <a:off x="677334" y="1244600"/>
            <a:ext cx="8596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30" name="Retângulo 1"/>
          <p:cNvSpPr>
            <a:spLocks noChangeArrowheads="1"/>
          </p:cNvSpPr>
          <p:nvPr/>
        </p:nvSpPr>
        <p:spPr bwMode="auto">
          <a:xfrm>
            <a:off x="10412226" y="787069"/>
            <a:ext cx="1151685" cy="33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pt-BR" sz="13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Grupo Marca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1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4246" y="0"/>
            <a:ext cx="787069" cy="7870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0070C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29.jpeg"/><Relationship Id="rId4" Type="http://schemas.openxmlformats.org/officeDocument/2006/relationships/diagramData" Target="../diagrams/data3.xml"/><Relationship Id="rId9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9.png"/><Relationship Id="rId11" Type="http://schemas.openxmlformats.org/officeDocument/2006/relationships/image" Target="../media/image54.jpe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jpe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2.png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openxmlformats.org/officeDocument/2006/relationships/image" Target="../media/image24.png"/><Relationship Id="rId3" Type="http://schemas.openxmlformats.org/officeDocument/2006/relationships/image" Target="../media/image2.gif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3.png"/><Relationship Id="rId2" Type="http://schemas.openxmlformats.org/officeDocument/2006/relationships/hyperlink" Target="http://www.ingenico.com.br/" TargetMode="External"/><Relationship Id="rId16" Type="http://schemas.openxmlformats.org/officeDocument/2006/relationships/image" Target="../media/image15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2.jpe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1.png"/><Relationship Id="rId10" Type="http://schemas.openxmlformats.org/officeDocument/2006/relationships/image" Target="../media/image9.emf"/><Relationship Id="rId19" Type="http://schemas.openxmlformats.org/officeDocument/2006/relationships/image" Target="cid:image001.jpg@01CE606F.36437530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.fernandes@grupomarcadp.com.br" TargetMode="External"/><Relationship Id="rId2" Type="http://schemas.openxmlformats.org/officeDocument/2006/relationships/hyperlink" Target="http://www.grupomarcadp.com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hyperlink" Target="mailto:igor.castro@grupomarcadp.com.br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hamilton@grupomarcadp.com.br" TargetMode="External"/><Relationship Id="rId2" Type="http://schemas.openxmlformats.org/officeDocument/2006/relationships/hyperlink" Target="mailto:daniel.fran&#231;a@grupomarcadp.com.b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hyperlink" Target="mailto:carlos.rossini@grupomarcadp.com.b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 Grupo Marca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Carlos Alberto Fernandes</a:t>
            </a:r>
          </a:p>
          <a:p>
            <a:r>
              <a:rPr lang="pt-BR" dirty="0"/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147660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63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pt-BR" sz="3200" dirty="0"/>
              <a:t>Impacto do Lean Six Sigma na Lucratividade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94615"/>
              </p:ext>
            </p:extLst>
          </p:nvPr>
        </p:nvGraphicFramePr>
        <p:xfrm>
          <a:off x="677863" y="1435100"/>
          <a:ext cx="859631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lipse 2"/>
          <p:cNvSpPr/>
          <p:nvPr/>
        </p:nvSpPr>
        <p:spPr>
          <a:xfrm>
            <a:off x="2860006" y="3948665"/>
            <a:ext cx="864096" cy="50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30%</a:t>
            </a:r>
          </a:p>
        </p:txBody>
      </p:sp>
      <p:sp>
        <p:nvSpPr>
          <p:cNvPr id="7" name="Elipse 6"/>
          <p:cNvSpPr/>
          <p:nvPr/>
        </p:nvSpPr>
        <p:spPr>
          <a:xfrm>
            <a:off x="2976999" y="5537969"/>
            <a:ext cx="864096" cy="50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20%</a:t>
            </a:r>
          </a:p>
        </p:txBody>
      </p:sp>
      <p:sp>
        <p:nvSpPr>
          <p:cNvPr id="8" name="Elipse 7"/>
          <p:cNvSpPr/>
          <p:nvPr/>
        </p:nvSpPr>
        <p:spPr>
          <a:xfrm>
            <a:off x="5935426" y="3881785"/>
            <a:ext cx="864096" cy="50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20%</a:t>
            </a:r>
          </a:p>
        </p:txBody>
      </p:sp>
      <p:sp>
        <p:nvSpPr>
          <p:cNvPr id="9" name="Elipse 8"/>
          <p:cNvSpPr/>
          <p:nvPr/>
        </p:nvSpPr>
        <p:spPr>
          <a:xfrm>
            <a:off x="8841954" y="3898405"/>
            <a:ext cx="864096" cy="50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40%</a:t>
            </a:r>
          </a:p>
        </p:txBody>
      </p:sp>
      <p:sp>
        <p:nvSpPr>
          <p:cNvPr id="10" name="Elipse 9"/>
          <p:cNvSpPr/>
          <p:nvPr/>
        </p:nvSpPr>
        <p:spPr>
          <a:xfrm>
            <a:off x="5935426" y="5537969"/>
            <a:ext cx="864096" cy="50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80%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80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EEA35F-B99F-4A66-B563-2C4D98BEF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69EEA35F-B99F-4A66-B563-2C4D98BEF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73FECA-EF21-42A2-A47A-A720A2BC5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FE73FECA-EF21-42A2-A47A-A720A2BC5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5BD6C6-AEC1-4416-BF1C-12AD43F3E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E05BD6C6-AEC1-4416-BF1C-12AD43F3E4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7DE799-73DD-4E9F-AFAC-24C74A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8B7DE799-73DD-4E9F-AFAC-24C74AD67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F87915-7AA4-4E7A-99E1-F1E78ED71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67F87915-7AA4-4E7A-99E1-F1E78ED718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E9BFD8-301C-47A5-9DB1-3292A38A16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graphicEl>
                                              <a:dgm id="{DFE9BFD8-301C-47A5-9DB1-3292A38A16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02C2B8-5BC4-4B51-8115-892ACDA4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3B02C2B8-5BC4-4B51-8115-892ACDA44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C856F-47AD-409E-80C4-92AD9C554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graphicEl>
                                              <a:dgm id="{C9EC856F-47AD-409E-80C4-92AD9C5542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F59FA2-6DFF-40F0-AE09-E2A20B72B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graphicEl>
                                              <a:dgm id="{F9F59FA2-6DFF-40F0-AE09-E2A20B72BF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57A147-D92E-4EC3-BCFA-CBE077C04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graphicEl>
                                              <a:dgm id="{3457A147-D92E-4EC3-BCFA-CBE077C046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4D5BFF-6B84-4740-8C8D-950C9B94C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graphicEl>
                                              <a:dgm id="{164D5BFF-6B84-4740-8C8D-950C9B94CE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9524F4-B6BB-4EAF-ADF2-E8B2300FD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">
                                            <p:graphicEl>
                                              <a:dgm id="{0E9524F4-B6BB-4EAF-ADF2-E8B2300FD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ECACBC-DF80-45B4-A8FE-BF10E654F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graphicEl>
                                              <a:dgm id="{CAECACBC-DF80-45B4-A8FE-BF10E654F4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E56B08-0C73-477D-970F-0860683F0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graphicEl>
                                              <a:dgm id="{94E56B08-0C73-477D-970F-0860683F02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619D6D-9705-439F-97C8-792904BC6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">
                                            <p:graphicEl>
                                              <a:dgm id="{9B619D6D-9705-439F-97C8-792904BC6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a 17"/>
          <p:cNvGraphicFramePr/>
          <p:nvPr>
            <p:extLst/>
          </p:nvPr>
        </p:nvGraphicFramePr>
        <p:xfrm>
          <a:off x="1345703" y="2037860"/>
          <a:ext cx="56886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7470441" y="1965852"/>
            <a:ext cx="2732247" cy="864096"/>
            <a:chOff x="6304249" y="1700808"/>
            <a:chExt cx="2732247" cy="864096"/>
          </a:xfrm>
        </p:grpSpPr>
        <p:pic>
          <p:nvPicPr>
            <p:cNvPr id="6" name="Picture 8" descr="Simbolo Kaizen sem escrita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249" y="1700808"/>
              <a:ext cx="1436103" cy="864096"/>
            </a:xfrm>
            <a:prstGeom prst="rect">
              <a:avLst/>
            </a:prstGeom>
            <a:noFill/>
          </p:spPr>
        </p:pic>
        <p:sp>
          <p:nvSpPr>
            <p:cNvPr id="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7154366" y="2096852"/>
              <a:ext cx="1882130" cy="4659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465"/>
                </a:avLst>
              </a:prstTxWarp>
            </a:bodyPr>
            <a:lstStyle/>
            <a:p>
              <a:pPr algn="ctr"/>
              <a:r>
                <a:rPr lang="pt-BR" sz="4800" kern="10" dirty="0" err="1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aizen</a:t>
              </a:r>
              <a:r>
                <a:rPr lang="pt-BR" sz="48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 de </a:t>
              </a:r>
            </a:p>
            <a:p>
              <a:pPr algn="ctr"/>
              <a:r>
                <a:rPr lang="pt-BR" sz="48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Liderança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7754415" y="4757687"/>
            <a:ext cx="2232248" cy="736557"/>
            <a:chOff x="6588224" y="4492642"/>
            <a:chExt cx="2232248" cy="736557"/>
          </a:xfrm>
        </p:grpSpPr>
        <p:pic>
          <p:nvPicPr>
            <p:cNvPr id="8" name="Picture 8" descr="Simbolo Kaizen sem escrita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4492642"/>
              <a:ext cx="1224136" cy="736557"/>
            </a:xfrm>
            <a:prstGeom prst="rect">
              <a:avLst/>
            </a:prstGeom>
            <a:noFill/>
          </p:spPr>
        </p:pic>
        <p:sp>
          <p:nvSpPr>
            <p:cNvPr id="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7308304" y="4797152"/>
              <a:ext cx="1512168" cy="4146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465"/>
                </a:avLst>
              </a:prstTxWarp>
            </a:bodyPr>
            <a:lstStyle/>
            <a:p>
              <a:pPr algn="ctr"/>
              <a:r>
                <a:rPr lang="pt-BR" sz="4800" kern="10" dirty="0" err="1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aizen</a:t>
              </a:r>
              <a:r>
                <a:rPr lang="pt-BR" sz="48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 </a:t>
              </a:r>
            </a:p>
          </p:txBody>
        </p:sp>
      </p:grp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8232854" y="6306406"/>
            <a:ext cx="683339" cy="365125"/>
          </a:xfrm>
        </p:spPr>
        <p:txBody>
          <a:bodyPr/>
          <a:lstStyle/>
          <a:p>
            <a:fld id="{CC0F4818-2C59-4579-865D-B518875E3C4D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60250" y="1406564"/>
            <a:ext cx="6588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pt-BR" sz="2400" b="1" dirty="0">
                <a:solidFill>
                  <a:srgbClr val="002060"/>
                </a:solidFill>
                <a:latin typeface="Times" charset="0"/>
              </a:rPr>
              <a:t>Estruturação de Projetos de Melhoria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7170946" y="5945159"/>
            <a:ext cx="3034805" cy="800220"/>
            <a:chOff x="6004754" y="5680115"/>
            <a:chExt cx="3034805" cy="800220"/>
          </a:xfrm>
        </p:grpSpPr>
        <p:sp>
          <p:nvSpPr>
            <p:cNvPr id="4" name="Retângulo 3"/>
            <p:cNvSpPr/>
            <p:nvPr/>
          </p:nvSpPr>
          <p:spPr>
            <a:xfrm>
              <a:off x="6182764" y="5680115"/>
              <a:ext cx="267084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b="1" cap="all" dirty="0" err="1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Dashboard</a:t>
              </a:r>
              <a:r>
                <a:rPr lang="pt-BR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</a:t>
              </a:r>
              <a:r>
                <a:rPr lang="pt-BR" b="1" cap="all" dirty="0" err="1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Lean</a:t>
              </a:r>
              <a:endParaRPr lang="pt-BR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6004754" y="6080225"/>
              <a:ext cx="3034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Shopfloor</a:t>
              </a:r>
              <a:r>
                <a:rPr lang="pt-BR" sz="20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Management</a:t>
              </a:r>
            </a:p>
          </p:txBody>
        </p:sp>
      </p:grpSp>
      <p:sp>
        <p:nvSpPr>
          <p:cNvPr id="21" name="Título 20">
            <a:extLst>
              <a:ext uri="{FF2B5EF4-FFF2-40B4-BE49-F238E27FC236}">
                <a16:creationId xmlns:a16="http://schemas.microsoft.com/office/drawing/2014/main" id="{9ABAC29A-8A67-4280-8DA3-B7E938D974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pt-BR" sz="3300" dirty="0"/>
              <a:t>Gestão do Programa Lean Six Sigma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0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8F216B2-CB45-4519-9987-1D9002C3F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C6E5BA3-355B-4990-8C0F-5EA89C6C1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247227C-2174-48B8-AE02-67FA1909B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7657530-0568-4595-B5E3-01E342C1C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9072F3B-F389-45CF-932E-2A1D024A7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91A7DB9-D4CC-4B8D-9422-7D501F334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DA24C51-6B68-412B-AC78-3B2689EDE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FE7400A-783A-43E4-8129-FF4646C2D381}"/>
              </a:ext>
            </a:extLst>
          </p:cNvPr>
          <p:cNvGrpSpPr/>
          <p:nvPr/>
        </p:nvGrpSpPr>
        <p:grpSpPr>
          <a:xfrm rot="3579170">
            <a:off x="3840948" y="-42279"/>
            <a:ext cx="3346126" cy="7288040"/>
            <a:chOff x="2297966" y="-584086"/>
            <a:chExt cx="3346126" cy="7288040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BDE143FE-50A6-498D-8111-83D706560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266411">
              <a:off x="279427" y="1744847"/>
              <a:ext cx="6977646" cy="2940567"/>
            </a:xfrm>
            <a:prstGeom prst="rect">
              <a:avLst/>
            </a:prstGeom>
          </p:spPr>
        </p:pic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BBB01BA-6622-49AE-9685-893DD8762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426" y="5446645"/>
              <a:ext cx="56653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A94BFF6-4E47-4111-9BE1-3F1E92CF6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20" y="4485861"/>
              <a:ext cx="10056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7961255-70B3-4547-9C11-5CEA0AD8E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767" y="3584409"/>
              <a:ext cx="139849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8AE9B467-4C8F-4955-A244-210AEE8EE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7751" y="2580362"/>
              <a:ext cx="18451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12FE10A2-A7DC-41B8-B9CF-AA12337FF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598" y="1608588"/>
              <a:ext cx="22830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FB1C8FCF-EE25-42E5-B06D-C9FF00D334AE}"/>
                </a:ext>
              </a:extLst>
            </p:cNvPr>
            <p:cNvCxnSpPr>
              <a:cxnSpLocks/>
            </p:cNvCxnSpPr>
            <p:nvPr/>
          </p:nvCxnSpPr>
          <p:spPr>
            <a:xfrm rot="18020830" flipH="1" flipV="1">
              <a:off x="3152112" y="-1250318"/>
              <a:ext cx="1825747" cy="3158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1D67EEFA-265A-4FAF-A329-2D6CA7D7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39" y="2291623"/>
            <a:ext cx="1807416" cy="1016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E88BF7B6-581B-4643-9A39-B137F1E5E03E}"/>
              </a:ext>
            </a:extLst>
          </p:cNvPr>
          <p:cNvSpPr txBox="1"/>
          <p:nvPr/>
        </p:nvSpPr>
        <p:spPr>
          <a:xfrm flipH="1">
            <a:off x="3964878" y="5232557"/>
            <a:ext cx="185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VSM</a:t>
            </a:r>
          </a:p>
          <a:p>
            <a:pPr algn="ctr"/>
            <a:r>
              <a:rPr lang="pt-BR" sz="1200" b="1" dirty="0"/>
              <a:t>(Projetos de Melhoria)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305A060-5941-4EC7-8E0D-5D3487A5AF3B}"/>
              </a:ext>
            </a:extLst>
          </p:cNvPr>
          <p:cNvSpPr txBox="1"/>
          <p:nvPr/>
        </p:nvSpPr>
        <p:spPr>
          <a:xfrm flipH="1">
            <a:off x="2263194" y="6009685"/>
            <a:ext cx="99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Estado Atual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51DE4BB-AE45-42AF-9338-47329E917C22}"/>
              </a:ext>
            </a:extLst>
          </p:cNvPr>
          <p:cNvSpPr txBox="1"/>
          <p:nvPr/>
        </p:nvSpPr>
        <p:spPr>
          <a:xfrm flipH="1">
            <a:off x="4992733" y="4973045"/>
            <a:ext cx="134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pt-BR" b="1" dirty="0" err="1"/>
              <a:t>Kaizens</a:t>
            </a:r>
            <a:endParaRPr lang="pt-BR" b="1" dirty="0"/>
          </a:p>
          <a:p>
            <a:r>
              <a:rPr lang="pt-BR" b="1" dirty="0"/>
              <a:t> Operação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4535501-66C5-45A4-9EC2-BA89797D0B62}"/>
              </a:ext>
            </a:extLst>
          </p:cNvPr>
          <p:cNvSpPr txBox="1"/>
          <p:nvPr/>
        </p:nvSpPr>
        <p:spPr>
          <a:xfrm flipH="1">
            <a:off x="6063525" y="4681220"/>
            <a:ext cx="134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pt-BR" b="1" dirty="0" err="1"/>
              <a:t>Kaizens</a:t>
            </a:r>
            <a:endParaRPr lang="pt-BR" b="1" dirty="0"/>
          </a:p>
          <a:p>
            <a:r>
              <a:rPr lang="pt-BR" b="1" dirty="0"/>
              <a:t> Administração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23CDB25-F5B2-42AB-AD3A-599432218F0F}"/>
              </a:ext>
            </a:extLst>
          </p:cNvPr>
          <p:cNvSpPr txBox="1"/>
          <p:nvPr/>
        </p:nvSpPr>
        <p:spPr>
          <a:xfrm flipH="1">
            <a:off x="7302073" y="4421649"/>
            <a:ext cx="8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pt-BR" b="1" dirty="0"/>
              <a:t>Projetos</a:t>
            </a:r>
          </a:p>
          <a:p>
            <a:r>
              <a:rPr lang="pt-BR" b="1" dirty="0"/>
              <a:t> 6 SIGMA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A4CF883-95B9-46B4-8CD4-5C674AC9A2F9}"/>
              </a:ext>
            </a:extLst>
          </p:cNvPr>
          <p:cNvSpPr txBox="1"/>
          <p:nvPr/>
        </p:nvSpPr>
        <p:spPr>
          <a:xfrm flipH="1">
            <a:off x="8481193" y="3999841"/>
            <a:ext cx="96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Estado Futuro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29AF03B-7463-4D35-BCA5-EA6E20547EE0}"/>
              </a:ext>
            </a:extLst>
          </p:cNvPr>
          <p:cNvSpPr txBox="1"/>
          <p:nvPr/>
        </p:nvSpPr>
        <p:spPr>
          <a:xfrm flipH="1">
            <a:off x="8326544" y="1744235"/>
            <a:ext cx="200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pt-BR" sz="2000" b="1" dirty="0"/>
              <a:t>Empresa </a:t>
            </a:r>
          </a:p>
          <a:p>
            <a:r>
              <a:rPr lang="pt-BR" sz="2000" b="1" dirty="0" err="1"/>
              <a:t>Lean</a:t>
            </a:r>
            <a:r>
              <a:rPr lang="pt-BR" sz="2000" b="1" dirty="0"/>
              <a:t> / 6 Sigma</a:t>
            </a:r>
          </a:p>
        </p:txBody>
      </p:sp>
      <p:sp>
        <p:nvSpPr>
          <p:cNvPr id="65" name="Seta: da Esquerda para a Direita 64">
            <a:extLst>
              <a:ext uri="{FF2B5EF4-FFF2-40B4-BE49-F238E27FC236}">
                <a16:creationId xmlns:a16="http://schemas.microsoft.com/office/drawing/2014/main" id="{B0389674-41CF-4DC4-B04F-F83F80A6D25C}"/>
              </a:ext>
            </a:extLst>
          </p:cNvPr>
          <p:cNvSpPr/>
          <p:nvPr/>
        </p:nvSpPr>
        <p:spPr>
          <a:xfrm rot="19065977">
            <a:off x="1509848" y="2949750"/>
            <a:ext cx="6498439" cy="49407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Planejamento Estratégico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DD837040-CC5C-488C-B68E-76AFBA77811C}"/>
              </a:ext>
            </a:extLst>
          </p:cNvPr>
          <p:cNvCxnSpPr>
            <a:cxnSpLocks/>
          </p:cNvCxnSpPr>
          <p:nvPr/>
        </p:nvCxnSpPr>
        <p:spPr>
          <a:xfrm flipH="1" flipV="1">
            <a:off x="2068669" y="5001906"/>
            <a:ext cx="662429" cy="10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eta: da Esquerda para a Direita 71">
            <a:extLst>
              <a:ext uri="{FF2B5EF4-FFF2-40B4-BE49-F238E27FC236}">
                <a16:creationId xmlns:a16="http://schemas.microsoft.com/office/drawing/2014/main" id="{CA229FF2-2F02-4261-8D45-345B491BD7E8}"/>
              </a:ext>
            </a:extLst>
          </p:cNvPr>
          <p:cNvSpPr/>
          <p:nvPr/>
        </p:nvSpPr>
        <p:spPr>
          <a:xfrm rot="20522454">
            <a:off x="2997751" y="5477679"/>
            <a:ext cx="6481889" cy="49407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Sustentabilidade do Programa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7A27BF2-4193-4EF1-BF72-5E540BB5228C}"/>
              </a:ext>
            </a:extLst>
          </p:cNvPr>
          <p:cNvSpPr/>
          <p:nvPr/>
        </p:nvSpPr>
        <p:spPr>
          <a:xfrm>
            <a:off x="894756" y="128375"/>
            <a:ext cx="4545386" cy="1044159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">
              <a:avLst>
                <a:gd name="adj" fmla="val 25233"/>
              </a:avLst>
            </a:prstTxWarp>
            <a:spAutoFit/>
          </a:bodyPr>
          <a:lstStyle/>
          <a:p>
            <a:pPr algn="ctr"/>
            <a:r>
              <a:rPr lang="pt-BR" sz="4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Pensamento Enxuto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85893C2A-BBCC-4446-83B5-60BB859A9238}"/>
              </a:ext>
            </a:extLst>
          </p:cNvPr>
          <p:cNvSpPr txBox="1"/>
          <p:nvPr/>
        </p:nvSpPr>
        <p:spPr>
          <a:xfrm flipH="1">
            <a:off x="2939066" y="5615938"/>
            <a:ext cx="134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pt-BR" b="1" dirty="0"/>
              <a:t>Planejamento</a:t>
            </a:r>
          </a:p>
          <a:p>
            <a:r>
              <a:rPr lang="pt-BR" b="1" dirty="0"/>
              <a:t>Estratégico</a:t>
            </a:r>
          </a:p>
        </p:txBody>
      </p:sp>
      <p:sp>
        <p:nvSpPr>
          <p:cNvPr id="86" name="Seta: da Esquerda para a Direita 85">
            <a:extLst>
              <a:ext uri="{FF2B5EF4-FFF2-40B4-BE49-F238E27FC236}">
                <a16:creationId xmlns:a16="http://schemas.microsoft.com/office/drawing/2014/main" id="{D34BAA22-0708-4E01-B684-ECA0C957CB82}"/>
              </a:ext>
            </a:extLst>
          </p:cNvPr>
          <p:cNvSpPr/>
          <p:nvPr/>
        </p:nvSpPr>
        <p:spPr>
          <a:xfrm rot="19065977">
            <a:off x="1509848" y="2989507"/>
            <a:ext cx="6498439" cy="49407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Planejamento Estratégico</a:t>
            </a:r>
          </a:p>
        </p:txBody>
      </p:sp>
      <p:sp>
        <p:nvSpPr>
          <p:cNvPr id="87" name="Seta: da Esquerda para a Direita 86">
            <a:extLst>
              <a:ext uri="{FF2B5EF4-FFF2-40B4-BE49-F238E27FC236}">
                <a16:creationId xmlns:a16="http://schemas.microsoft.com/office/drawing/2014/main" id="{A7442B82-8289-4EC5-B21B-B2907821024E}"/>
              </a:ext>
            </a:extLst>
          </p:cNvPr>
          <p:cNvSpPr/>
          <p:nvPr/>
        </p:nvSpPr>
        <p:spPr>
          <a:xfrm rot="20522454">
            <a:off x="2997751" y="5517436"/>
            <a:ext cx="6481889" cy="49407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Sustentabilidade do Programa</a:t>
            </a:r>
          </a:p>
        </p:txBody>
      </p:sp>
    </p:spTree>
    <p:extLst>
      <p:ext uri="{BB962C8B-B14F-4D97-AF65-F5344CB8AC3E}">
        <p14:creationId xmlns:p14="http://schemas.microsoft.com/office/powerpoint/2010/main" val="402665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/>
          <p:cNvSpPr txBox="1"/>
          <p:nvPr/>
        </p:nvSpPr>
        <p:spPr>
          <a:xfrm>
            <a:off x="1790300" y="1127081"/>
            <a:ext cx="225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Treinamento</a:t>
            </a:r>
          </a:p>
        </p:txBody>
      </p:sp>
      <p:pic>
        <p:nvPicPr>
          <p:cNvPr id="18443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1843" y="4252511"/>
            <a:ext cx="4129102" cy="237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3" name="Picture 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0216" y="4212033"/>
            <a:ext cx="4700604" cy="237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99" y="1674876"/>
            <a:ext cx="5376155" cy="25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/>
          <p:cNvSpPr>
            <a:spLocks/>
          </p:cNvSpPr>
          <p:nvPr/>
        </p:nvSpPr>
        <p:spPr bwMode="auto">
          <a:xfrm>
            <a:off x="1091603" y="6246818"/>
            <a:ext cx="3343286" cy="2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000" i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 Lean6sigma competitivo e sustentável</a:t>
            </a:r>
          </a:p>
        </p:txBody>
      </p:sp>
      <p:pic>
        <p:nvPicPr>
          <p:cNvPr id="18437" name="Picture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1834" y="1764750"/>
            <a:ext cx="3870510" cy="22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026742" y="1231855"/>
            <a:ext cx="20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Diagnóstico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409873" y="1314204"/>
            <a:ext cx="459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Mapeamento dos Processos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02757" y="609430"/>
            <a:ext cx="7545414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>
              <a:spcBef>
                <a:spcPct val="0"/>
              </a:spcBef>
              <a:buNone/>
              <a:defRPr sz="33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 – KAIZEN DE LIDERANÇA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4593331" y="3489323"/>
            <a:ext cx="2588482" cy="1170473"/>
            <a:chOff x="5482960" y="2304250"/>
            <a:chExt cx="2081510" cy="1352981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5482960" y="2304250"/>
              <a:ext cx="2081510" cy="135298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5549007" y="2370297"/>
              <a:ext cx="1949416" cy="12208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b="1" dirty="0"/>
                <a:t>Capacitação e Envolvimento de todos</a:t>
              </a:r>
            </a:p>
          </p:txBody>
        </p:sp>
      </p:grpSp>
      <p:sp>
        <p:nvSpPr>
          <p:cNvPr id="18436" name="Rectangle 4"/>
          <p:cNvSpPr>
            <a:spLocks/>
          </p:cNvSpPr>
          <p:nvPr/>
        </p:nvSpPr>
        <p:spPr bwMode="auto">
          <a:xfrm>
            <a:off x="665370" y="6385253"/>
            <a:ext cx="8483443" cy="450478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2800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Alinhando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as </a:t>
            </a:r>
            <a:r>
              <a:rPr lang="en-US" sz="2800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Pessoas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com a </a:t>
            </a:r>
            <a:r>
              <a:rPr lang="en-US" sz="2800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Estratégia</a:t>
            </a:r>
            <a:endParaRPr lang="en-US" sz="28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076284" y="6098887"/>
            <a:ext cx="2400308" cy="332083"/>
          </a:xfrm>
        </p:spPr>
        <p:txBody>
          <a:bodyPr/>
          <a:lstStyle/>
          <a:p>
            <a:fld id="{E8B1C295-EB35-4A74-8C8C-9B125C93DD07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0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23" grpId="0"/>
      <p:bldP spid="184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19876" y="3064025"/>
            <a:ext cx="8820472" cy="3442399"/>
            <a:chOff x="323528" y="1844824"/>
            <a:chExt cx="8820472" cy="3442399"/>
          </a:xfrm>
        </p:grpSpPr>
        <p:pic>
          <p:nvPicPr>
            <p:cNvPr id="14" name="Imagem 13" descr="DSC09655.JPG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3528" y="1844824"/>
              <a:ext cx="8496944" cy="3442399"/>
            </a:xfrm>
            <a:prstGeom prst="rect">
              <a:avLst/>
            </a:prstGeom>
          </p:spPr>
        </p:pic>
        <p:sp>
          <p:nvSpPr>
            <p:cNvPr id="19" name="Explosão 1 18"/>
            <p:cNvSpPr/>
            <p:nvPr/>
          </p:nvSpPr>
          <p:spPr bwMode="auto">
            <a:xfrm>
              <a:off x="1691680" y="3140968"/>
              <a:ext cx="1149237" cy="734735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100" b="1" dirty="0"/>
                <a:t>Layout</a:t>
              </a:r>
            </a:p>
          </p:txBody>
        </p:sp>
        <p:sp>
          <p:nvSpPr>
            <p:cNvPr id="22" name="Explosão 1 21"/>
            <p:cNvSpPr/>
            <p:nvPr/>
          </p:nvSpPr>
          <p:spPr bwMode="auto">
            <a:xfrm>
              <a:off x="395536" y="3861048"/>
              <a:ext cx="1656184" cy="1210151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100" b="1" dirty="0"/>
                <a:t>Alto inv. MP</a:t>
              </a:r>
            </a:p>
          </p:txBody>
        </p:sp>
        <p:sp>
          <p:nvSpPr>
            <p:cNvPr id="23" name="Explosão 1 22"/>
            <p:cNvSpPr/>
            <p:nvPr/>
          </p:nvSpPr>
          <p:spPr bwMode="auto">
            <a:xfrm>
              <a:off x="4572000" y="4077072"/>
              <a:ext cx="2592288" cy="1210151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100" b="1" dirty="0"/>
                <a:t>Gerenciamento Visual</a:t>
              </a:r>
            </a:p>
          </p:txBody>
        </p:sp>
        <p:sp>
          <p:nvSpPr>
            <p:cNvPr id="24" name="Explosão 1 23"/>
            <p:cNvSpPr/>
            <p:nvPr/>
          </p:nvSpPr>
          <p:spPr bwMode="auto">
            <a:xfrm>
              <a:off x="6516216" y="3573016"/>
              <a:ext cx="2232248" cy="734735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100" b="1" dirty="0"/>
                <a:t>Sincronização</a:t>
              </a:r>
            </a:p>
          </p:txBody>
        </p:sp>
        <p:sp>
          <p:nvSpPr>
            <p:cNvPr id="25" name="Explosão 1 24"/>
            <p:cNvSpPr/>
            <p:nvPr/>
          </p:nvSpPr>
          <p:spPr bwMode="auto">
            <a:xfrm>
              <a:off x="4932040" y="2204864"/>
              <a:ext cx="1956717" cy="734735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100" b="1" dirty="0"/>
                <a:t>Padronização</a:t>
              </a:r>
            </a:p>
          </p:txBody>
        </p:sp>
        <p:sp>
          <p:nvSpPr>
            <p:cNvPr id="26" name="Explosão 1 25"/>
            <p:cNvSpPr/>
            <p:nvPr/>
          </p:nvSpPr>
          <p:spPr bwMode="auto">
            <a:xfrm>
              <a:off x="1907704" y="3861048"/>
              <a:ext cx="2664296" cy="1210151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100" b="1" dirty="0"/>
                <a:t>Excesso de movimentação</a:t>
              </a:r>
            </a:p>
          </p:txBody>
        </p:sp>
        <p:sp>
          <p:nvSpPr>
            <p:cNvPr id="27" name="Explosão 1 26"/>
            <p:cNvSpPr/>
            <p:nvPr/>
          </p:nvSpPr>
          <p:spPr bwMode="auto">
            <a:xfrm>
              <a:off x="6983760" y="1844824"/>
              <a:ext cx="2160240" cy="1210151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100" b="1" dirty="0"/>
                <a:t>Alto Inventário PA</a:t>
              </a:r>
            </a:p>
          </p:txBody>
        </p:sp>
        <p:sp>
          <p:nvSpPr>
            <p:cNvPr id="29" name="Explosão 1 28"/>
            <p:cNvSpPr/>
            <p:nvPr/>
          </p:nvSpPr>
          <p:spPr bwMode="auto">
            <a:xfrm>
              <a:off x="899592" y="2132856"/>
              <a:ext cx="1308397" cy="734735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/>
              <a:r>
                <a:rPr lang="pt-BR" sz="1100" b="1" dirty="0"/>
                <a:t>Setup </a:t>
              </a:r>
            </a:p>
          </p:txBody>
        </p:sp>
        <p:sp>
          <p:nvSpPr>
            <p:cNvPr id="30" name="Explosão 1 29"/>
            <p:cNvSpPr/>
            <p:nvPr/>
          </p:nvSpPr>
          <p:spPr bwMode="auto">
            <a:xfrm>
              <a:off x="2915816" y="2060848"/>
              <a:ext cx="1297086" cy="734735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100" b="1" dirty="0" err="1"/>
                <a:t>Wip</a:t>
              </a:r>
              <a:r>
                <a:rPr lang="pt-BR" sz="1100" b="1" dirty="0"/>
                <a:t> alto</a:t>
              </a:r>
            </a:p>
          </p:txBody>
        </p:sp>
        <p:sp>
          <p:nvSpPr>
            <p:cNvPr id="31" name="Explosão 1 30"/>
            <p:cNvSpPr/>
            <p:nvPr/>
          </p:nvSpPr>
          <p:spPr bwMode="auto">
            <a:xfrm>
              <a:off x="3563888" y="2996952"/>
              <a:ext cx="1302772" cy="734735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100" b="1" dirty="0"/>
                <a:t>Esperas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920052" y="611106"/>
            <a:ext cx="7047299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3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 – KAIZEN DE LIDERANÇA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015880" y="980728"/>
            <a:ext cx="224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MAPA ATUAL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295-EB35-4A74-8C8C-9B125C93DD07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04700" y="2314328"/>
            <a:ext cx="821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Análise de Oportunidade de Melhoria no Fluxo de Valor </a:t>
            </a:r>
          </a:p>
        </p:txBody>
      </p:sp>
    </p:spTree>
    <p:extLst>
      <p:ext uri="{BB962C8B-B14F-4D97-AF65-F5344CB8AC3E}">
        <p14:creationId xmlns:p14="http://schemas.microsoft.com/office/powerpoint/2010/main" val="31515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384" y="1506972"/>
            <a:ext cx="168018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1414410" y="2392759"/>
            <a:ext cx="1687068" cy="149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0435" y="3312964"/>
            <a:ext cx="1948325" cy="166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8466" y="4327695"/>
            <a:ext cx="1672464" cy="143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2206499" y="5107815"/>
            <a:ext cx="1788215" cy="15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 bwMode="auto">
          <a:xfrm>
            <a:off x="2854571" y="1317612"/>
            <a:ext cx="8128452" cy="3716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002060"/>
                </a:solidFill>
              </a:rPr>
              <a:t>Identificação e Priorização de Projetos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/>
          </p:nvPr>
        </p:nvGraphicFramePr>
        <p:xfrm>
          <a:off x="5200651" y="1863952"/>
          <a:ext cx="53910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Manufatura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Transacional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Planta</a:t>
                      </a:r>
                      <a:r>
                        <a:rPr lang="pt-BR" sz="1600" baseline="0" dirty="0"/>
                        <a:t>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Planta</a:t>
                      </a:r>
                      <a:r>
                        <a:rPr lang="pt-BR" sz="1600" baseline="0" dirty="0"/>
                        <a:t> 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Planta</a:t>
                      </a:r>
                      <a:r>
                        <a:rPr lang="pt-BR" sz="1600" baseline="0" dirty="0"/>
                        <a:t> 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tângulo de cantos arredondados 12"/>
          <p:cNvSpPr/>
          <p:nvPr/>
        </p:nvSpPr>
        <p:spPr>
          <a:xfrm>
            <a:off x="5414756" y="3610848"/>
            <a:ext cx="2476138" cy="457201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rgbClr val="FFFFFF"/>
                </a:solidFill>
                <a:cs typeface="Arial" pitchFamily="34" charset="0"/>
              </a:rPr>
              <a:t>Ganhos  Potenciais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896198" y="3332555"/>
            <a:ext cx="2476138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/>
              <a:t>R$ 11.300.000,00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020509" y="571757"/>
            <a:ext cx="6803715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3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 – KAIZEN DE LIDERANÇA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295-EB35-4A74-8C8C-9B125C93DD07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688" y="4289975"/>
            <a:ext cx="4561744" cy="250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7875" y="4355761"/>
            <a:ext cx="4435026" cy="244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0" name="Rectangle 1"/>
          <p:cNvSpPr>
            <a:spLocks/>
          </p:cNvSpPr>
          <p:nvPr/>
        </p:nvSpPr>
        <p:spPr bwMode="auto">
          <a:xfrm>
            <a:off x="1730375" y="6416675"/>
            <a:ext cx="297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000" i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 Lean6sigma competitivo e sustentável</a:t>
            </a:r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7251235" y="1470184"/>
            <a:ext cx="3362193" cy="2010778"/>
          </a:xfrm>
          <a:prstGeom prst="roundRect">
            <a:avLst>
              <a:gd name="adj" fmla="val 5403"/>
            </a:avLst>
          </a:prstGeom>
          <a:solidFill>
            <a:srgbClr val="33CC33"/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50800" tIns="50800" bIns="50800" anchor="ctr"/>
          <a:lstStyle/>
          <a:p>
            <a:pPr algn="l">
              <a:lnSpc>
                <a:spcPct val="120000"/>
              </a:lnSpc>
              <a:defRPr/>
            </a:pPr>
            <a:r>
              <a:rPr lang="en-US" b="1" dirty="0" err="1">
                <a:solidFill>
                  <a:srgbClr val="FFFF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Seleção</a:t>
            </a:r>
            <a:r>
              <a:rPr lang="en-US" b="1" dirty="0">
                <a:solidFill>
                  <a:srgbClr val="FFFF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dos Projetos</a:t>
            </a:r>
          </a:p>
          <a:p>
            <a:pPr marL="177800" indent="-177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Viabilidade</a:t>
            </a:r>
            <a:r>
              <a:rPr lang="en-US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</a:p>
          <a:p>
            <a:pPr marL="177800" indent="-177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Dificuldade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177800" indent="-177800">
              <a:lnSpc>
                <a:spcPct val="120000"/>
              </a:lnSpc>
              <a:buClr>
                <a:schemeClr val="bg1"/>
              </a:buClr>
              <a:buSzPct val="100000"/>
              <a:buFont typeface="Helvetica Neue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Prazo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177800" indent="-177800">
              <a:lnSpc>
                <a:spcPct val="120000"/>
              </a:lnSpc>
              <a:buClr>
                <a:schemeClr val="bg1"/>
              </a:buClr>
              <a:buSzPct val="100000"/>
              <a:buFont typeface="Helvetica Neue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Investimento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177800" indent="-177800">
              <a:lnSpc>
                <a:spcPct val="120000"/>
              </a:lnSpc>
              <a:buClr>
                <a:schemeClr val="bg1"/>
              </a:buClr>
              <a:buSzPct val="100000"/>
              <a:buFont typeface="Helvetica Neue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Ganhos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pic>
        <p:nvPicPr>
          <p:cNvPr id="3074" name="Picture 2" descr="C:\Users\loliveira\Documents\Luis Oliveira\OTIMA\Clientes Ativo\Embraer\Fotos Treinamento Mar12\IMG_0493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043" y="1646537"/>
            <a:ext cx="4017559" cy="201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5231904" y="2376390"/>
            <a:ext cx="1838804" cy="1071436"/>
            <a:chOff x="3074044" y="1553"/>
            <a:chExt cx="2081510" cy="1352981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3074044" y="1553"/>
              <a:ext cx="2081510" cy="135298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 13"/>
            <p:cNvSpPr/>
            <p:nvPr/>
          </p:nvSpPr>
          <p:spPr>
            <a:xfrm>
              <a:off x="3140091" y="67600"/>
              <a:ext cx="1949416" cy="12208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b="1" dirty="0"/>
                <a:t>Apoio &amp; Participação da Liderança</a:t>
              </a:r>
            </a:p>
          </p:txBody>
        </p:sp>
      </p:grpSp>
      <p:sp>
        <p:nvSpPr>
          <p:cNvPr id="15" name="Rectangle 4"/>
          <p:cNvSpPr>
            <a:spLocks/>
          </p:cNvSpPr>
          <p:nvPr/>
        </p:nvSpPr>
        <p:spPr bwMode="auto">
          <a:xfrm>
            <a:off x="3216276" y="3776071"/>
            <a:ext cx="5982915" cy="495300"/>
          </a:xfrm>
          <a:prstGeom prst="rect">
            <a:avLst/>
          </a:prstGeom>
          <a:solidFill>
            <a:srgbClr val="002060"/>
          </a:solidFill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2400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Alinhando</a:t>
            </a:r>
            <a:r>
              <a:rPr lang="en-US" sz="2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Liderança</a:t>
            </a:r>
            <a:r>
              <a:rPr lang="en-US" sz="2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com a </a:t>
            </a:r>
            <a:r>
              <a:rPr lang="en-US" sz="2400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Estratégia</a:t>
            </a:r>
            <a:endParaRPr lang="en-US" sz="2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01043" y="509261"/>
            <a:ext cx="6894557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3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 – KAIZEN DE LIDERANÇA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295-EB35-4A74-8C8C-9B125C93DD07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3886" y="4271372"/>
            <a:ext cx="3848472" cy="24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3569024" presetClass="entr" presetSubtype="945196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ixaDeTexto 31"/>
          <p:cNvSpPr txBox="1"/>
          <p:nvPr/>
        </p:nvSpPr>
        <p:spPr>
          <a:xfrm>
            <a:off x="7690469" y="5691169"/>
            <a:ext cx="2305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Alocação de </a:t>
            </a:r>
          </a:p>
          <a:p>
            <a:r>
              <a:rPr lang="pt-BR" sz="2800" b="1" dirty="0">
                <a:solidFill>
                  <a:srgbClr val="002060"/>
                </a:solidFill>
              </a:rPr>
              <a:t>Recursos</a:t>
            </a:r>
          </a:p>
        </p:txBody>
      </p:sp>
      <p:sp>
        <p:nvSpPr>
          <p:cNvPr id="13314" name="Rectangle 1"/>
          <p:cNvSpPr>
            <a:spLocks/>
          </p:cNvSpPr>
          <p:nvPr/>
        </p:nvSpPr>
        <p:spPr bwMode="auto">
          <a:xfrm>
            <a:off x="1730375" y="6416675"/>
            <a:ext cx="297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000" i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 Lean6sigma competitivo e sustentável</a:t>
            </a:r>
          </a:p>
        </p:txBody>
      </p:sp>
      <p:pic>
        <p:nvPicPr>
          <p:cNvPr id="17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8634" y="3544868"/>
            <a:ext cx="2971800" cy="2146300"/>
          </a:xfrm>
          <a:prstGeom prst="rect">
            <a:avLst/>
          </a:prstGeom>
          <a:noFill/>
          <a:ln>
            <a:noFill/>
          </a:ln>
          <a:effectLst>
            <a:outerShdw blurRad="38100" dist="38099" dir="2700000" algn="ctr" rotWithShape="0">
              <a:schemeClr val="bg2">
                <a:alpha val="43137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7994" y="3107143"/>
            <a:ext cx="4173568" cy="346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1691691" y="3978553"/>
            <a:ext cx="2011843" cy="2719117"/>
            <a:chOff x="0" y="0"/>
            <a:chExt cx="2048" cy="2208"/>
          </a:xfrm>
        </p:grpSpPr>
        <p:pic>
          <p:nvPicPr>
            <p:cNvPr id="1331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48" cy="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" y="1184"/>
              <a:ext cx="1024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CaixaDeTexto 21"/>
          <p:cNvSpPr txBox="1"/>
          <p:nvPr/>
        </p:nvSpPr>
        <p:spPr>
          <a:xfrm>
            <a:off x="1444705" y="2569755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Planejamento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349452" y="2201706"/>
            <a:ext cx="4653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Comunicação e</a:t>
            </a:r>
          </a:p>
          <a:p>
            <a:r>
              <a:rPr lang="pt-BR" sz="2800" b="1" dirty="0">
                <a:solidFill>
                  <a:srgbClr val="002060"/>
                </a:solidFill>
              </a:rPr>
              <a:t>Alinhamento de</a:t>
            </a:r>
          </a:p>
          <a:p>
            <a:r>
              <a:rPr lang="pt-BR" sz="2800" b="1" dirty="0">
                <a:solidFill>
                  <a:srgbClr val="002060"/>
                </a:solidFill>
              </a:rPr>
              <a:t> todos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275212" y="1309140"/>
            <a:ext cx="2832958" cy="1286934"/>
            <a:chOff x="3116355" y="4497582"/>
            <a:chExt cx="2081510" cy="1352981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116355" y="4497582"/>
              <a:ext cx="2081510" cy="135298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3140091" y="4544159"/>
              <a:ext cx="1949416" cy="12208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b="1" dirty="0"/>
                <a:t>Ritmo adequado a maturidade da empresa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5316060" y="1544431"/>
            <a:ext cx="3564833" cy="1286934"/>
            <a:chOff x="646174" y="2239833"/>
            <a:chExt cx="2716246" cy="1352981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835765" y="2239833"/>
              <a:ext cx="2081510" cy="135298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tângulo 30"/>
            <p:cNvSpPr/>
            <p:nvPr/>
          </p:nvSpPr>
          <p:spPr>
            <a:xfrm>
              <a:off x="646174" y="2305880"/>
              <a:ext cx="2716246" cy="12208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b="1" dirty="0"/>
                <a:t>Recursos e infraestrutura</a:t>
              </a: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864861" y="648031"/>
            <a:ext cx="6976645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3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 – KAIZEN DE LIDERANÇA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295-EB35-4A74-8C8C-9B125C93DD07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2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3569792" presetClass="entr" presetSubtype="9452155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8832305" y="2577225"/>
            <a:ext cx="1848929" cy="1714500"/>
            <a:chOff x="0" y="0"/>
            <a:chExt cx="1416" cy="1080"/>
          </a:xfrm>
        </p:grpSpPr>
        <p:pic>
          <p:nvPicPr>
            <p:cNvPr id="19490" name="Picture 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" y="24"/>
              <a:ext cx="1368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Picture 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16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868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28100" y="1218325"/>
            <a:ext cx="1739900" cy="1320800"/>
          </a:xfrm>
          <a:prstGeom prst="rect">
            <a:avLst/>
          </a:prstGeom>
          <a:noFill/>
          <a:ln>
            <a:noFill/>
          </a:ln>
          <a:effectLst>
            <a:outerShdw blurRad="38100" dist="38099" dir="2700000" algn="ctr" rotWithShape="0">
              <a:schemeClr val="bg2">
                <a:alpha val="4313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1596697" y="4381500"/>
            <a:ext cx="4025900" cy="2476500"/>
            <a:chOff x="0" y="0"/>
            <a:chExt cx="2536" cy="1560"/>
          </a:xfrm>
        </p:grpSpPr>
        <p:pic>
          <p:nvPicPr>
            <p:cNvPr id="19488" name="Picture 5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" y="24"/>
              <a:ext cx="2483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9" name="Picture 6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36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6640368" y="4757229"/>
            <a:ext cx="1460500" cy="1930400"/>
            <a:chOff x="0" y="0"/>
            <a:chExt cx="920" cy="1216"/>
          </a:xfrm>
        </p:grpSpPr>
        <p:pic>
          <p:nvPicPr>
            <p:cNvPr id="19486" name="Picture 8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" y="24"/>
              <a:ext cx="872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7" name="Picture 9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20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CaixaDeTexto 1"/>
          <p:cNvSpPr txBox="1"/>
          <p:nvPr/>
        </p:nvSpPr>
        <p:spPr>
          <a:xfrm>
            <a:off x="6326807" y="2391136"/>
            <a:ext cx="17443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000" b="1" dirty="0"/>
              <a:t>Prático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b="1" dirty="0"/>
              <a:t>Dinâmico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b="1" dirty="0"/>
              <a:t>Proativo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b="1" dirty="0"/>
              <a:t>Desafiador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b="1" dirty="0"/>
              <a:t>Interativo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b="1" dirty="0"/>
              <a:t>Marcante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3237" y="647409"/>
            <a:ext cx="653576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3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II - Treinamentos de Alto Impacto</a:t>
            </a:r>
          </a:p>
        </p:txBody>
      </p:sp>
      <p:sp>
        <p:nvSpPr>
          <p:cNvPr id="23" name="Rectangle 3"/>
          <p:cNvSpPr>
            <a:spLocks/>
          </p:cNvSpPr>
          <p:nvPr/>
        </p:nvSpPr>
        <p:spPr bwMode="auto">
          <a:xfrm>
            <a:off x="5716314" y="6573329"/>
            <a:ext cx="297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000" i="1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 Lean6sigma competitivo e sustentável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295-EB35-4A74-8C8C-9B125C93DD07}" type="slidenum">
              <a:rPr lang="pt-BR" smtClean="0"/>
              <a:t>18</a:t>
            </a:fld>
            <a:endParaRPr lang="pt-BR" dirty="0"/>
          </a:p>
        </p:txBody>
      </p:sp>
      <p:pic>
        <p:nvPicPr>
          <p:cNvPr id="27" name="Imagem 26" descr="BQ3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850" y="1828796"/>
            <a:ext cx="3821052" cy="24254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037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47529" y="2819896"/>
            <a:ext cx="2447925" cy="1157288"/>
            <a:chOff x="204" y="572"/>
            <a:chExt cx="1542" cy="729"/>
          </a:xfrm>
        </p:grpSpPr>
        <p:pic>
          <p:nvPicPr>
            <p:cNvPr id="66576" name="Picture 4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572"/>
              <a:ext cx="408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77" name="Text Box 5"/>
            <p:cNvSpPr txBox="1">
              <a:spLocks noChangeArrowheads="1"/>
            </p:cNvSpPr>
            <p:nvPr/>
          </p:nvSpPr>
          <p:spPr bwMode="auto">
            <a:xfrm>
              <a:off x="657" y="935"/>
              <a:ext cx="86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600" b="1" dirty="0">
                  <a:cs typeface="Times New Roman" pitchFamily="18" charset="0"/>
                </a:rPr>
                <a:t>Modificar</a:t>
              </a:r>
            </a:p>
            <a:p>
              <a:r>
                <a:rPr lang="pt-BR" sz="1600" b="1" dirty="0">
                  <a:cs typeface="Times New Roman" pitchFamily="18" charset="0"/>
                </a:rPr>
                <a:t>Mudar</a:t>
              </a:r>
            </a:p>
          </p:txBody>
        </p:sp>
        <p:sp>
          <p:nvSpPr>
            <p:cNvPr id="6657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703" y="618"/>
              <a:ext cx="1043" cy="272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32056"/>
                </a:avLst>
              </a:prstTxWarp>
            </a:bodyPr>
            <a:lstStyle/>
            <a:p>
              <a:pPr algn="ctr"/>
              <a:r>
                <a:rPr lang="pt-BR" sz="3600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Tahoma"/>
                  <a:ea typeface="Tahoma"/>
                  <a:cs typeface="Tahoma"/>
                </a:rPr>
                <a:t>KAI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03513" y="3972024"/>
            <a:ext cx="2447925" cy="1473200"/>
            <a:chOff x="113" y="1389"/>
            <a:chExt cx="1542" cy="928"/>
          </a:xfrm>
        </p:grpSpPr>
        <p:sp>
          <p:nvSpPr>
            <p:cNvPr id="66573" name="Text Box 8"/>
            <p:cNvSpPr txBox="1">
              <a:spLocks noChangeArrowheads="1"/>
            </p:cNvSpPr>
            <p:nvPr/>
          </p:nvSpPr>
          <p:spPr bwMode="auto">
            <a:xfrm>
              <a:off x="567" y="1797"/>
              <a:ext cx="104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600" b="1" dirty="0">
                  <a:cs typeface="Times New Roman" pitchFamily="18" charset="0"/>
                </a:rPr>
                <a:t>Pensar</a:t>
              </a:r>
            </a:p>
            <a:p>
              <a:r>
                <a:rPr lang="pt-BR" sz="1600" b="1" dirty="0">
                  <a:cs typeface="Times New Roman" pitchFamily="18" charset="0"/>
                </a:rPr>
                <a:t>Fazer bem</a:t>
              </a:r>
            </a:p>
            <a:p>
              <a:r>
                <a:rPr lang="pt-BR" sz="1600" b="1" dirty="0">
                  <a:cs typeface="Times New Roman" pitchFamily="18" charset="0"/>
                </a:rPr>
                <a:t>Fazer Melhor</a:t>
              </a:r>
            </a:p>
          </p:txBody>
        </p:sp>
        <p:pic>
          <p:nvPicPr>
            <p:cNvPr id="66574" name="Picture 9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389"/>
              <a:ext cx="499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75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612" y="1525"/>
              <a:ext cx="1043" cy="272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32056"/>
                </a:avLst>
              </a:prstTxWarp>
            </a:bodyPr>
            <a:lstStyle/>
            <a:p>
              <a:pPr algn="ctr"/>
              <a:r>
                <a:rPr lang="pt-BR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Tahoma"/>
                  <a:ea typeface="Tahoma"/>
                  <a:cs typeface="Tahoma"/>
                </a:rPr>
                <a:t>ZEN</a:t>
              </a:r>
            </a:p>
          </p:txBody>
        </p:sp>
      </p:grpSp>
      <p:sp>
        <p:nvSpPr>
          <p:cNvPr id="21" name="Retângulo 20"/>
          <p:cNvSpPr/>
          <p:nvPr/>
        </p:nvSpPr>
        <p:spPr>
          <a:xfrm>
            <a:off x="2834970" y="5805265"/>
            <a:ext cx="610594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Para o </a:t>
            </a:r>
            <a:r>
              <a:rPr lang="pt-BR" sz="2400" b="1" dirty="0" err="1">
                <a:solidFill>
                  <a:schemeClr val="bg1"/>
                </a:solidFill>
              </a:rPr>
              <a:t>Kaizen</a:t>
            </a:r>
            <a:r>
              <a:rPr lang="pt-BR" sz="2400" b="1" dirty="0">
                <a:solidFill>
                  <a:schemeClr val="bg1"/>
                </a:solidFill>
              </a:rPr>
              <a:t>, é sempre possível fazer melhor. 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4871864" y="3067831"/>
            <a:ext cx="5593198" cy="2190987"/>
            <a:chOff x="3347864" y="3067830"/>
            <a:chExt cx="5593198" cy="2190987"/>
          </a:xfrm>
        </p:grpSpPr>
        <p:sp>
          <p:nvSpPr>
            <p:cNvPr id="19" name="CaixaDeTexto 18"/>
            <p:cNvSpPr txBox="1"/>
            <p:nvPr/>
          </p:nvSpPr>
          <p:spPr>
            <a:xfrm>
              <a:off x="3347864" y="3067830"/>
              <a:ext cx="5593198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00066"/>
                  </a:solidFill>
                </a:rPr>
                <a:t>Aprimoramento Contínuo</a:t>
              </a:r>
            </a:p>
            <a:p>
              <a:endParaRPr lang="pt-BR" sz="900" dirty="0"/>
            </a:p>
            <a:p>
              <a:r>
                <a:rPr lang="pt-BR" sz="2000" b="1" dirty="0"/>
                <a:t>Melhoria contínua, gradual, na vida em geral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2000" b="1" dirty="0">
                  <a:solidFill>
                    <a:srgbClr val="A50021"/>
                  </a:solidFill>
                </a:rPr>
                <a:t> Pessoal, Familiar, Social e  no Trabalho</a:t>
              </a:r>
            </a:p>
            <a:p>
              <a:endParaRPr lang="pt-BR" dirty="0"/>
            </a:p>
            <a:p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734598" y="4797152"/>
              <a:ext cx="4815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000066"/>
                  </a:solidFill>
                </a:rPr>
                <a:t>Forte Base da Filosofia Oriental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953668" y="1391293"/>
            <a:ext cx="3425601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Estratégia para implementação do </a:t>
            </a:r>
            <a:r>
              <a:rPr lang="pt-BR" sz="2400" b="1" dirty="0" err="1">
                <a:solidFill>
                  <a:schemeClr val="bg1"/>
                </a:solidFill>
              </a:rPr>
              <a:t>Lean</a:t>
            </a:r>
            <a:r>
              <a:rPr lang="pt-BR" sz="2400" b="1" dirty="0">
                <a:solidFill>
                  <a:schemeClr val="bg1"/>
                </a:solidFill>
              </a:rPr>
              <a:t> em Equipe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377062" y="1547689"/>
            <a:ext cx="2915816" cy="1080120"/>
            <a:chOff x="144016" y="1124744"/>
            <a:chExt cx="2915816" cy="1080120"/>
          </a:xfrm>
        </p:grpSpPr>
        <p:pic>
          <p:nvPicPr>
            <p:cNvPr id="18" name="Picture 8" descr="Simbolo Kaizen sem escrita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6" y="1124744"/>
              <a:ext cx="1795129" cy="1080120"/>
            </a:xfrm>
            <a:prstGeom prst="rect">
              <a:avLst/>
            </a:prstGeom>
            <a:noFill/>
          </p:spPr>
        </p:pic>
        <p:sp>
          <p:nvSpPr>
            <p:cNvPr id="22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187624" y="1628800"/>
              <a:ext cx="1872208" cy="5040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759"/>
                </a:avLst>
              </a:prstTxWarp>
            </a:bodyPr>
            <a:lstStyle/>
            <a:p>
              <a:pPr algn="ctr"/>
              <a:r>
                <a:rPr lang="pt-BR" sz="4800" kern="10" dirty="0" err="1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aizen</a:t>
              </a:r>
              <a:endParaRPr lang="pt-BR" sz="48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endParaRPr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24332" y="660659"/>
            <a:ext cx="8078419" cy="5620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pt-BR" sz="3300" dirty="0"/>
              <a:t>III - Execução dos Projetos de Melhoria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295-EB35-4A74-8C8C-9B125C93DD07}" type="slidenum">
              <a:rPr lang="pt-BR" smtClean="0"/>
              <a:pPr/>
              <a:t>19</a:t>
            </a:fld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34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Quem Somos</a:t>
            </a:r>
          </a:p>
        </p:txBody>
      </p:sp>
      <p:sp>
        <p:nvSpPr>
          <p:cNvPr id="3" name="Espaço Reservado para Conteúdo 5"/>
          <p:cNvSpPr>
            <a:spLocks noGrp="1"/>
          </p:cNvSpPr>
          <p:nvPr>
            <p:ph idx="1"/>
          </p:nvPr>
        </p:nvSpPr>
        <p:spPr>
          <a:xfrm>
            <a:off x="299995" y="1360510"/>
            <a:ext cx="9758403" cy="5328592"/>
          </a:xfrm>
        </p:spPr>
        <p:txBody>
          <a:bodyPr>
            <a:noAutofit/>
          </a:bodyPr>
          <a:lstStyle/>
          <a:p>
            <a:r>
              <a:rPr lang="pt-BR" dirty="0"/>
              <a:t>O</a:t>
            </a:r>
            <a:r>
              <a:rPr lang="pt-BR" sz="1800" dirty="0"/>
              <a:t> </a:t>
            </a:r>
            <a:r>
              <a:rPr lang="pt-BR" sz="1800" b="1" i="1" u="sng" dirty="0">
                <a:solidFill>
                  <a:srgbClr val="002060"/>
                </a:solidFill>
              </a:rPr>
              <a:t>Grupo </a:t>
            </a:r>
            <a:r>
              <a:rPr lang="pt-BR" b="1" i="1" u="sng" dirty="0">
                <a:solidFill>
                  <a:srgbClr val="002060"/>
                </a:solidFill>
              </a:rPr>
              <a:t>Marca </a:t>
            </a:r>
            <a:r>
              <a:rPr lang="pt-BR" sz="1800" dirty="0"/>
              <a:t>é uma empresa de Consultoria em Gestão Empresarial, Assessoria de Negócios, Engenharia, Mídias Digitais e Capacitação Profissional. Com atuação no mercado a mais de 10 anos. Nas áreas de Planejamento Estratégico, Excelência Operacional através da metodologia </a:t>
            </a:r>
            <a:r>
              <a:rPr lang="pt-BR" sz="1800" dirty="0" err="1"/>
              <a:t>Lean</a:t>
            </a:r>
            <a:r>
              <a:rPr lang="pt-BR" sz="1800" dirty="0"/>
              <a:t> e Gestão por Diretriz, Desenvolvimento e Capacitando as Pessoas</a:t>
            </a:r>
            <a:r>
              <a:rPr lang="pt-BR" dirty="0"/>
              <a:t>.</a:t>
            </a:r>
            <a:endParaRPr lang="pt-BR" sz="1800" dirty="0"/>
          </a:p>
          <a:p>
            <a:r>
              <a:rPr lang="pt-BR" sz="1800" dirty="0"/>
              <a:t>Tem como principal objetivo construir a </a:t>
            </a:r>
            <a:r>
              <a:rPr lang="pt-BR" sz="1800" b="1" dirty="0">
                <a:solidFill>
                  <a:srgbClr val="002060"/>
                </a:solidFill>
              </a:rPr>
              <a:t>Excelência Organizacional</a:t>
            </a:r>
            <a:r>
              <a:rPr lang="pt-BR" sz="1800" dirty="0"/>
              <a:t>, mantendo foco em resultados de curto prazo com impacto na lucratividade alinhada a uma visão sistêmica e estratégica de longo prazo para a competitividade do negócio. </a:t>
            </a:r>
          </a:p>
          <a:p>
            <a:r>
              <a:rPr lang="pt-BR" sz="1800" dirty="0"/>
              <a:t>A atuação do Grupo </a:t>
            </a:r>
            <a:r>
              <a:rPr lang="pt-BR" dirty="0"/>
              <a:t>Marca</a:t>
            </a:r>
            <a:r>
              <a:rPr lang="pt-BR" sz="1800" dirty="0"/>
              <a:t> abrange todos os aspectos da Gestão: </a:t>
            </a:r>
          </a:p>
          <a:p>
            <a:pPr lvl="1"/>
            <a:r>
              <a:rPr lang="pt-BR" sz="1600" dirty="0"/>
              <a:t>Planejamento Estratégico e </a:t>
            </a:r>
            <a:r>
              <a:rPr lang="pt-BR" sz="1600" b="1" dirty="0">
                <a:solidFill>
                  <a:srgbClr val="002060"/>
                </a:solidFill>
              </a:rPr>
              <a:t>Desdobramento de Objetivos e Metas</a:t>
            </a:r>
          </a:p>
          <a:p>
            <a:pPr lvl="1"/>
            <a:r>
              <a:rPr lang="pt-BR" sz="1600" b="1" dirty="0">
                <a:solidFill>
                  <a:srgbClr val="002060"/>
                </a:solidFill>
              </a:rPr>
              <a:t>Diagnóstico </a:t>
            </a:r>
            <a:r>
              <a:rPr lang="pt-BR" sz="1600" dirty="0"/>
              <a:t>de Eficiência e Eficácias dos Processos</a:t>
            </a:r>
          </a:p>
          <a:p>
            <a:pPr lvl="1"/>
            <a:r>
              <a:rPr lang="pt-BR" sz="1600" dirty="0"/>
              <a:t>Estruturação e </a:t>
            </a:r>
            <a:r>
              <a:rPr lang="pt-BR" sz="1600" b="1" dirty="0">
                <a:solidFill>
                  <a:srgbClr val="002060"/>
                </a:solidFill>
              </a:rPr>
              <a:t>Implementação </a:t>
            </a:r>
            <a:r>
              <a:rPr lang="pt-BR" sz="1600" dirty="0"/>
              <a:t>de Programa de Melhoria</a:t>
            </a:r>
          </a:p>
          <a:p>
            <a:pPr lvl="1"/>
            <a:r>
              <a:rPr lang="pt-BR" sz="1600" dirty="0"/>
              <a:t>Desenvolvimento e </a:t>
            </a:r>
            <a:r>
              <a:rPr lang="pt-BR" sz="1600" b="1" dirty="0">
                <a:solidFill>
                  <a:srgbClr val="002060"/>
                </a:solidFill>
              </a:rPr>
              <a:t>Capacitação</a:t>
            </a:r>
            <a:r>
              <a:rPr lang="pt-BR" sz="1600" dirty="0"/>
              <a:t> de Gestores e Equipes em competências técnicas e comportamentais.</a:t>
            </a:r>
          </a:p>
          <a:p>
            <a:r>
              <a:rPr lang="pt-BR" dirty="0"/>
              <a:t>Nossa Divisão de Assessoria de Negócios, atuamos no diagnóstico, definição, implantação e análises das Mídias Digitais, Produção de Eventos e Assessoria de Imprensa</a:t>
            </a:r>
          </a:p>
          <a:p>
            <a:pPr lvl="1"/>
            <a:endParaRPr lang="pt-BR" sz="16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0005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/>
          </p:nvPr>
        </p:nvGraphicFramePr>
        <p:xfrm>
          <a:off x="993913" y="1417981"/>
          <a:ext cx="8375374" cy="529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300" dirty="0"/>
              <a:t>IV - Gestão da Sustentabilidade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590663" y="6058012"/>
            <a:ext cx="666517" cy="348475"/>
          </a:xfrm>
        </p:spPr>
        <p:txBody>
          <a:bodyPr/>
          <a:lstStyle/>
          <a:p>
            <a:fld id="{E8B1C295-EB35-4A74-8C8C-9B125C93DD07}" type="slidenum">
              <a:rPr lang="pt-BR" smtClean="0"/>
              <a:t>20</a:t>
            </a:fld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9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856147-2203-4604-9BE7-C261D825D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835CBD-B99B-42D0-A424-E5BC9088D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9F2E29-ADE3-40CE-B067-F97DD15E3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7B744B-5E28-4211-A164-F0C786CB0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FED57D-98F7-45CF-BCA2-D57AA472B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C2324E-A952-467B-929A-78F3802B1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F39016-A373-4299-BB91-D454D8423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F6E4A3-8816-47A3-82B8-A45402A6E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7B37C-C808-4997-8817-1BDF4C072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F00ED9-CF97-4785-9A2E-E0CBAD342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67E418-3179-4387-9FDE-ECE5E42FC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0ACC39-55D1-4162-AA62-3012868CB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4BB382-E8D0-43B6-BFCB-82A310113A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32F585-264E-429F-9C7E-88CC7827D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E9DB30-E03F-44E8-ACF2-729BD54A0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7F6E85-1B0F-42F7-9A57-09A9A0F00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1" name="Line 3"/>
          <p:cNvSpPr>
            <a:spLocks noChangeShapeType="1"/>
          </p:cNvSpPr>
          <p:nvPr/>
        </p:nvSpPr>
        <p:spPr bwMode="auto">
          <a:xfrm>
            <a:off x="5519739" y="3321051"/>
            <a:ext cx="479425" cy="485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964612" name="Line 4"/>
          <p:cNvSpPr>
            <a:spLocks noChangeShapeType="1"/>
          </p:cNvSpPr>
          <p:nvPr/>
        </p:nvSpPr>
        <p:spPr bwMode="auto">
          <a:xfrm>
            <a:off x="5519738" y="3321051"/>
            <a:ext cx="1536700" cy="2698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pic>
        <p:nvPicPr>
          <p:cNvPr id="964613" name="Picture 5" descr="grafico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284" y="1437103"/>
            <a:ext cx="5281613" cy="2968625"/>
          </a:xfrm>
          <a:prstGeom prst="rect">
            <a:avLst/>
          </a:prstGeom>
          <a:noFill/>
        </p:spPr>
      </p:pic>
      <p:sp>
        <p:nvSpPr>
          <p:cNvPr id="964614" name="Oval 6"/>
          <p:cNvSpPr>
            <a:spLocks noChangeArrowheads="1"/>
          </p:cNvSpPr>
          <p:nvPr/>
        </p:nvSpPr>
        <p:spPr bwMode="auto">
          <a:xfrm>
            <a:off x="3431705" y="2205236"/>
            <a:ext cx="1150937" cy="6477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4620" name="Line 12"/>
          <p:cNvSpPr>
            <a:spLocks noChangeShapeType="1"/>
          </p:cNvSpPr>
          <p:nvPr/>
        </p:nvSpPr>
        <p:spPr bwMode="auto">
          <a:xfrm>
            <a:off x="3719737" y="2780928"/>
            <a:ext cx="2952527" cy="3240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964622" name="Oval 14"/>
          <p:cNvSpPr>
            <a:spLocks noChangeArrowheads="1"/>
          </p:cNvSpPr>
          <p:nvPr/>
        </p:nvSpPr>
        <p:spPr bwMode="auto">
          <a:xfrm>
            <a:off x="7537450" y="5427663"/>
            <a:ext cx="190500" cy="10795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4623" name="Oval 15"/>
          <p:cNvSpPr>
            <a:spLocks noChangeArrowheads="1"/>
          </p:cNvSpPr>
          <p:nvPr/>
        </p:nvSpPr>
        <p:spPr bwMode="auto">
          <a:xfrm>
            <a:off x="692291" y="4502240"/>
            <a:ext cx="190500" cy="1079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4624" name="Text Box 16"/>
          <p:cNvSpPr txBox="1">
            <a:spLocks noChangeArrowheads="1"/>
          </p:cNvSpPr>
          <p:nvPr/>
        </p:nvSpPr>
        <p:spPr bwMode="auto">
          <a:xfrm>
            <a:off x="878442" y="4351753"/>
            <a:ext cx="5568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000" b="1" dirty="0"/>
              <a:t>Nível alcançado na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pt-BR" sz="2000" b="1" dirty="0"/>
              <a:t>Semana do Evento </a:t>
            </a:r>
            <a:r>
              <a:rPr lang="pt-BR" sz="2000" b="1" dirty="0" err="1"/>
              <a:t>Kaizen</a:t>
            </a:r>
            <a:endParaRPr lang="pt-BR" sz="2000" b="1" dirty="0"/>
          </a:p>
        </p:txBody>
      </p:sp>
      <p:sp>
        <p:nvSpPr>
          <p:cNvPr id="964625" name="Text Box 17"/>
          <p:cNvSpPr txBox="1">
            <a:spLocks noChangeArrowheads="1"/>
          </p:cNvSpPr>
          <p:nvPr/>
        </p:nvSpPr>
        <p:spPr bwMode="auto">
          <a:xfrm>
            <a:off x="9842501" y="4670426"/>
            <a:ext cx="6715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3200" b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964626" name="Text Box 18"/>
          <p:cNvSpPr txBox="1">
            <a:spLocks noChangeArrowheads="1"/>
          </p:cNvSpPr>
          <p:nvPr/>
        </p:nvSpPr>
        <p:spPr bwMode="auto">
          <a:xfrm>
            <a:off x="9840914" y="5226051"/>
            <a:ext cx="669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3200" b="1" dirty="0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964627" name="Text Box 19"/>
          <p:cNvSpPr txBox="1">
            <a:spLocks noChangeArrowheads="1"/>
          </p:cNvSpPr>
          <p:nvPr/>
        </p:nvSpPr>
        <p:spPr bwMode="auto">
          <a:xfrm>
            <a:off x="9745664" y="5697539"/>
            <a:ext cx="669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3200" b="1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964628" name="Text Box 20"/>
          <p:cNvSpPr txBox="1">
            <a:spLocks noChangeArrowheads="1"/>
          </p:cNvSpPr>
          <p:nvPr/>
        </p:nvSpPr>
        <p:spPr bwMode="auto">
          <a:xfrm>
            <a:off x="664736" y="5207001"/>
            <a:ext cx="604837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 defTabSz="209550" eaLnBrk="0" hangingPunct="0">
              <a:lnSpc>
                <a:spcPct val="50000"/>
              </a:lnSpc>
              <a:spcBef>
                <a:spcPct val="50000"/>
              </a:spcBef>
              <a:tabLst>
                <a:tab pos="476250" algn="l"/>
                <a:tab pos="800100" algn="l"/>
              </a:tabLst>
            </a:pPr>
            <a:r>
              <a:rPr lang="pt-BR" b="1" dirty="0"/>
              <a:t>   Possíveis situações	encontradas na Auditoria</a:t>
            </a:r>
          </a:p>
          <a:p>
            <a:pPr marL="266700" indent="-266700" defTabSz="209550" eaLnBrk="0" hangingPunct="0">
              <a:lnSpc>
                <a:spcPct val="80000"/>
              </a:lnSpc>
              <a:spcBef>
                <a:spcPct val="50000"/>
              </a:spcBef>
              <a:tabLst>
                <a:tab pos="476250" algn="l"/>
                <a:tab pos="800100" algn="l"/>
              </a:tabLst>
            </a:pPr>
            <a:r>
              <a:rPr lang="pt-BR" b="1" dirty="0"/>
              <a:t>	</a:t>
            </a:r>
            <a:r>
              <a:rPr lang="pt-BR" b="1" dirty="0">
                <a:solidFill>
                  <a:srgbClr val="0000CC"/>
                </a:solidFill>
              </a:rPr>
              <a:t>x = Área apresentou melhorias</a:t>
            </a:r>
          </a:p>
          <a:p>
            <a:pPr marL="266700" indent="-266700" defTabSz="209550" eaLnBrk="0" hangingPunct="0">
              <a:lnSpc>
                <a:spcPct val="80000"/>
              </a:lnSpc>
              <a:spcBef>
                <a:spcPct val="50000"/>
              </a:spcBef>
              <a:tabLst>
                <a:tab pos="476250" algn="l"/>
                <a:tab pos="800100" algn="l"/>
              </a:tabLst>
            </a:pPr>
            <a:r>
              <a:rPr lang="pt-BR" b="1" dirty="0"/>
              <a:t>	</a:t>
            </a:r>
            <a:r>
              <a:rPr lang="pt-BR" b="1" dirty="0">
                <a:solidFill>
                  <a:srgbClr val="008000"/>
                </a:solidFill>
              </a:rPr>
              <a:t>y = Área manteve melhorias</a:t>
            </a:r>
          </a:p>
          <a:p>
            <a:pPr marL="266700" indent="-266700" defTabSz="209550" eaLnBrk="0" hangingPunct="0">
              <a:lnSpc>
                <a:spcPct val="80000"/>
              </a:lnSpc>
              <a:spcBef>
                <a:spcPct val="50000"/>
              </a:spcBef>
              <a:tabLst>
                <a:tab pos="476250" algn="l"/>
                <a:tab pos="800100" algn="l"/>
              </a:tabLst>
            </a:pPr>
            <a:r>
              <a:rPr lang="pt-BR" b="1" dirty="0"/>
              <a:t>	</a:t>
            </a:r>
            <a:r>
              <a:rPr lang="pt-BR" b="1" dirty="0">
                <a:solidFill>
                  <a:srgbClr val="FF0000"/>
                </a:solidFill>
              </a:rPr>
              <a:t>z = Área retrocedeu nas 	melhorias alcançadas no 	Evento </a:t>
            </a:r>
            <a:r>
              <a:rPr lang="pt-BR" b="1" dirty="0" err="1">
                <a:solidFill>
                  <a:srgbClr val="FF0000"/>
                </a:solidFill>
              </a:rPr>
              <a:t>Kaizen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64629" name="Oval 21"/>
          <p:cNvSpPr>
            <a:spLocks noChangeArrowheads="1"/>
          </p:cNvSpPr>
          <p:nvPr/>
        </p:nvSpPr>
        <p:spPr bwMode="auto">
          <a:xfrm>
            <a:off x="9647238" y="5427663"/>
            <a:ext cx="190500" cy="107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4630" name="Oval 22"/>
          <p:cNvSpPr>
            <a:spLocks noChangeArrowheads="1"/>
          </p:cNvSpPr>
          <p:nvPr/>
        </p:nvSpPr>
        <p:spPr bwMode="auto">
          <a:xfrm>
            <a:off x="9650413" y="5913438"/>
            <a:ext cx="19050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4631" name="Oval 23"/>
          <p:cNvSpPr>
            <a:spLocks noChangeArrowheads="1"/>
          </p:cNvSpPr>
          <p:nvPr/>
        </p:nvSpPr>
        <p:spPr bwMode="auto">
          <a:xfrm>
            <a:off x="9650413" y="4941888"/>
            <a:ext cx="19050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accent2"/>
              </a:solidFill>
              <a:latin typeface="Times" charset="0"/>
            </a:endParaRPr>
          </a:p>
        </p:txBody>
      </p:sp>
      <p:sp>
        <p:nvSpPr>
          <p:cNvPr id="964632" name="Oval 24"/>
          <p:cNvSpPr>
            <a:spLocks noChangeArrowheads="1"/>
          </p:cNvSpPr>
          <p:nvPr/>
        </p:nvSpPr>
        <p:spPr bwMode="auto">
          <a:xfrm flipH="1" flipV="1">
            <a:off x="692291" y="4840090"/>
            <a:ext cx="253655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4633" name="Text Box 25"/>
          <p:cNvSpPr txBox="1">
            <a:spLocks noChangeArrowheads="1"/>
          </p:cNvSpPr>
          <p:nvPr/>
        </p:nvSpPr>
        <p:spPr bwMode="auto">
          <a:xfrm>
            <a:off x="2429971" y="1310712"/>
            <a:ext cx="3529013" cy="6848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1400" b="1" dirty="0">
                <a:solidFill>
                  <a:schemeClr val="accent2"/>
                </a:solidFill>
              </a:rPr>
              <a:t>M= Melhorias Kaizen</a:t>
            </a:r>
          </a:p>
          <a:p>
            <a:pPr eaLnBrk="0" hangingPunct="0">
              <a:lnSpc>
                <a:spcPct val="75000"/>
              </a:lnSpc>
            </a:pPr>
            <a:endParaRPr lang="pt-BR" sz="1400" b="1" dirty="0">
              <a:solidFill>
                <a:schemeClr val="accent2"/>
              </a:solidFill>
            </a:endParaRPr>
          </a:p>
          <a:p>
            <a:pPr eaLnBrk="0" hangingPunct="0"/>
            <a:r>
              <a:rPr lang="pt-BR" sz="1400" b="1" dirty="0">
                <a:solidFill>
                  <a:schemeClr val="accent2"/>
                </a:solidFill>
              </a:rPr>
              <a:t>S= Auditorias de Sustentação</a:t>
            </a:r>
          </a:p>
        </p:txBody>
      </p:sp>
      <p:sp>
        <p:nvSpPr>
          <p:cNvPr id="964634" name="Line 26"/>
          <p:cNvSpPr>
            <a:spLocks noChangeShapeType="1"/>
          </p:cNvSpPr>
          <p:nvPr/>
        </p:nvSpPr>
        <p:spPr bwMode="auto">
          <a:xfrm flipV="1">
            <a:off x="7537451" y="4994276"/>
            <a:ext cx="2303463" cy="487363"/>
          </a:xfrm>
          <a:prstGeom prst="line">
            <a:avLst/>
          </a:prstGeom>
          <a:noFill/>
          <a:ln w="38100">
            <a:solidFill>
              <a:srgbClr val="3333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964635" name="Line 27"/>
          <p:cNvSpPr>
            <a:spLocks noChangeShapeType="1"/>
          </p:cNvSpPr>
          <p:nvPr/>
        </p:nvSpPr>
        <p:spPr bwMode="auto">
          <a:xfrm>
            <a:off x="7632701" y="5481639"/>
            <a:ext cx="2112963" cy="4857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507418" y="1368145"/>
            <a:ext cx="44535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Auditorias  </a:t>
            </a:r>
            <a:r>
              <a:rPr lang="pt-BR" sz="2400" b="1" dirty="0" err="1"/>
              <a:t>Lean</a:t>
            </a:r>
            <a:endParaRPr lang="pt-BR" sz="2400" b="1" dirty="0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7579426" y="1800192"/>
            <a:ext cx="4381534" cy="25777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Avaliar o nível de aderência das ações implementadas.</a:t>
            </a:r>
          </a:p>
          <a:p>
            <a:pPr marL="177800" indent="-177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Garantir a sustentabilidade do programa. </a:t>
            </a:r>
          </a:p>
          <a:p>
            <a:pPr marL="177800" indent="-177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Incentivar novas melhorias.</a:t>
            </a:r>
          </a:p>
          <a:p>
            <a:pPr marL="177800" indent="-1778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Criar e desenvolver o espírito de equipe com foco na melhoria contínua.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600057" y="4605288"/>
            <a:ext cx="4187213" cy="2319852"/>
            <a:chOff x="1207" y="3287"/>
            <a:chExt cx="1904" cy="1906"/>
          </a:xfrm>
        </p:grpSpPr>
        <p:sp>
          <p:nvSpPr>
            <p:cNvPr id="964616" name="Line 8"/>
            <p:cNvSpPr>
              <a:spLocks noChangeShapeType="1"/>
            </p:cNvSpPr>
            <p:nvPr/>
          </p:nvSpPr>
          <p:spPr bwMode="auto">
            <a:xfrm>
              <a:off x="1683" y="4043"/>
              <a:ext cx="99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64617" name="Line 9"/>
            <p:cNvSpPr>
              <a:spLocks noChangeShapeType="1"/>
            </p:cNvSpPr>
            <p:nvPr/>
          </p:nvSpPr>
          <p:spPr bwMode="auto">
            <a:xfrm flipV="1">
              <a:off x="1309" y="4014"/>
              <a:ext cx="378" cy="45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64618" name="Line 10"/>
            <p:cNvSpPr>
              <a:spLocks noChangeShapeType="1"/>
            </p:cNvSpPr>
            <p:nvPr/>
          </p:nvSpPr>
          <p:spPr bwMode="auto">
            <a:xfrm flipV="1">
              <a:off x="2704" y="3878"/>
              <a:ext cx="303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64619" name="Oval 11"/>
            <p:cNvSpPr>
              <a:spLocks noChangeArrowheads="1"/>
            </p:cNvSpPr>
            <p:nvPr/>
          </p:nvSpPr>
          <p:spPr bwMode="auto">
            <a:xfrm>
              <a:off x="1207" y="3287"/>
              <a:ext cx="1904" cy="1906"/>
            </a:xfrm>
            <a:prstGeom prst="ellips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964621" name="Line 13"/>
          <p:cNvSpPr>
            <a:spLocks noChangeShapeType="1"/>
          </p:cNvSpPr>
          <p:nvPr/>
        </p:nvSpPr>
        <p:spPr bwMode="auto">
          <a:xfrm>
            <a:off x="4367808" y="2276872"/>
            <a:ext cx="4320480" cy="2304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D920843F-FDA8-4471-8253-C25F3E0FD261}"/>
              </a:ext>
            </a:extLst>
          </p:cNvPr>
          <p:cNvSpPr txBox="1">
            <a:spLocks/>
          </p:cNvSpPr>
          <p:nvPr/>
        </p:nvSpPr>
        <p:spPr>
          <a:xfrm>
            <a:off x="638284" y="684146"/>
            <a:ext cx="8596668" cy="63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300" dirty="0"/>
              <a:t>IV - Gestão da Sustentabilidade</a:t>
            </a:r>
          </a:p>
        </p:txBody>
      </p:sp>
    </p:spTree>
    <p:extLst>
      <p:ext uri="{BB962C8B-B14F-4D97-AF65-F5344CB8AC3E}">
        <p14:creationId xmlns:p14="http://schemas.microsoft.com/office/powerpoint/2010/main" val="40844104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518810" y="1319539"/>
          <a:ext cx="9144000" cy="54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522385C3-511E-4926-9F1F-D3122325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300" dirty="0"/>
              <a:t>IV - Gestão da Sustentabilidade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85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7029EF-78D4-4992-BB47-F05734A76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7DD48A-938A-4EE8-AECC-CEFDCC95F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9D385A-0F9C-4E76-8AE5-5F5855BDA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9A8BA4-9AFF-40D3-BFCD-CF134ADBA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58FFFC-DADC-4826-A91F-49CD596E3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0632DA-9E53-4A66-89D8-73FA3BF74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532843" y="3617640"/>
          <a:ext cx="8928992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riângulo retângulo 5"/>
          <p:cNvSpPr/>
          <p:nvPr/>
        </p:nvSpPr>
        <p:spPr>
          <a:xfrm>
            <a:off x="1933453" y="1772816"/>
            <a:ext cx="8496944" cy="1440160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/>
              <a:t>Gestores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933453" y="1772817"/>
            <a:ext cx="8496944" cy="1406263"/>
            <a:chOff x="539552" y="3311296"/>
            <a:chExt cx="8496944" cy="1406263"/>
          </a:xfrm>
        </p:grpSpPr>
        <p:sp>
          <p:nvSpPr>
            <p:cNvPr id="7" name="Triângulo retângulo 6"/>
            <p:cNvSpPr/>
            <p:nvPr/>
          </p:nvSpPr>
          <p:spPr>
            <a:xfrm rot="10800000">
              <a:off x="539552" y="3311296"/>
              <a:ext cx="8496944" cy="140626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974966" y="3654388"/>
              <a:ext cx="266429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Colaboradores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559374" y="693322"/>
            <a:ext cx="6809493" cy="5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>
              <a:spcBef>
                <a:spcPct val="0"/>
              </a:spcBef>
              <a:buNone/>
              <a:defRPr sz="33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Transferência de Responsabilidade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295-EB35-4A74-8C8C-9B125C93DD07}" type="slidenum">
              <a:rPr lang="pt-BR" smtClean="0"/>
              <a:pPr/>
              <a:t>23</a:t>
            </a:fld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98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26118" y="1310277"/>
            <a:ext cx="1677594" cy="1458786"/>
          </a:xfrm>
          <a:prstGeom prst="rect">
            <a:avLst/>
          </a:prstGeom>
          <a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tângulo 7"/>
          <p:cNvSpPr/>
          <p:nvPr/>
        </p:nvSpPr>
        <p:spPr>
          <a:xfrm>
            <a:off x="2672476" y="5210574"/>
            <a:ext cx="1695596" cy="1458786"/>
          </a:xfrm>
          <a:prstGeom prst="rect">
            <a:avLst/>
          </a:prstGeom>
          <a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ângulo 8"/>
          <p:cNvSpPr/>
          <p:nvPr/>
        </p:nvSpPr>
        <p:spPr>
          <a:xfrm>
            <a:off x="2246098" y="3288331"/>
            <a:ext cx="1538407" cy="1458786"/>
          </a:xfrm>
          <a:prstGeom prst="rect">
            <a:avLst/>
          </a:prstGeom>
          <a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Espaço Reservado para Conteúdo 4"/>
          <p:cNvSpPr txBox="1">
            <a:spLocks/>
          </p:cNvSpPr>
          <p:nvPr/>
        </p:nvSpPr>
        <p:spPr>
          <a:xfrm>
            <a:off x="6394168" y="1197884"/>
            <a:ext cx="2708852" cy="171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solidFill>
                  <a:srgbClr val="002060"/>
                </a:solidFill>
              </a:rPr>
              <a:t>PESSOAS</a:t>
            </a:r>
            <a:endParaRPr lang="pt-BR" sz="1400" b="1" dirty="0"/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Motivadas</a:t>
            </a:r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Comprometidas </a:t>
            </a:r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Atuantes</a:t>
            </a:r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Capacitadas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295-EB35-4A74-8C8C-9B125C93DD07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22892" y="577261"/>
            <a:ext cx="6382817" cy="5620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pt-BR" sz="3300" dirty="0"/>
              <a:t>Processo de Transformação </a:t>
            </a:r>
            <a:r>
              <a:rPr lang="pt-BR" sz="3300" dirty="0" err="1"/>
              <a:t>Lean</a:t>
            </a:r>
            <a:endParaRPr lang="pt-BR" sz="3300" dirty="0"/>
          </a:p>
        </p:txBody>
      </p:sp>
      <p:sp>
        <p:nvSpPr>
          <p:cNvPr id="13" name="Divisa 12"/>
          <p:cNvSpPr/>
          <p:nvPr/>
        </p:nvSpPr>
        <p:spPr>
          <a:xfrm>
            <a:off x="3688800" y="1940740"/>
            <a:ext cx="2520280" cy="629941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Capacitar e Envolver</a:t>
            </a:r>
          </a:p>
        </p:txBody>
      </p:sp>
      <p:sp>
        <p:nvSpPr>
          <p:cNvPr id="14" name="Divisa 13"/>
          <p:cNvSpPr/>
          <p:nvPr/>
        </p:nvSpPr>
        <p:spPr>
          <a:xfrm>
            <a:off x="4460015" y="3899881"/>
            <a:ext cx="2520280" cy="593043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Eliminar os Desperdícios</a:t>
            </a:r>
          </a:p>
        </p:txBody>
      </p:sp>
      <p:sp>
        <p:nvSpPr>
          <p:cNvPr id="15" name="Divisa 14"/>
          <p:cNvSpPr/>
          <p:nvPr/>
        </p:nvSpPr>
        <p:spPr>
          <a:xfrm>
            <a:off x="4976520" y="5826364"/>
            <a:ext cx="2520280" cy="666511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Aumentar Valor Agregado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6011" y="3212098"/>
            <a:ext cx="1680659" cy="60655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211" y="5082296"/>
            <a:ext cx="1680659" cy="606554"/>
          </a:xfrm>
          <a:prstGeom prst="rect">
            <a:avLst/>
          </a:prstGeom>
        </p:spPr>
      </p:pic>
      <p:sp>
        <p:nvSpPr>
          <p:cNvPr id="30" name="Espaço Reservado para Conteúdo 4"/>
          <p:cNvSpPr txBox="1">
            <a:spLocks/>
          </p:cNvSpPr>
          <p:nvPr/>
        </p:nvSpPr>
        <p:spPr>
          <a:xfrm>
            <a:off x="7028878" y="3102975"/>
            <a:ext cx="3180973" cy="178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solidFill>
                  <a:srgbClr val="002060"/>
                </a:solidFill>
              </a:rPr>
              <a:t>PROCESSOS</a:t>
            </a:r>
            <a:endParaRPr lang="pt-BR" sz="1400" b="1" dirty="0"/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Enxutos</a:t>
            </a:r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Ágeis, Flexíveis</a:t>
            </a:r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Produtivos, Robustos</a:t>
            </a:r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Baixo Custo</a:t>
            </a:r>
          </a:p>
        </p:txBody>
      </p:sp>
      <p:sp>
        <p:nvSpPr>
          <p:cNvPr id="31" name="Espaço Reservado para Conteúdo 4"/>
          <p:cNvSpPr txBox="1">
            <a:spLocks/>
          </p:cNvSpPr>
          <p:nvPr/>
        </p:nvSpPr>
        <p:spPr>
          <a:xfrm>
            <a:off x="7675198" y="5001834"/>
            <a:ext cx="3180973" cy="178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solidFill>
                  <a:srgbClr val="002060"/>
                </a:solidFill>
              </a:rPr>
              <a:t>PRODUTOS &amp; SERVIÇOS</a:t>
            </a:r>
            <a:endParaRPr lang="pt-BR" sz="1400" b="1" dirty="0"/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Alta Qualidade</a:t>
            </a:r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Rapidez na Entrega</a:t>
            </a:r>
          </a:p>
          <a:p>
            <a:pPr marL="762000" lvl="2" indent="-361950">
              <a:buFont typeface="Arial"/>
              <a:buChar char="•"/>
            </a:pPr>
            <a:r>
              <a:rPr lang="pt-BR" sz="1800" b="1" dirty="0"/>
              <a:t>Excelente Custo/Benefício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39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744C5-BDC0-4ABF-A470-8B43E55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Casos de Sucessos - Transportadoras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393D55-A391-4343-8523-2289F971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574" y="1707802"/>
            <a:ext cx="3894408" cy="23408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F6ED471-AA20-4A2C-BB2F-78C83D528712}"/>
              </a:ext>
            </a:extLst>
          </p:cNvPr>
          <p:cNvSpPr txBox="1"/>
          <p:nvPr/>
        </p:nvSpPr>
        <p:spPr>
          <a:xfrm>
            <a:off x="3646775" y="1338470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Transportadora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63A34D-425F-4DF4-A5EC-94C798D546A5}"/>
              </a:ext>
            </a:extLst>
          </p:cNvPr>
          <p:cNvSpPr txBox="1"/>
          <p:nvPr/>
        </p:nvSpPr>
        <p:spPr>
          <a:xfrm>
            <a:off x="2631616" y="4142508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Transportadora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E28F1E-3C4E-483D-8E0D-153DF393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89" y="4596281"/>
            <a:ext cx="7542818" cy="22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4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Nossos Consultores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35101"/>
            <a:ext cx="8981822" cy="4695243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Carlos Alberto Fernandes</a:t>
            </a:r>
            <a:r>
              <a:rPr lang="pt-BR" dirty="0"/>
              <a:t> </a:t>
            </a:r>
            <a:r>
              <a:rPr lang="pt-BR" b="1" dirty="0"/>
              <a:t>– Sócio Diretor - Consultor Sênior </a:t>
            </a:r>
            <a:r>
              <a:rPr lang="pt-BR" b="1" dirty="0" err="1"/>
              <a:t>Lean</a:t>
            </a:r>
            <a:r>
              <a:rPr lang="pt-BR" b="1" dirty="0"/>
              <a:t> Enterprise e </a:t>
            </a:r>
            <a:r>
              <a:rPr lang="pt-BR" b="1" dirty="0" err="1"/>
              <a:t>Six</a:t>
            </a:r>
            <a:r>
              <a:rPr lang="pt-BR" b="1" dirty="0"/>
              <a:t> Sigma Black </a:t>
            </a:r>
            <a:r>
              <a:rPr lang="pt-BR" b="1" dirty="0" err="1"/>
              <a:t>Belt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Engenheiro Elétrico, Eletrônico e Eletrotécnico (OMEC), com pós-graduação em Administração (PUC-Lisboa), Qualidade (USJT), Mecatrônica (FOMOCO-USA), Gerenciamento de Motores (FEI) e Confiabilidade (Mauá) e 6 Sigma Black </a:t>
            </a:r>
            <a:r>
              <a:rPr lang="pt-BR" dirty="0" err="1"/>
              <a:t>Belt</a:t>
            </a:r>
            <a:r>
              <a:rPr lang="pt-BR" dirty="0"/>
              <a:t> (AIT-USA). Sólida vivência de 30 anos, na área Industrial e Serviços, adquirida em cargos de Gerente de Qualidade e Diretor de Operações em empresas Multinacionais e Nacionais como: Ford, Delphi, </a:t>
            </a:r>
            <a:r>
              <a:rPr lang="pt-BR" dirty="0" err="1"/>
              <a:t>AlliedSignal</a:t>
            </a:r>
            <a:r>
              <a:rPr lang="pt-BR" dirty="0"/>
              <a:t>/Garret, Eaton, </a:t>
            </a:r>
            <a:r>
              <a:rPr lang="pt-BR" dirty="0" err="1"/>
              <a:t>Sian</a:t>
            </a:r>
            <a:r>
              <a:rPr lang="pt-BR" dirty="0"/>
              <a:t>/Arteb, </a:t>
            </a:r>
            <a:r>
              <a:rPr lang="pt-BR" dirty="0" err="1"/>
              <a:t>Spirit</a:t>
            </a:r>
            <a:r>
              <a:rPr lang="pt-BR" dirty="0"/>
              <a:t> Ferretti, inclusive 4 anos de residência nos EUA. Experiência em Gestão em normas como: ISO/TS 16949, ISO 14001, OHSAS-18001 e atuação em processos de Engenharia, Produção, Qualidade, Manufatura, Manutenção, Logística, Compras, Materiais, Segurança, Meio Ambiente, Finanças e Recursos Humanos. Especialista no desenvolvimento de projetos de melhoria e redução de custos utilizando metodologias como, </a:t>
            </a:r>
            <a:r>
              <a:rPr lang="pt-BR" dirty="0" err="1"/>
              <a:t>Lean</a:t>
            </a:r>
            <a:r>
              <a:rPr lang="pt-BR" dirty="0"/>
              <a:t> Manufacturing, </a:t>
            </a:r>
            <a:r>
              <a:rPr lang="pt-BR" dirty="0" err="1"/>
              <a:t>Kaizen</a:t>
            </a:r>
            <a:r>
              <a:rPr lang="pt-BR" dirty="0"/>
              <a:t>, Nivelamento (</a:t>
            </a:r>
            <a:r>
              <a:rPr lang="pt-BR" dirty="0" err="1"/>
              <a:t>Heijunka</a:t>
            </a:r>
            <a:r>
              <a:rPr lang="pt-BR" dirty="0"/>
              <a:t>) de Produção, 6 Sigma. Expert em </a:t>
            </a:r>
            <a:r>
              <a:rPr lang="pt-BR" dirty="0" err="1"/>
              <a:t>Lean</a:t>
            </a:r>
            <a:r>
              <a:rPr lang="pt-BR" dirty="0"/>
              <a:t> Office e processos transacionais conduzindo construções e redefinições de processos administrativos internos e externos.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099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Nossos Consultores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Igor Balbino de Castro – Diretor Comercial - Consultor Financeiro Sênior </a:t>
            </a:r>
          </a:p>
          <a:p>
            <a:pPr marL="0" indent="0" algn="just">
              <a:buNone/>
            </a:pPr>
            <a:r>
              <a:rPr lang="pt-BR" dirty="0"/>
              <a:t>Administrador de Empresas com Pós Graduação em Gestão Empresarial – FGV, Negociação Avançada pela FGV e Banco Santander Brasil , Estratégia de Empresas,  Gestão de Pessoas, </a:t>
            </a:r>
            <a:r>
              <a:rPr lang="pt-BR" dirty="0" err="1"/>
              <a:t>Compliance</a:t>
            </a:r>
            <a:r>
              <a:rPr lang="pt-BR" dirty="0"/>
              <a:t>, Práticas Contra Lavagem de Dinheiro, com mais de 20 anos de experiência no mercado financeiro responsável pela gestão comercial e administrativa da unidade de negócios, formação e acompanhamento da equipe comercial e administrativa da unidade de negócios envolvendo a elaboração da estratégia de vendas e acompanhamento dos resultados; desenvolvimento e acompanhamento da equipe comercial objetivando o crescimento e cumprimento das metas, prospecção de novos mercados e clientes, responsável pela gestão da unidade de negócios, contas a pagar e receber, transportadoras, fornecedores e pós venda. Responsável pela implantação da unidade de negócios de Duque de Caxias- RJ, responsável pela unidade de negócios de concessão e recuperação de crédito Central-RJ, a qual atendia todo o Brasil. </a:t>
            </a:r>
          </a:p>
        </p:txBody>
      </p:sp>
    </p:spTree>
    <p:extLst>
      <p:ext uri="{BB962C8B-B14F-4D97-AF65-F5344CB8AC3E}">
        <p14:creationId xmlns:p14="http://schemas.microsoft.com/office/powerpoint/2010/main" val="413724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Nossos Consultores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35101"/>
            <a:ext cx="8981822" cy="4695243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Daniel França, Consultor Sênior em Logística </a:t>
            </a:r>
            <a:r>
              <a:rPr lang="pt-BR" b="1" dirty="0" err="1"/>
              <a:t>Lean</a:t>
            </a:r>
            <a:endParaRPr lang="pt-BR" b="1" dirty="0"/>
          </a:p>
          <a:p>
            <a:pPr marL="0" indent="0" algn="just">
              <a:buNone/>
            </a:pPr>
            <a:r>
              <a:rPr lang="pt-BR" dirty="0"/>
              <a:t>Gestão de Logística empresarial (</a:t>
            </a:r>
            <a:r>
              <a:rPr lang="pt-BR" dirty="0" err="1"/>
              <a:t>Unifieo</a:t>
            </a:r>
            <a:r>
              <a:rPr lang="pt-BR" dirty="0"/>
              <a:t>) Auditor interno ISO 9001:2008 (SGS </a:t>
            </a:r>
            <a:r>
              <a:rPr lang="pt-BR" dirty="0" err="1"/>
              <a:t>Academy</a:t>
            </a:r>
            <a:r>
              <a:rPr lang="pt-BR" dirty="0"/>
              <a:t>) Auditor interno ISO 9001:2015 (SGS </a:t>
            </a:r>
            <a:r>
              <a:rPr lang="pt-BR" dirty="0" err="1"/>
              <a:t>Academy</a:t>
            </a:r>
            <a:r>
              <a:rPr lang="pt-BR" dirty="0"/>
              <a:t>) gestão e planejamento de produção em automação (</a:t>
            </a:r>
            <a:r>
              <a:rPr lang="pt-BR" dirty="0" err="1"/>
              <a:t>Intelligrated</a:t>
            </a:r>
            <a:r>
              <a:rPr lang="pt-BR" dirty="0"/>
              <a:t>), com 11 anos empresas do ramo Logístico através das áreas de, Planejamento de entregas de assinaturas de revista, Qualidade, Melhoria Continua, Planejamento Operacional, Inventário, nos seguimentos de entrega </a:t>
            </a:r>
            <a:r>
              <a:rPr lang="pt-BR" dirty="0" err="1"/>
              <a:t>door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door</a:t>
            </a:r>
            <a:r>
              <a:rPr lang="pt-BR" dirty="0"/>
              <a:t>, </a:t>
            </a:r>
            <a:r>
              <a:rPr lang="pt-BR" dirty="0" err="1"/>
              <a:t>Supply</a:t>
            </a:r>
            <a:r>
              <a:rPr lang="pt-BR" dirty="0"/>
              <a:t> Chain, e-commerce, Armazenagens Gerais em empresas nacionais e multinacionais como: Editora 3, DHL </a:t>
            </a:r>
            <a:r>
              <a:rPr lang="pt-BR" dirty="0" err="1"/>
              <a:t>Logistics</a:t>
            </a:r>
            <a:r>
              <a:rPr lang="pt-BR" dirty="0"/>
              <a:t>, Total Express, Walmart.com e </a:t>
            </a:r>
            <a:r>
              <a:rPr lang="pt-BR" dirty="0" err="1"/>
              <a:t>Elemar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20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João Hamilton Pereira Gomes – Consultor </a:t>
            </a:r>
            <a:r>
              <a:rPr lang="pt-BR" b="1" dirty="0" err="1"/>
              <a:t>Senior</a:t>
            </a:r>
            <a:r>
              <a:rPr lang="pt-BR" b="1" dirty="0"/>
              <a:t> </a:t>
            </a:r>
            <a:r>
              <a:rPr lang="pt-BR" b="1" dirty="0" err="1"/>
              <a:t>Lean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/>
              <a:t>Engenheiro Mecânico Industrial com mais de 30 anos de experiência em empresas do ramo de autopeças, ocupando cargos gerenciais nas áreas de Qualidade, Engenharia de Processos/Equipamentos e Manutenção. Adequou procedimentos de Qualidade para obtenção da certificação (normas QS 9000 e ISO/TS 16949); atuou como “</a:t>
            </a:r>
            <a:r>
              <a:rPr lang="pt-BR" dirty="0" err="1"/>
              <a:t>Customer</a:t>
            </a:r>
            <a:r>
              <a:rPr lang="pt-BR" dirty="0"/>
              <a:t> Service </a:t>
            </a:r>
            <a:r>
              <a:rPr lang="pt-BR" dirty="0" err="1"/>
              <a:t>Engineer</a:t>
            </a:r>
            <a:r>
              <a:rPr lang="pt-BR" dirty="0"/>
              <a:t>” junto às montadoras da Ford nos EUA e Canadá, estabelecendo os  primeiros contatos com Clientes fora do Brasil, resultando na obtenção do mérito Q1 de fornecimento. É examinador pelo PNQ e atuou junto ao SENAI em desenvolvimento de cursos para empresas conveniadas. Especialista em desenvolvimento de projetos de melhoria e redução de custos utilizando metodologias </a:t>
            </a:r>
            <a:r>
              <a:rPr lang="pt-BR" dirty="0" err="1"/>
              <a:t>Lean</a:t>
            </a:r>
            <a:r>
              <a:rPr lang="pt-BR" dirty="0"/>
              <a:t> e kaizen de impacto através das ferramentas: VSM, Trabalho Padronizado, Células de Manufatura, Troca </a:t>
            </a:r>
            <a:r>
              <a:rPr lang="pt-BR" dirty="0" err="1"/>
              <a:t>Rapida</a:t>
            </a:r>
            <a:r>
              <a:rPr lang="pt-BR" dirty="0"/>
              <a:t>/SMED, 5S, TPM, entre outras.</a:t>
            </a: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Nossos Consultores</a:t>
            </a:r>
          </a:p>
        </p:txBody>
      </p:sp>
    </p:spTree>
    <p:extLst>
      <p:ext uri="{BB962C8B-B14F-4D97-AF65-F5344CB8AC3E}">
        <p14:creationId xmlns:p14="http://schemas.microsoft.com/office/powerpoint/2010/main" val="397930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10794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pt-BR" dirty="0"/>
              <a:t>Nossos Clientes</a:t>
            </a:r>
          </a:p>
        </p:txBody>
      </p:sp>
      <p:pic>
        <p:nvPicPr>
          <p:cNvPr id="4" name="Picture 4" descr="Ingenico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9707" y="6334957"/>
            <a:ext cx="1899937" cy="404242"/>
          </a:xfrm>
          <a:prstGeom prst="rect">
            <a:avLst/>
          </a:prstGeom>
          <a:noFill/>
        </p:spPr>
      </p:pic>
      <p:pic>
        <p:nvPicPr>
          <p:cNvPr id="5" name="Imagem 1" descr="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5912" y="6235952"/>
            <a:ext cx="1152823" cy="510453"/>
          </a:xfrm>
          <a:prstGeom prst="rect">
            <a:avLst/>
          </a:prstGeom>
          <a:noFill/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902" y="1528685"/>
            <a:ext cx="2226235" cy="681660"/>
          </a:xfrm>
          <a:prstGeom prst="rect">
            <a:avLst/>
          </a:prstGeom>
        </p:spPr>
      </p:pic>
      <p:pic>
        <p:nvPicPr>
          <p:cNvPr id="8" name="7 Imagen" descr="2011-anglogold-logo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363" y="3188160"/>
            <a:ext cx="2342170" cy="69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4913" y="3542152"/>
            <a:ext cx="2520280" cy="33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738" y="5275648"/>
            <a:ext cx="2080452" cy="62264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363" y="4268253"/>
            <a:ext cx="1518826" cy="54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4335" y="4207877"/>
            <a:ext cx="1212146" cy="79148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4073" y="4169065"/>
            <a:ext cx="1391008" cy="787556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27" y="1517090"/>
            <a:ext cx="2390140" cy="70485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801" y="5133120"/>
            <a:ext cx="1970565" cy="66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6846" y="5254569"/>
            <a:ext cx="1672731" cy="83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8559" y="5389583"/>
            <a:ext cx="1580699" cy="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334" y="5990395"/>
            <a:ext cx="1983074" cy="743101"/>
          </a:xfrm>
          <a:prstGeom prst="rect">
            <a:avLst/>
          </a:prstGeom>
        </p:spPr>
      </p:pic>
      <p:pic>
        <p:nvPicPr>
          <p:cNvPr id="19" name="Picture 2" descr="http://www.meritor.com/_catalogs/masterpage/_layouts/images/arvinmeritor/amlogo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5246" y="2530424"/>
            <a:ext cx="2692892" cy="51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 descr="Descrição: Descrição: Descrição: ORGALENT sem borda"/>
          <p:cNvPicPr/>
          <p:nvPr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2124" y="3284049"/>
            <a:ext cx="2224250" cy="87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m 20" descr="Logo Nautika Correto1.JP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1991" y="4308885"/>
            <a:ext cx="1775305" cy="64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static.wixstatic.com/media/87b3ef_3cb212d0a3c041da8ad8370c701a5ee1.png/v1/fill/w_171,h_68,al_c,usm_0.66_1.00_0.01/87b3ef_3cb212d0a3c041da8ad8370c701a5ee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8738" y="6037009"/>
            <a:ext cx="1751460" cy="69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964" y="4254856"/>
            <a:ext cx="2084636" cy="67724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89" y="2322453"/>
            <a:ext cx="1725318" cy="865707"/>
          </a:xfrm>
          <a:prstGeom prst="rect">
            <a:avLst/>
          </a:prstGeom>
        </p:spPr>
      </p:pic>
      <p:pic>
        <p:nvPicPr>
          <p:cNvPr id="25" name="Picture 4" descr="TE_logo_rgb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2461" y="1451540"/>
            <a:ext cx="1665940" cy="82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03208" y="1451949"/>
            <a:ext cx="2295525" cy="68146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5663" y="2390816"/>
            <a:ext cx="2531478" cy="75944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7757" y="2914787"/>
            <a:ext cx="150584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59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Talita Hansen Guerra </a:t>
            </a:r>
            <a:r>
              <a:rPr lang="pt-BR" b="1" dirty="0" err="1"/>
              <a:t>Frinzi</a:t>
            </a:r>
            <a:r>
              <a:rPr lang="pt-BR" b="1" dirty="0"/>
              <a:t> – Consultora </a:t>
            </a:r>
            <a:r>
              <a:rPr lang="pt-BR" b="1" dirty="0" err="1"/>
              <a:t>Senior</a:t>
            </a:r>
            <a:r>
              <a:rPr lang="pt-BR" b="1" dirty="0"/>
              <a:t> </a:t>
            </a:r>
            <a:r>
              <a:rPr lang="pt-BR" b="1" dirty="0" err="1"/>
              <a:t>Lean</a:t>
            </a:r>
            <a:r>
              <a:rPr lang="pt-BR" b="1" dirty="0"/>
              <a:t> e </a:t>
            </a:r>
            <a:r>
              <a:rPr lang="pt-BR" b="1" dirty="0" err="1"/>
              <a:t>Six</a:t>
            </a:r>
            <a:r>
              <a:rPr lang="pt-BR" b="1" dirty="0"/>
              <a:t> Sigma Black </a:t>
            </a:r>
            <a:r>
              <a:rPr lang="pt-BR" b="1" dirty="0" err="1"/>
              <a:t>Belt</a:t>
            </a:r>
            <a:endParaRPr lang="pt-BR" b="1" dirty="0"/>
          </a:p>
          <a:p>
            <a:pPr marL="0" indent="0" algn="just">
              <a:buNone/>
            </a:pPr>
            <a:r>
              <a:rPr lang="pt-BR" dirty="0"/>
              <a:t>Engenheira de Produção (UCP), com Mestrado em Sistemas de Engenharia (UCP) em andamento, MBA em Gestão de Negócios (IBMEC – RJ), 6 Sigma Black </a:t>
            </a:r>
            <a:r>
              <a:rPr lang="pt-BR" dirty="0" err="1"/>
              <a:t>Belt</a:t>
            </a:r>
            <a:r>
              <a:rPr lang="pt-BR" dirty="0"/>
              <a:t> (</a:t>
            </a:r>
            <a:r>
              <a:rPr lang="pt-BR" dirty="0" err="1"/>
              <a:t>Nortegubisian</a:t>
            </a:r>
            <a:r>
              <a:rPr lang="pt-BR" dirty="0"/>
              <a:t> Consultoria) e Auditora Líder da Norma ABNT NBR ISO 9001 (HGB Consultoria). Atuante Experiência nas áreas de Engenharia e Qualidade em empresas multinacionais e nacionais como Carl </a:t>
            </a:r>
            <a:r>
              <a:rPr lang="pt-BR" dirty="0" err="1"/>
              <a:t>Zeiss</a:t>
            </a:r>
            <a:r>
              <a:rPr lang="pt-BR" dirty="0"/>
              <a:t> Vision, GE </a:t>
            </a:r>
            <a:r>
              <a:rPr lang="pt-BR" dirty="0" err="1"/>
              <a:t>Aviation</a:t>
            </a:r>
            <a:r>
              <a:rPr lang="pt-BR" dirty="0"/>
              <a:t> e Grupo Petrópolis em cargos como Coordenadora de Projetos Especiais e Engenheira de Desenvolvimento de Reparos, atuando principalmente com implantação de ferramentas 6 Sigma e </a:t>
            </a:r>
            <a:r>
              <a:rPr lang="pt-BR" dirty="0" err="1"/>
              <a:t>Lean</a:t>
            </a:r>
            <a:r>
              <a:rPr lang="pt-BR" dirty="0"/>
              <a:t> Manufacturing como 5S, Kaizen, PDCA, TPM, SMED, entre outras, com o objetivo de reduzir custos e aumentar a eficiência dos processos produtivos. Na área de Sistema de Qualidade, suporte à certificação da NBR ISO 9001 e manutenção dos requisitos da norma como Auditora líder em uma unidade fabril.</a:t>
            </a: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Nossos Consultores</a:t>
            </a:r>
          </a:p>
        </p:txBody>
      </p:sp>
    </p:spTree>
    <p:extLst>
      <p:ext uri="{BB962C8B-B14F-4D97-AF65-F5344CB8AC3E}">
        <p14:creationId xmlns:p14="http://schemas.microsoft.com/office/powerpoint/2010/main" val="73285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30128"/>
            <a:ext cx="8596668" cy="4606262"/>
          </a:xfrm>
        </p:spPr>
        <p:txBody>
          <a:bodyPr>
            <a:noAutofit/>
          </a:bodyPr>
          <a:lstStyle/>
          <a:p>
            <a:r>
              <a:rPr lang="pt-BR" b="1" dirty="0"/>
              <a:t>Carlos Rossini, Consultor Sênior de Engenharia </a:t>
            </a:r>
            <a:r>
              <a:rPr lang="pt-BR" b="1" dirty="0" err="1"/>
              <a:t>Lean</a:t>
            </a:r>
            <a:endParaRPr lang="pt-BR" b="1" dirty="0"/>
          </a:p>
          <a:p>
            <a:pPr marL="0" indent="0" algn="just">
              <a:buNone/>
            </a:pPr>
            <a:r>
              <a:rPr lang="pt-BR" dirty="0"/>
              <a:t>Engenheiro Mecânico (FEI-1985), Engenheiro de produção (FEI 1986), com pós-graduação em Administração e Negócios (FIA-USP 1999). Sólida vivência de 26 anos, na área Industrial, Consultiva e de Serviços, adquirida em cargos como Diretor Técnico,  Gerente de Engenharia Industrial, Gerente de Produção, Gerente de Contratos, entre outros, em empresas Multinacionais e Nacionais como: </a:t>
            </a:r>
            <a:r>
              <a:rPr lang="pt-BR" dirty="0" err="1"/>
              <a:t>Faurecia</a:t>
            </a:r>
            <a:r>
              <a:rPr lang="pt-BR" dirty="0"/>
              <a:t> Sistemas de Interior, Top Taylor, Bombardier, Hyundai Motors </a:t>
            </a:r>
            <a:r>
              <a:rPr lang="pt-BR" dirty="0" err="1"/>
              <a:t>Brazil</a:t>
            </a:r>
            <a:r>
              <a:rPr lang="pt-BR" dirty="0"/>
              <a:t>, </a:t>
            </a:r>
            <a:r>
              <a:rPr lang="pt-BR" dirty="0" err="1"/>
              <a:t>Concremat</a:t>
            </a:r>
            <a:r>
              <a:rPr lang="pt-BR" dirty="0"/>
              <a:t> Engenharia, CH2M Hill do Brasil, inclusive 2 anos de vivência internacional em diversos países: CHINA, EUROPA (Alemanha, França, Inglaterra), EUA e Argentina.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Nossos Consultores</a:t>
            </a:r>
          </a:p>
        </p:txBody>
      </p:sp>
    </p:spTree>
    <p:extLst>
      <p:ext uri="{BB962C8B-B14F-4D97-AF65-F5344CB8AC3E}">
        <p14:creationId xmlns:p14="http://schemas.microsoft.com/office/powerpoint/2010/main" val="2389840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30128"/>
            <a:ext cx="8596668" cy="4606262"/>
          </a:xfrm>
        </p:spPr>
        <p:txBody>
          <a:bodyPr>
            <a:noAutofit/>
          </a:bodyPr>
          <a:lstStyle/>
          <a:p>
            <a:r>
              <a:rPr lang="pt-BR" b="1" dirty="0"/>
              <a:t>Maurício </a:t>
            </a:r>
            <a:r>
              <a:rPr lang="pt-BR" b="1" dirty="0" err="1"/>
              <a:t>Camiloti</a:t>
            </a:r>
            <a:r>
              <a:rPr lang="pt-BR" b="1" dirty="0"/>
              <a:t>, Consultor Sênior de Transportes de Cargas e Gerenciamento e Controle de Jornada</a:t>
            </a:r>
          </a:p>
          <a:p>
            <a:pPr marL="0" indent="0" algn="just">
              <a:buNone/>
            </a:pPr>
            <a:r>
              <a:rPr lang="pt-BR" dirty="0"/>
              <a:t>Engenheiro Químico pela PUC-PR, Pós-graduado em Gestão Ambiental pela </a:t>
            </a:r>
            <a:r>
              <a:rPr lang="pt-BR" dirty="0" err="1"/>
              <a:t>Unicentro</a:t>
            </a:r>
            <a:r>
              <a:rPr lang="pt-BR" dirty="0"/>
              <a:t>-PR e Técnico em Plásticos pela Tupy-PR. Atuação na coordenação e supervisão industrial na área de utilidades: Geração de vapor, Tratamento de água afluente, Tratamento de água efluente, refrigeração em indústria papeleira e alimentícia. Gerenciamento de indústria de injeção plástica. Consultor ambiental nas mais diversas áreas. Responsável técnico no transporte de produtos classificados pela ANVISA. Assessoria e consultoria no SASSMAQ.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Nossos Consultores</a:t>
            </a:r>
          </a:p>
        </p:txBody>
      </p:sp>
    </p:spTree>
    <p:extLst>
      <p:ext uri="{BB962C8B-B14F-4D97-AF65-F5344CB8AC3E}">
        <p14:creationId xmlns:p14="http://schemas.microsoft.com/office/powerpoint/2010/main" val="3428668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89328"/>
            <a:ext cx="8596668" cy="52427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2000" dirty="0"/>
              <a:t>Grupo Marca</a:t>
            </a:r>
          </a:p>
          <a:p>
            <a:pPr lvl="1">
              <a:spcBef>
                <a:spcPts val="600"/>
              </a:spcBef>
            </a:pPr>
            <a:r>
              <a:rPr lang="pt-BR" sz="1800" dirty="0"/>
              <a:t>Rua Felício Marcondes, 436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pt-BR" sz="1800" dirty="0"/>
              <a:t>	1º andar, Salas 11 e 12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pt-BR" sz="1800" dirty="0"/>
              <a:t>	Fone: 11 2859 4398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pt-BR" sz="18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pt-BR" sz="2400" dirty="0">
                <a:hlinkClick r:id="rId2"/>
              </a:rPr>
              <a:t>www.grupomarcadp.com.br</a:t>
            </a:r>
            <a:endParaRPr lang="pt-BR" sz="2400" dirty="0"/>
          </a:p>
          <a:p>
            <a:pPr marL="457200" lvl="1" indent="0">
              <a:spcBef>
                <a:spcPts val="600"/>
              </a:spcBef>
              <a:buNone/>
            </a:pPr>
            <a:endParaRPr lang="pt-BR" sz="2400" dirty="0"/>
          </a:p>
          <a:p>
            <a:r>
              <a:rPr lang="pt-BR" sz="2000" dirty="0"/>
              <a:t>Carlos Fernandes</a:t>
            </a:r>
          </a:p>
          <a:p>
            <a:pPr lvl="1"/>
            <a:r>
              <a:rPr lang="pt-BR" sz="1800" dirty="0"/>
              <a:t>e-mail: </a:t>
            </a:r>
            <a:r>
              <a:rPr lang="pt-BR" sz="1800" dirty="0">
                <a:hlinkClick r:id="rId3"/>
              </a:rPr>
              <a:t>carlos.fernandes@grupomarcadp.com.br</a:t>
            </a:r>
            <a:endParaRPr lang="pt-BR" sz="1800" dirty="0"/>
          </a:p>
          <a:p>
            <a:pPr lvl="1"/>
            <a:r>
              <a:rPr lang="pt-BR" sz="1800" dirty="0"/>
              <a:t>Celular/</a:t>
            </a:r>
            <a:r>
              <a:rPr lang="pt-BR" sz="1800" dirty="0" err="1"/>
              <a:t>Whatsapp</a:t>
            </a:r>
            <a:r>
              <a:rPr lang="pt-BR" sz="1800" dirty="0"/>
              <a:t>: 11 9 9631 9300</a:t>
            </a:r>
          </a:p>
          <a:p>
            <a:r>
              <a:rPr lang="pt-BR" sz="2000" dirty="0"/>
              <a:t>Igor Castro</a:t>
            </a:r>
          </a:p>
          <a:p>
            <a:pPr lvl="1"/>
            <a:r>
              <a:rPr lang="pt-BR" sz="1800" dirty="0"/>
              <a:t>e-mail: </a:t>
            </a:r>
            <a:r>
              <a:rPr lang="pt-BR" sz="1800" dirty="0">
                <a:hlinkClick r:id="rId4"/>
              </a:rPr>
              <a:t>igor.castro@grupomarcadp.com.br</a:t>
            </a:r>
            <a:endParaRPr lang="pt-BR" sz="1800" dirty="0"/>
          </a:p>
          <a:p>
            <a:pPr lvl="1"/>
            <a:r>
              <a:rPr lang="pt-BR" sz="1800" dirty="0"/>
              <a:t>Celular/</a:t>
            </a:r>
            <a:r>
              <a:rPr lang="pt-BR" sz="1800" dirty="0" err="1"/>
              <a:t>Whatsapp</a:t>
            </a:r>
            <a:r>
              <a:rPr lang="pt-BR" sz="1800" dirty="0"/>
              <a:t>: 21 9 9664 7168</a:t>
            </a:r>
          </a:p>
          <a:p>
            <a:endParaRPr lang="pt-BR" sz="20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7667086" y="4228956"/>
            <a:ext cx="1853699" cy="48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pt-BR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Grupo Marca</a:t>
            </a: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809" y="2640705"/>
            <a:ext cx="1588251" cy="15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84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44600"/>
            <a:ext cx="8596668" cy="5242791"/>
          </a:xfrm>
        </p:spPr>
        <p:txBody>
          <a:bodyPr>
            <a:noAutofit/>
          </a:bodyPr>
          <a:lstStyle/>
          <a:p>
            <a:r>
              <a:rPr lang="pt-BR" sz="2000" dirty="0"/>
              <a:t>Daniel França</a:t>
            </a:r>
          </a:p>
          <a:p>
            <a:pPr lvl="1"/>
            <a:r>
              <a:rPr lang="pt-BR" sz="1800" dirty="0"/>
              <a:t>e-mail: </a:t>
            </a:r>
            <a:r>
              <a:rPr lang="pt-BR" sz="1800" dirty="0">
                <a:hlinkClick r:id="rId2"/>
              </a:rPr>
              <a:t>daniel.frança@grupomarcadp.com.br</a:t>
            </a:r>
            <a:r>
              <a:rPr lang="pt-BR" sz="1800" dirty="0"/>
              <a:t> </a:t>
            </a:r>
          </a:p>
          <a:p>
            <a:pPr lvl="1"/>
            <a:r>
              <a:rPr lang="pt-BR" sz="1800" dirty="0"/>
              <a:t>Celular/</a:t>
            </a:r>
            <a:r>
              <a:rPr lang="pt-BR" sz="1800" dirty="0" err="1"/>
              <a:t>Whatsapp</a:t>
            </a:r>
            <a:r>
              <a:rPr lang="pt-BR" sz="1800" dirty="0"/>
              <a:t>: 11 9 96112623</a:t>
            </a:r>
          </a:p>
          <a:p>
            <a:pPr lvl="1"/>
            <a:endParaRPr lang="pt-BR" sz="1800" dirty="0"/>
          </a:p>
          <a:p>
            <a:r>
              <a:rPr lang="pt-BR" sz="2000" dirty="0"/>
              <a:t>João Hamilton</a:t>
            </a:r>
          </a:p>
          <a:p>
            <a:pPr lvl="1"/>
            <a:r>
              <a:rPr lang="pt-BR" sz="1800" dirty="0"/>
              <a:t>e-mail: </a:t>
            </a:r>
            <a:r>
              <a:rPr lang="pt-BR" sz="1800" dirty="0">
                <a:hlinkClick r:id="rId3"/>
              </a:rPr>
              <a:t>joao.hamilton@grupomarcadp.com.br</a:t>
            </a:r>
            <a:r>
              <a:rPr lang="pt-BR" sz="1800" dirty="0"/>
              <a:t> </a:t>
            </a:r>
          </a:p>
          <a:p>
            <a:pPr lvl="1"/>
            <a:r>
              <a:rPr lang="pt-BR" sz="1800" dirty="0"/>
              <a:t>Celular/</a:t>
            </a:r>
            <a:r>
              <a:rPr lang="pt-BR" sz="1800" dirty="0" err="1"/>
              <a:t>Whatsapp</a:t>
            </a:r>
            <a:r>
              <a:rPr lang="pt-BR" sz="1800" dirty="0"/>
              <a:t>: 11 9 9532 5368</a:t>
            </a:r>
          </a:p>
          <a:p>
            <a:endParaRPr lang="pt-BR" sz="2000" dirty="0"/>
          </a:p>
          <a:p>
            <a:r>
              <a:rPr lang="pt-BR" sz="2000" dirty="0"/>
              <a:t>Carlos Rossini</a:t>
            </a:r>
          </a:p>
          <a:p>
            <a:pPr lvl="1"/>
            <a:r>
              <a:rPr lang="pt-BR" sz="1800" dirty="0"/>
              <a:t>e-mail: </a:t>
            </a:r>
            <a:r>
              <a:rPr lang="pt-BR" sz="1800" dirty="0">
                <a:hlinkClick r:id="rId4"/>
              </a:rPr>
              <a:t>carlos.rossini@grupomarcadp.com.br</a:t>
            </a:r>
            <a:r>
              <a:rPr lang="pt-BR" sz="1800" dirty="0"/>
              <a:t> </a:t>
            </a:r>
          </a:p>
          <a:p>
            <a:pPr lvl="1"/>
            <a:r>
              <a:rPr lang="pt-BR" sz="1800" dirty="0"/>
              <a:t>Celular/</a:t>
            </a:r>
            <a:r>
              <a:rPr lang="pt-BR" sz="1800" dirty="0" err="1"/>
              <a:t>Whatsapp</a:t>
            </a:r>
            <a:r>
              <a:rPr lang="pt-BR" sz="1800" dirty="0"/>
              <a:t>: 11 9 3005 4020</a:t>
            </a:r>
          </a:p>
          <a:p>
            <a:pPr lvl="1"/>
            <a:endParaRPr lang="pt-BR" sz="1800" dirty="0"/>
          </a:p>
          <a:p>
            <a:endParaRPr lang="pt-BR" sz="20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7667086" y="4228956"/>
            <a:ext cx="1853699" cy="48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pt-BR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Grupo Marca</a:t>
            </a: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809" y="2640705"/>
            <a:ext cx="1588251" cy="15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Nossa Abrangência</a:t>
            </a: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72" y="1569505"/>
            <a:ext cx="2190778" cy="2144657"/>
          </a:xfrm>
          <a:prstGeom prst="rect">
            <a:avLst/>
          </a:prstGeom>
        </p:spPr>
      </p:pic>
      <p:sp>
        <p:nvSpPr>
          <p:cNvPr id="45" name="Elipse 44"/>
          <p:cNvSpPr/>
          <p:nvPr/>
        </p:nvSpPr>
        <p:spPr>
          <a:xfrm>
            <a:off x="1355554" y="2303066"/>
            <a:ext cx="1654341" cy="689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Coaching e </a:t>
            </a:r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Mentoring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6188808" y="2299848"/>
            <a:ext cx="1641173" cy="689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Empresarial</a:t>
            </a:r>
          </a:p>
        </p:txBody>
      </p:sp>
      <p:sp>
        <p:nvSpPr>
          <p:cNvPr id="47" name="Elipse 46"/>
          <p:cNvSpPr/>
          <p:nvPr/>
        </p:nvSpPr>
        <p:spPr>
          <a:xfrm>
            <a:off x="6903822" y="1355503"/>
            <a:ext cx="1641173" cy="6895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 Logísticas</a:t>
            </a:r>
          </a:p>
        </p:txBody>
      </p:sp>
      <p:sp>
        <p:nvSpPr>
          <p:cNvPr id="50" name="Elipse 49"/>
          <p:cNvSpPr/>
          <p:nvPr/>
        </p:nvSpPr>
        <p:spPr>
          <a:xfrm>
            <a:off x="8068758" y="2877487"/>
            <a:ext cx="1598619" cy="6895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Hoshin</a:t>
            </a:r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Kanri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8074507" y="3941778"/>
            <a:ext cx="1641173" cy="6895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de processos</a:t>
            </a:r>
          </a:p>
        </p:txBody>
      </p:sp>
      <p:sp>
        <p:nvSpPr>
          <p:cNvPr id="56" name="Elipse 55"/>
          <p:cNvSpPr/>
          <p:nvPr/>
        </p:nvSpPr>
        <p:spPr>
          <a:xfrm>
            <a:off x="8821947" y="1730272"/>
            <a:ext cx="1787466" cy="6895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</a:t>
            </a:r>
          </a:p>
        </p:txBody>
      </p:sp>
      <p:sp>
        <p:nvSpPr>
          <p:cNvPr id="57" name="Elipse 56"/>
          <p:cNvSpPr/>
          <p:nvPr/>
        </p:nvSpPr>
        <p:spPr>
          <a:xfrm>
            <a:off x="4059478" y="4275389"/>
            <a:ext cx="1641173" cy="689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Assessoria de Negócios</a:t>
            </a:r>
          </a:p>
        </p:txBody>
      </p:sp>
      <p:sp>
        <p:nvSpPr>
          <p:cNvPr id="61" name="Elipse 60"/>
          <p:cNvSpPr/>
          <p:nvPr/>
        </p:nvSpPr>
        <p:spPr>
          <a:xfrm>
            <a:off x="6322458" y="5136367"/>
            <a:ext cx="1641173" cy="689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Imprensa</a:t>
            </a:r>
          </a:p>
        </p:txBody>
      </p:sp>
      <p:sp>
        <p:nvSpPr>
          <p:cNvPr id="64" name="Elipse 63"/>
          <p:cNvSpPr/>
          <p:nvPr/>
        </p:nvSpPr>
        <p:spPr>
          <a:xfrm>
            <a:off x="1893845" y="4872237"/>
            <a:ext cx="1667517" cy="689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Midia</a:t>
            </a:r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Digital</a:t>
            </a:r>
          </a:p>
        </p:txBody>
      </p:sp>
      <p:sp>
        <p:nvSpPr>
          <p:cNvPr id="65" name="Elipse 64"/>
          <p:cNvSpPr/>
          <p:nvPr/>
        </p:nvSpPr>
        <p:spPr>
          <a:xfrm>
            <a:off x="4283101" y="5392234"/>
            <a:ext cx="1641173" cy="689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Produção de eventos</a:t>
            </a:r>
          </a:p>
        </p:txBody>
      </p:sp>
      <p:sp>
        <p:nvSpPr>
          <p:cNvPr id="71" name="Elipse 70"/>
          <p:cNvSpPr/>
          <p:nvPr/>
        </p:nvSpPr>
        <p:spPr>
          <a:xfrm>
            <a:off x="940285" y="3877302"/>
            <a:ext cx="1641173" cy="6895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endParaRPr lang="pt-BR" sz="12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81873" y="4610385"/>
            <a:ext cx="1641173" cy="6895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Whatsapp</a:t>
            </a:r>
            <a:endParaRPr lang="pt-BR" sz="12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234647" y="5412885"/>
            <a:ext cx="1641173" cy="6895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-Marketing</a:t>
            </a:r>
          </a:p>
        </p:txBody>
      </p:sp>
      <p:sp>
        <p:nvSpPr>
          <p:cNvPr id="76" name="Elipse 75"/>
          <p:cNvSpPr/>
          <p:nvPr/>
        </p:nvSpPr>
        <p:spPr>
          <a:xfrm>
            <a:off x="1449519" y="6085998"/>
            <a:ext cx="1753396" cy="6895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site </a:t>
            </a:r>
            <a:r>
              <a:rPr lang="pt-BR" sz="12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</a:t>
            </a:r>
            <a:endParaRPr lang="pt-BR" sz="12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8544995" y="5261404"/>
            <a:ext cx="1753396" cy="68952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corporativos</a:t>
            </a:r>
          </a:p>
        </p:txBody>
      </p:sp>
      <p:sp>
        <p:nvSpPr>
          <p:cNvPr id="78" name="Elipse 77"/>
          <p:cNvSpPr/>
          <p:nvPr/>
        </p:nvSpPr>
        <p:spPr>
          <a:xfrm>
            <a:off x="7524458" y="6116113"/>
            <a:ext cx="1753396" cy="68952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Comunicação corporativos</a:t>
            </a:r>
          </a:p>
        </p:txBody>
      </p:sp>
      <p:cxnSp>
        <p:nvCxnSpPr>
          <p:cNvPr id="11" name="Conector de seta reta 10"/>
          <p:cNvCxnSpPr>
            <a:cxnSpLocks/>
            <a:endCxn id="46" idx="2"/>
          </p:cNvCxnSpPr>
          <p:nvPr/>
        </p:nvCxnSpPr>
        <p:spPr>
          <a:xfrm>
            <a:off x="5432335" y="2400826"/>
            <a:ext cx="756473" cy="2437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cxnSpLocks/>
            <a:stCxn id="46" idx="0"/>
            <a:endCxn id="47" idx="3"/>
          </p:cNvCxnSpPr>
          <p:nvPr/>
        </p:nvCxnSpPr>
        <p:spPr>
          <a:xfrm flipV="1">
            <a:off x="7009395" y="1944047"/>
            <a:ext cx="134771" cy="3558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cxnSpLocks/>
            <a:stCxn id="46" idx="6"/>
            <a:endCxn id="56" idx="2"/>
          </p:cNvCxnSpPr>
          <p:nvPr/>
        </p:nvCxnSpPr>
        <p:spPr>
          <a:xfrm flipV="1">
            <a:off x="7829981" y="2075033"/>
            <a:ext cx="991966" cy="56957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cxnSpLocks/>
            <a:stCxn id="46" idx="4"/>
            <a:endCxn id="120" idx="0"/>
          </p:cNvCxnSpPr>
          <p:nvPr/>
        </p:nvCxnSpPr>
        <p:spPr>
          <a:xfrm flipH="1">
            <a:off x="7008854" y="2989370"/>
            <a:ext cx="541" cy="411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cxnSpLocks/>
            <a:stCxn id="57" idx="2"/>
            <a:endCxn id="64" idx="6"/>
          </p:cNvCxnSpPr>
          <p:nvPr/>
        </p:nvCxnSpPr>
        <p:spPr>
          <a:xfrm flipH="1">
            <a:off x="3561362" y="4620150"/>
            <a:ext cx="498116" cy="5968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cxnSpLocks/>
            <a:stCxn id="64" idx="0"/>
            <a:endCxn id="71" idx="5"/>
          </p:cNvCxnSpPr>
          <p:nvPr/>
        </p:nvCxnSpPr>
        <p:spPr>
          <a:xfrm flipH="1" flipV="1">
            <a:off x="2341114" y="4465846"/>
            <a:ext cx="386490" cy="4063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cxnSpLocks/>
            <a:endCxn id="73" idx="6"/>
          </p:cNvCxnSpPr>
          <p:nvPr/>
        </p:nvCxnSpPr>
        <p:spPr>
          <a:xfrm flipH="1" flipV="1">
            <a:off x="1723046" y="4955146"/>
            <a:ext cx="283888" cy="804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cxnSpLocks/>
            <a:stCxn id="64" idx="3"/>
            <a:endCxn id="75" idx="6"/>
          </p:cNvCxnSpPr>
          <p:nvPr/>
        </p:nvCxnSpPr>
        <p:spPr>
          <a:xfrm flipH="1">
            <a:off x="1875820" y="5460781"/>
            <a:ext cx="262227" cy="2968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>
            <a:cxnSpLocks/>
            <a:stCxn id="64" idx="4"/>
          </p:cNvCxnSpPr>
          <p:nvPr/>
        </p:nvCxnSpPr>
        <p:spPr>
          <a:xfrm flipH="1">
            <a:off x="2612606" y="5561759"/>
            <a:ext cx="114998" cy="5406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>
            <a:cxnSpLocks/>
            <a:stCxn id="57" idx="4"/>
            <a:endCxn id="65" idx="0"/>
          </p:cNvCxnSpPr>
          <p:nvPr/>
        </p:nvCxnSpPr>
        <p:spPr>
          <a:xfrm>
            <a:off x="4880065" y="4964911"/>
            <a:ext cx="223623" cy="4273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cxnSpLocks/>
            <a:stCxn id="57" idx="6"/>
            <a:endCxn id="61" idx="1"/>
          </p:cNvCxnSpPr>
          <p:nvPr/>
        </p:nvCxnSpPr>
        <p:spPr>
          <a:xfrm>
            <a:off x="5700651" y="4620150"/>
            <a:ext cx="862151" cy="6171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61" idx="6"/>
            <a:endCxn id="77" idx="2"/>
          </p:cNvCxnSpPr>
          <p:nvPr/>
        </p:nvCxnSpPr>
        <p:spPr>
          <a:xfrm>
            <a:off x="7963631" y="5481128"/>
            <a:ext cx="581364" cy="1250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cxnSpLocks/>
            <a:stCxn id="61" idx="5"/>
            <a:endCxn id="78" idx="0"/>
          </p:cNvCxnSpPr>
          <p:nvPr/>
        </p:nvCxnSpPr>
        <p:spPr>
          <a:xfrm>
            <a:off x="7723287" y="5724911"/>
            <a:ext cx="677869" cy="3912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>
            <a:cxnSpLocks/>
            <a:endCxn id="45" idx="6"/>
          </p:cNvCxnSpPr>
          <p:nvPr/>
        </p:nvCxnSpPr>
        <p:spPr>
          <a:xfrm flipH="1">
            <a:off x="3009895" y="2493818"/>
            <a:ext cx="952506" cy="1540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670BAEFE-16F9-4FA2-A19D-2E45A638E67E}"/>
              </a:ext>
            </a:extLst>
          </p:cNvPr>
          <p:cNvSpPr/>
          <p:nvPr/>
        </p:nvSpPr>
        <p:spPr>
          <a:xfrm>
            <a:off x="528383" y="1434066"/>
            <a:ext cx="1654341" cy="689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Palestras e Congressos</a:t>
            </a:r>
          </a:p>
        </p:txBody>
      </p:sp>
      <p:cxnSp>
        <p:nvCxnSpPr>
          <p:cNvPr id="37" name="Conector de seta reta 125">
            <a:extLst>
              <a:ext uri="{FF2B5EF4-FFF2-40B4-BE49-F238E27FC236}">
                <a16:creationId xmlns:a16="http://schemas.microsoft.com/office/drawing/2014/main" id="{8B19B847-BCF2-4533-9FD2-507AF44D7D93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2182724" y="1778827"/>
            <a:ext cx="1751968" cy="2023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A007FD49-A371-4146-997E-210C5217DE2B}"/>
              </a:ext>
            </a:extLst>
          </p:cNvPr>
          <p:cNvSpPr/>
          <p:nvPr/>
        </p:nvSpPr>
        <p:spPr>
          <a:xfrm>
            <a:off x="357207" y="3091598"/>
            <a:ext cx="1654341" cy="689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Capacitação </a:t>
            </a:r>
          </a:p>
        </p:txBody>
      </p:sp>
      <p:cxnSp>
        <p:nvCxnSpPr>
          <p:cNvPr id="40" name="Conector de seta reta 125">
            <a:extLst>
              <a:ext uri="{FF2B5EF4-FFF2-40B4-BE49-F238E27FC236}">
                <a16:creationId xmlns:a16="http://schemas.microsoft.com/office/drawing/2014/main" id="{3949DE92-ACBF-43C4-BD61-57B5D51450DD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2011548" y="2978727"/>
            <a:ext cx="2186380" cy="4576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BE4B689D-0750-48EC-B341-1EC557195A09}"/>
              </a:ext>
            </a:extLst>
          </p:cNvPr>
          <p:cNvSpPr/>
          <p:nvPr/>
        </p:nvSpPr>
        <p:spPr>
          <a:xfrm>
            <a:off x="3381461" y="6131910"/>
            <a:ext cx="1753396" cy="6895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 Sites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73572E5-BF7B-45A0-B120-5651E7F2536B}"/>
              </a:ext>
            </a:extLst>
          </p:cNvPr>
          <p:cNvSpPr/>
          <p:nvPr/>
        </p:nvSpPr>
        <p:spPr>
          <a:xfrm>
            <a:off x="5544871" y="6137643"/>
            <a:ext cx="1753396" cy="6895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Workshops</a:t>
            </a:r>
          </a:p>
        </p:txBody>
      </p:sp>
      <p:cxnSp>
        <p:nvCxnSpPr>
          <p:cNvPr id="81" name="Conector de seta reta 105">
            <a:extLst>
              <a:ext uri="{FF2B5EF4-FFF2-40B4-BE49-F238E27FC236}">
                <a16:creationId xmlns:a16="http://schemas.microsoft.com/office/drawing/2014/main" id="{D42890D5-7D2D-4CF2-B445-04DA8D5AD29D}"/>
              </a:ext>
            </a:extLst>
          </p:cNvPr>
          <p:cNvCxnSpPr>
            <a:cxnSpLocks/>
            <a:stCxn id="65" idx="3"/>
            <a:endCxn id="74" idx="0"/>
          </p:cNvCxnSpPr>
          <p:nvPr/>
        </p:nvCxnSpPr>
        <p:spPr>
          <a:xfrm flipH="1">
            <a:off x="4258159" y="5980778"/>
            <a:ext cx="265286" cy="1511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105">
            <a:extLst>
              <a:ext uri="{FF2B5EF4-FFF2-40B4-BE49-F238E27FC236}">
                <a16:creationId xmlns:a16="http://schemas.microsoft.com/office/drawing/2014/main" id="{41050DD6-BF47-4549-A198-D5EAD7E17980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5924274" y="5736995"/>
            <a:ext cx="485837" cy="4145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ipse 98">
            <a:extLst>
              <a:ext uri="{FF2B5EF4-FFF2-40B4-BE49-F238E27FC236}">
                <a16:creationId xmlns:a16="http://schemas.microsoft.com/office/drawing/2014/main" id="{F0CC049F-B8AD-4802-87EE-9C75D735BA14}"/>
              </a:ext>
            </a:extLst>
          </p:cNvPr>
          <p:cNvSpPr/>
          <p:nvPr/>
        </p:nvSpPr>
        <p:spPr>
          <a:xfrm>
            <a:off x="9988869" y="3762089"/>
            <a:ext cx="1641173" cy="6895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</a:t>
            </a:r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Enterprise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97017141-4F01-437A-B6E3-CA018672309F}"/>
              </a:ext>
            </a:extLst>
          </p:cNvPr>
          <p:cNvSpPr/>
          <p:nvPr/>
        </p:nvSpPr>
        <p:spPr>
          <a:xfrm>
            <a:off x="10044287" y="4621037"/>
            <a:ext cx="1641173" cy="6895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Sigma</a:t>
            </a:r>
          </a:p>
        </p:txBody>
      </p:sp>
      <p:cxnSp>
        <p:nvCxnSpPr>
          <p:cNvPr id="102" name="Conector de seta reta 82">
            <a:extLst>
              <a:ext uri="{FF2B5EF4-FFF2-40B4-BE49-F238E27FC236}">
                <a16:creationId xmlns:a16="http://schemas.microsoft.com/office/drawing/2014/main" id="{9A324D3B-6900-4E93-93A3-7F57BAE138CA}"/>
              </a:ext>
            </a:extLst>
          </p:cNvPr>
          <p:cNvCxnSpPr>
            <a:cxnSpLocks/>
            <a:stCxn id="54" idx="6"/>
            <a:endCxn id="99" idx="2"/>
          </p:cNvCxnSpPr>
          <p:nvPr/>
        </p:nvCxnSpPr>
        <p:spPr>
          <a:xfrm flipV="1">
            <a:off x="9715680" y="4106850"/>
            <a:ext cx="273189" cy="1796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82">
            <a:extLst>
              <a:ext uri="{FF2B5EF4-FFF2-40B4-BE49-F238E27FC236}">
                <a16:creationId xmlns:a16="http://schemas.microsoft.com/office/drawing/2014/main" id="{8B3BEBE4-883E-48B1-8AC0-30BEEA7D20B7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9459914" y="4538203"/>
            <a:ext cx="584373" cy="4275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60C5D8E3-D9C6-4223-8ABB-90FD18119EFF}"/>
              </a:ext>
            </a:extLst>
          </p:cNvPr>
          <p:cNvSpPr/>
          <p:nvPr/>
        </p:nvSpPr>
        <p:spPr>
          <a:xfrm>
            <a:off x="6108113" y="3401323"/>
            <a:ext cx="1801482" cy="68952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Planejamento Estratégico</a:t>
            </a:r>
          </a:p>
        </p:txBody>
      </p:sp>
      <p:cxnSp>
        <p:nvCxnSpPr>
          <p:cNvPr id="121" name="Conector de seta reta 81">
            <a:extLst>
              <a:ext uri="{FF2B5EF4-FFF2-40B4-BE49-F238E27FC236}">
                <a16:creationId xmlns:a16="http://schemas.microsoft.com/office/drawing/2014/main" id="{542B561B-36BE-4760-BA56-7EEE7CF53E3E}"/>
              </a:ext>
            </a:extLst>
          </p:cNvPr>
          <p:cNvCxnSpPr>
            <a:cxnSpLocks/>
            <a:stCxn id="120" idx="7"/>
            <a:endCxn id="50" idx="2"/>
          </p:cNvCxnSpPr>
          <p:nvPr/>
        </p:nvCxnSpPr>
        <p:spPr>
          <a:xfrm flipV="1">
            <a:off x="7645774" y="3222248"/>
            <a:ext cx="422984" cy="2800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81">
            <a:extLst>
              <a:ext uri="{FF2B5EF4-FFF2-40B4-BE49-F238E27FC236}">
                <a16:creationId xmlns:a16="http://schemas.microsoft.com/office/drawing/2014/main" id="{30F26101-7D3F-4FCD-80C9-D5588230D176}"/>
              </a:ext>
            </a:extLst>
          </p:cNvPr>
          <p:cNvCxnSpPr>
            <a:cxnSpLocks/>
            <a:stCxn id="120" idx="5"/>
            <a:endCxn id="54" idx="2"/>
          </p:cNvCxnSpPr>
          <p:nvPr/>
        </p:nvCxnSpPr>
        <p:spPr>
          <a:xfrm>
            <a:off x="7645774" y="3989867"/>
            <a:ext cx="428733" cy="2966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82">
            <a:extLst>
              <a:ext uri="{FF2B5EF4-FFF2-40B4-BE49-F238E27FC236}">
                <a16:creationId xmlns:a16="http://schemas.microsoft.com/office/drawing/2014/main" id="{53575D25-8A49-4700-B4E6-AD733029EEB6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853021" y="3714162"/>
            <a:ext cx="540" cy="5458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ipse 152">
            <a:extLst>
              <a:ext uri="{FF2B5EF4-FFF2-40B4-BE49-F238E27FC236}">
                <a16:creationId xmlns:a16="http://schemas.microsoft.com/office/drawing/2014/main" id="{04B55C3D-E0CB-4A7A-A57B-52110DD2FC9E}"/>
              </a:ext>
            </a:extLst>
          </p:cNvPr>
          <p:cNvSpPr/>
          <p:nvPr/>
        </p:nvSpPr>
        <p:spPr>
          <a:xfrm>
            <a:off x="9906154" y="2877487"/>
            <a:ext cx="2187179" cy="6329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pessoas</a:t>
            </a:r>
          </a:p>
        </p:txBody>
      </p:sp>
      <p:cxnSp>
        <p:nvCxnSpPr>
          <p:cNvPr id="158" name="Conector de seta reta 82">
            <a:extLst>
              <a:ext uri="{FF2B5EF4-FFF2-40B4-BE49-F238E27FC236}">
                <a16:creationId xmlns:a16="http://schemas.microsoft.com/office/drawing/2014/main" id="{7C7CC586-CE83-450F-A6F2-3A8AABB40C3D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9656316" y="3193956"/>
            <a:ext cx="249838" cy="282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3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40929" y="2742531"/>
            <a:ext cx="4393826" cy="538576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Excelência Organizacional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5324" y="3343752"/>
            <a:ext cx="554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Aprimoramento das cadeias de valor com foco no Cliente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Construir e alinhar a busca pela excelência em toda a organização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Estruturação do Programa </a:t>
            </a:r>
            <a:r>
              <a:rPr lang="pt-BR" altLang="pt-BR" sz="1200" dirty="0" err="1">
                <a:latin typeface="Verdana" panose="020B0604030504040204" pitchFamily="34" charset="0"/>
              </a:rPr>
              <a:t>Lean</a:t>
            </a:r>
            <a:r>
              <a:rPr lang="pt-BR" altLang="pt-BR" sz="1200" dirty="0">
                <a:latin typeface="Verdana" panose="020B0604030504040204" pitchFamily="34" charset="0"/>
              </a:rPr>
              <a:t> e 6 Sigma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Garantir a vantagem competitiva 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Tornar todos processos enxutos, ágeis e produtivos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Gestão da Mudança Cultural </a:t>
            </a: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318514" y="1457802"/>
            <a:ext cx="3647514" cy="3764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2060"/>
                </a:solidFill>
              </a:rPr>
              <a:t>Gestão Estratégica</a:t>
            </a: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392338" y="1977672"/>
            <a:ext cx="40993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0070C0"/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0070C0"/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altLang="pt-BR" dirty="0"/>
              <a:t>Planejamento Estratégico</a:t>
            </a:r>
          </a:p>
          <a:p>
            <a:r>
              <a:rPr lang="pt-BR" altLang="pt-BR" dirty="0"/>
              <a:t>Desdobramento de Objetivos e </a:t>
            </a:r>
          </a:p>
          <a:p>
            <a:r>
              <a:rPr lang="pt-BR" altLang="pt-BR" dirty="0"/>
              <a:t>Estruturação de Projetos de Melhoria</a:t>
            </a:r>
          </a:p>
          <a:p>
            <a:r>
              <a:rPr lang="pt-BR" altLang="pt-BR" dirty="0"/>
              <a:t>Gestão por Diretriz – </a:t>
            </a:r>
            <a:r>
              <a:rPr lang="pt-BR" altLang="pt-BR" dirty="0" err="1"/>
              <a:t>Hoshin</a:t>
            </a:r>
            <a:r>
              <a:rPr lang="pt-BR" altLang="pt-BR" dirty="0"/>
              <a:t> </a:t>
            </a:r>
            <a:r>
              <a:rPr lang="pt-BR" altLang="pt-BR" dirty="0" err="1"/>
              <a:t>Kanri</a:t>
            </a:r>
            <a:endParaRPr lang="pt-BR" altLang="pt-BR" dirty="0"/>
          </a:p>
        </p:txBody>
      </p:sp>
      <p:sp>
        <p:nvSpPr>
          <p:cNvPr id="10" name="Título 3"/>
          <p:cNvSpPr txBox="1">
            <a:spLocks/>
          </p:cNvSpPr>
          <p:nvPr/>
        </p:nvSpPr>
        <p:spPr>
          <a:xfrm>
            <a:off x="381117" y="4523500"/>
            <a:ext cx="4908176" cy="4882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2060"/>
                </a:solidFill>
              </a:rPr>
              <a:t>Desenvolvimento de Pessoas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435619" y="5214073"/>
            <a:ext cx="64687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0070C0"/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0070C0"/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altLang="pt-BR" dirty="0"/>
              <a:t>Desenvolvimento da Liderança na Gestão Estratégica e Excelência Organizacional</a:t>
            </a:r>
          </a:p>
          <a:p>
            <a:r>
              <a:rPr lang="pt-BR" altLang="pt-BR" dirty="0"/>
              <a:t>Formação Agentes de Mudança </a:t>
            </a:r>
            <a:r>
              <a:rPr lang="pt-BR" altLang="pt-BR" dirty="0" err="1"/>
              <a:t>Lean</a:t>
            </a:r>
            <a:r>
              <a:rPr lang="pt-BR" altLang="pt-BR" dirty="0"/>
              <a:t> </a:t>
            </a:r>
          </a:p>
          <a:p>
            <a:r>
              <a:rPr lang="pt-BR" altLang="pt-BR" dirty="0"/>
              <a:t>Estruturação de Equipes de Alta Performance</a:t>
            </a:r>
          </a:p>
          <a:p>
            <a:r>
              <a:rPr lang="pt-BR" altLang="pt-BR" dirty="0"/>
              <a:t>Gestão por Competência</a:t>
            </a:r>
          </a:p>
          <a:p>
            <a:endParaRPr lang="pt-BR" altLang="pt-BR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53170" y="686751"/>
            <a:ext cx="4564070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spcBef>
                <a:spcPct val="0"/>
              </a:spcBef>
              <a:buNone/>
              <a:defRPr sz="36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Nossas Competências</a:t>
            </a: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405324" y="3182932"/>
            <a:ext cx="4680000" cy="4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350354" y="5011788"/>
            <a:ext cx="4820157" cy="4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40929" y="1848301"/>
            <a:ext cx="4680000" cy="4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3"/>
          <p:cNvSpPr txBox="1">
            <a:spLocks/>
          </p:cNvSpPr>
          <p:nvPr/>
        </p:nvSpPr>
        <p:spPr>
          <a:xfrm>
            <a:off x="5842623" y="1457802"/>
            <a:ext cx="3647514" cy="3764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2060"/>
                </a:solidFill>
              </a:rPr>
              <a:t>E-Commerce</a:t>
            </a: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5865038" y="1939516"/>
            <a:ext cx="40993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0070C0"/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0070C0"/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altLang="pt-BR" dirty="0" err="1"/>
              <a:t>Start-up</a:t>
            </a:r>
            <a:r>
              <a:rPr lang="pt-BR" altLang="pt-BR" dirty="0"/>
              <a:t> de E-Commerce</a:t>
            </a:r>
          </a:p>
          <a:p>
            <a:r>
              <a:rPr lang="pt-BR" altLang="pt-BR" dirty="0"/>
              <a:t>Operações de E-commerce</a:t>
            </a:r>
          </a:p>
          <a:p>
            <a:r>
              <a:rPr lang="pt-BR" altLang="pt-BR" dirty="0"/>
              <a:t>Abordagem de mercado</a:t>
            </a:r>
          </a:p>
          <a:p>
            <a:r>
              <a:rPr lang="pt-BR" altLang="pt-BR" dirty="0"/>
              <a:t>Modelos de Gestão</a:t>
            </a:r>
          </a:p>
          <a:p>
            <a:r>
              <a:rPr lang="pt-BR" altLang="pt-BR" dirty="0"/>
              <a:t>Melhorias de processos</a:t>
            </a:r>
          </a:p>
          <a:p>
            <a:r>
              <a:rPr lang="pt-BR" altLang="pt-BR" dirty="0"/>
              <a:t>Otimização do tempo de entrega</a:t>
            </a:r>
          </a:p>
          <a:p>
            <a:r>
              <a:rPr lang="pt-BR" altLang="pt-BR" dirty="0"/>
              <a:t>Confiabilidade e segurança da informação</a:t>
            </a:r>
          </a:p>
          <a:p>
            <a:r>
              <a:rPr lang="pt-BR" altLang="pt-BR" dirty="0"/>
              <a:t>Marketing </a:t>
            </a:r>
            <a:r>
              <a:rPr lang="pt-BR" altLang="pt-BR" dirty="0" err="1"/>
              <a:t>Places</a:t>
            </a:r>
            <a:endParaRPr lang="pt-BR" altLang="pt-BR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865038" y="1844199"/>
            <a:ext cx="40331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3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2656361" y="1457802"/>
            <a:ext cx="3647514" cy="3764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2060"/>
                </a:solidFill>
              </a:rPr>
              <a:t>Operações Logísticas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69387" y="699532"/>
            <a:ext cx="4564070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Nossas Competências</a:t>
            </a:r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2678776" y="1848301"/>
            <a:ext cx="4680000" cy="4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678776" y="1988100"/>
            <a:ext cx="0" cy="147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2851422" y="1988100"/>
            <a:ext cx="427196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0070C0"/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0070C0"/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altLang="pt-BR" dirty="0"/>
              <a:t>Planejamento de coletas (Desenvolvimento de KPI)</a:t>
            </a:r>
          </a:p>
          <a:p>
            <a:r>
              <a:rPr lang="pt-BR" altLang="pt-BR" dirty="0"/>
              <a:t>Roteirização de coleta (Custos de transporte)</a:t>
            </a:r>
          </a:p>
          <a:p>
            <a:r>
              <a:rPr lang="pt-BR" altLang="pt-BR" dirty="0"/>
              <a:t>Consumo de diesel</a:t>
            </a:r>
          </a:p>
          <a:p>
            <a:r>
              <a:rPr lang="pt-BR" altLang="pt-BR" dirty="0"/>
              <a:t>Consumo de pneus</a:t>
            </a:r>
          </a:p>
          <a:p>
            <a:r>
              <a:rPr lang="pt-BR" altLang="pt-BR" dirty="0"/>
              <a:t>Prevenção de perdas (danos,  extravios, </a:t>
            </a:r>
            <a:r>
              <a:rPr lang="pt-BR" altLang="pt-BR" dirty="0" err="1"/>
              <a:t>etc</a:t>
            </a:r>
            <a:r>
              <a:rPr lang="pt-BR" altLang="pt-BR" dirty="0"/>
              <a:t>)</a:t>
            </a:r>
          </a:p>
          <a:p>
            <a:r>
              <a:rPr lang="pt-BR" altLang="pt-BR" dirty="0"/>
              <a:t>Cubagem</a:t>
            </a:r>
          </a:p>
          <a:p>
            <a:r>
              <a:rPr lang="pt-BR" altLang="pt-BR" dirty="0"/>
              <a:t>Peso </a:t>
            </a:r>
            <a:r>
              <a:rPr lang="pt-BR" altLang="pt-BR" dirty="0" err="1"/>
              <a:t>vs</a:t>
            </a:r>
            <a:r>
              <a:rPr lang="pt-BR" altLang="pt-BR" dirty="0"/>
              <a:t> volumetria </a:t>
            </a:r>
          </a:p>
          <a:p>
            <a:r>
              <a:rPr lang="pt-BR" altLang="pt-BR" dirty="0"/>
              <a:t>Abastecimento de planta</a:t>
            </a:r>
          </a:p>
        </p:txBody>
      </p:sp>
      <p:sp>
        <p:nvSpPr>
          <p:cNvPr id="14" name="Título 3"/>
          <p:cNvSpPr txBox="1">
            <a:spLocks/>
          </p:cNvSpPr>
          <p:nvPr/>
        </p:nvSpPr>
        <p:spPr>
          <a:xfrm>
            <a:off x="496882" y="2537894"/>
            <a:ext cx="2159479" cy="3764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rgbClr val="002060"/>
                </a:solidFill>
              </a:rPr>
              <a:t>Logísticas </a:t>
            </a:r>
            <a:r>
              <a:rPr lang="pt-BR" sz="1600" b="1" dirty="0" err="1">
                <a:solidFill>
                  <a:srgbClr val="002060"/>
                </a:solidFill>
              </a:rPr>
              <a:t>Inbound</a:t>
            </a:r>
            <a:r>
              <a:rPr lang="pt-BR" sz="1600" b="1" dirty="0">
                <a:solidFill>
                  <a:srgbClr val="002060"/>
                </a:solidFill>
              </a:rPr>
              <a:t>/</a:t>
            </a:r>
            <a:r>
              <a:rPr lang="pt-BR" sz="1600" b="1" dirty="0" err="1">
                <a:solidFill>
                  <a:srgbClr val="002060"/>
                </a:solidFill>
              </a:rPr>
              <a:t>Outbound</a:t>
            </a:r>
            <a:endParaRPr lang="pt-BR" sz="1600" b="1" dirty="0">
              <a:solidFill>
                <a:srgbClr val="002060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675904" y="3822645"/>
            <a:ext cx="0" cy="2954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3"/>
          <p:cNvSpPr txBox="1">
            <a:spLocks/>
          </p:cNvSpPr>
          <p:nvPr/>
        </p:nvSpPr>
        <p:spPr>
          <a:xfrm>
            <a:off x="496881" y="5111766"/>
            <a:ext cx="2159479" cy="3764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rgbClr val="002060"/>
                </a:solidFill>
              </a:rPr>
              <a:t>Logísticas </a:t>
            </a:r>
            <a:r>
              <a:rPr lang="pt-BR" sz="1600" b="1" dirty="0" err="1">
                <a:solidFill>
                  <a:srgbClr val="002060"/>
                </a:solidFill>
              </a:rPr>
              <a:t>Warehouse</a:t>
            </a:r>
            <a:endParaRPr lang="pt-BR" sz="1600" b="1" dirty="0">
              <a:solidFill>
                <a:srgbClr val="002060"/>
              </a:solidFill>
            </a:endParaRP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851422" y="3914978"/>
            <a:ext cx="450735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0070C0"/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0070C0"/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altLang="pt-BR" dirty="0" err="1"/>
              <a:t>Honey</a:t>
            </a:r>
            <a:r>
              <a:rPr lang="pt-BR" altLang="pt-BR" dirty="0"/>
              <a:t> </a:t>
            </a:r>
            <a:r>
              <a:rPr lang="pt-BR" altLang="pt-BR" dirty="0" err="1"/>
              <a:t>comb</a:t>
            </a:r>
            <a:r>
              <a:rPr lang="pt-BR" altLang="pt-BR" dirty="0"/>
              <a:t> (Ocupação de armazém)</a:t>
            </a:r>
          </a:p>
          <a:p>
            <a:r>
              <a:rPr lang="pt-BR" altLang="pt-BR" dirty="0"/>
              <a:t>FIFO</a:t>
            </a:r>
          </a:p>
          <a:p>
            <a:r>
              <a:rPr lang="pt-BR" altLang="pt-BR" dirty="0"/>
              <a:t>FEFO</a:t>
            </a:r>
          </a:p>
          <a:p>
            <a:r>
              <a:rPr lang="pt-BR" altLang="pt-BR" dirty="0"/>
              <a:t>KANBAN</a:t>
            </a:r>
          </a:p>
          <a:p>
            <a:r>
              <a:rPr lang="pt-BR" altLang="pt-BR" dirty="0" err="1"/>
              <a:t>Milk</a:t>
            </a:r>
            <a:r>
              <a:rPr lang="pt-BR" altLang="pt-BR" dirty="0"/>
              <a:t> </a:t>
            </a:r>
            <a:r>
              <a:rPr lang="pt-BR" altLang="pt-BR" dirty="0" err="1"/>
              <a:t>run</a:t>
            </a:r>
            <a:r>
              <a:rPr lang="pt-BR" altLang="pt-BR" dirty="0"/>
              <a:t> (Sequência de viagem para </a:t>
            </a:r>
            <a:r>
              <a:rPr lang="pt-BR" altLang="pt-BR" dirty="0" err="1"/>
              <a:t>picking</a:t>
            </a:r>
            <a:r>
              <a:rPr lang="pt-BR" altLang="pt-BR" dirty="0"/>
              <a:t>)</a:t>
            </a:r>
          </a:p>
          <a:p>
            <a:r>
              <a:rPr lang="pt-BR" altLang="pt-BR" dirty="0"/>
              <a:t>Planejamento de compras e estoques através de SIOP</a:t>
            </a:r>
          </a:p>
          <a:p>
            <a:r>
              <a:rPr lang="pt-BR" altLang="pt-BR" dirty="0"/>
              <a:t>Otimização de espaço</a:t>
            </a:r>
          </a:p>
          <a:p>
            <a:r>
              <a:rPr lang="pt-BR" altLang="pt-BR" dirty="0"/>
              <a:t>Mercadinhos intermediários</a:t>
            </a:r>
          </a:p>
          <a:p>
            <a:r>
              <a:rPr lang="pt-BR" altLang="pt-BR" dirty="0"/>
              <a:t>Inventário</a:t>
            </a:r>
          </a:p>
          <a:p>
            <a:r>
              <a:rPr lang="pt-BR" altLang="pt-BR" dirty="0" err="1"/>
              <a:t>Housekeeping</a:t>
            </a:r>
            <a:endParaRPr lang="pt-BR" altLang="pt-BR" dirty="0"/>
          </a:p>
          <a:p>
            <a:r>
              <a:rPr lang="pt-BR" altLang="pt-BR" dirty="0"/>
              <a:t>Obsolescência</a:t>
            </a:r>
          </a:p>
          <a:p>
            <a:r>
              <a:rPr lang="pt-BR" altLang="pt-BR" dirty="0" err="1"/>
              <a:t>KPI’s</a:t>
            </a:r>
            <a:r>
              <a:rPr lang="pt-BR" altLang="pt-BR" dirty="0"/>
              <a:t> Operacionais</a:t>
            </a:r>
          </a:p>
          <a:p>
            <a:r>
              <a:rPr lang="pt-BR" altLang="pt-BR" dirty="0"/>
              <a:t>Giro de estoque</a:t>
            </a:r>
          </a:p>
          <a:p>
            <a:r>
              <a:rPr lang="pt-BR" altLang="pt-BR" dirty="0"/>
              <a:t>5s na Operação</a:t>
            </a:r>
          </a:p>
          <a:p>
            <a:r>
              <a:rPr lang="pt-BR" altLang="pt-BR" dirty="0"/>
              <a:t>Analise de empilhadeiras</a:t>
            </a:r>
          </a:p>
        </p:txBody>
      </p:sp>
    </p:spTree>
    <p:extLst>
      <p:ext uri="{BB962C8B-B14F-4D97-AF65-F5344CB8AC3E}">
        <p14:creationId xmlns:p14="http://schemas.microsoft.com/office/powerpoint/2010/main" val="422628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37278" y="2464239"/>
            <a:ext cx="4393826" cy="538576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Coaching e Mentoring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1123" y="3026172"/>
            <a:ext cx="554504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Planos de sucessão 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Movimentação de Líderes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Mudança de Cultura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Integração 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Mudança de Desempenho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Apadrinhamento profissional</a:t>
            </a:r>
          </a:p>
          <a:p>
            <a:pPr marL="182563" indent="-1825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Verdana" panose="020B0604030504040204" pitchFamily="34" charset="0"/>
              </a:rPr>
              <a:t>Desenvolvimento de talentos</a:t>
            </a: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914863" y="1378290"/>
            <a:ext cx="3647514" cy="3764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2060"/>
                </a:solidFill>
              </a:rPr>
              <a:t>Palestras e Congressos</a:t>
            </a: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988687" y="1910981"/>
            <a:ext cx="40993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0070C0"/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0070C0"/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altLang="pt-BR" dirty="0"/>
              <a:t>Organização dos Eventos</a:t>
            </a:r>
          </a:p>
          <a:p>
            <a:r>
              <a:rPr lang="pt-BR" altLang="pt-BR" dirty="0"/>
              <a:t>Desenvolvimentos de temas específicos</a:t>
            </a:r>
          </a:p>
          <a:p>
            <a:r>
              <a:rPr lang="pt-BR" altLang="pt-BR" dirty="0"/>
              <a:t>Condução das Palestras</a:t>
            </a:r>
          </a:p>
        </p:txBody>
      </p:sp>
      <p:sp>
        <p:nvSpPr>
          <p:cNvPr id="10" name="Título 3"/>
          <p:cNvSpPr txBox="1">
            <a:spLocks/>
          </p:cNvSpPr>
          <p:nvPr/>
        </p:nvSpPr>
        <p:spPr>
          <a:xfrm>
            <a:off x="981123" y="4318834"/>
            <a:ext cx="4908176" cy="4882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2060"/>
                </a:solidFill>
              </a:rPr>
              <a:t>Capacitação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016620" y="4943110"/>
            <a:ext cx="64687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0070C0"/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0070C0"/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altLang="pt-BR" dirty="0"/>
              <a:t>Desenvolvimento de habilidades específicas especiais</a:t>
            </a:r>
          </a:p>
          <a:p>
            <a:r>
              <a:rPr lang="pt-BR" altLang="pt-BR" dirty="0"/>
              <a:t>Desenvolvimento de materiais de apresentação em inglês</a:t>
            </a:r>
          </a:p>
          <a:p>
            <a:r>
              <a:rPr lang="pt-BR" altLang="pt-BR" dirty="0"/>
              <a:t>Treinamento de Executivos para apresentações específicas </a:t>
            </a:r>
          </a:p>
          <a:p>
            <a:r>
              <a:rPr lang="pt-BR" altLang="pt-BR" dirty="0"/>
              <a:t>Preparação de profissionais para viagens internacionais</a:t>
            </a:r>
          </a:p>
          <a:p>
            <a:endParaRPr lang="pt-BR" altLang="pt-BR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39870" y="628330"/>
            <a:ext cx="4564070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Nossas Competências</a:t>
            </a: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1001673" y="2917892"/>
            <a:ext cx="4680000" cy="4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1016620" y="4807122"/>
            <a:ext cx="4820157" cy="4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937278" y="1768789"/>
            <a:ext cx="4680000" cy="4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3">
            <a:extLst>
              <a:ext uri="{FF2B5EF4-FFF2-40B4-BE49-F238E27FC236}">
                <a16:creationId xmlns:a16="http://schemas.microsoft.com/office/drawing/2014/main" id="{E388C64B-7101-48A5-AC7E-C27DAAF66C46}"/>
              </a:ext>
            </a:extLst>
          </p:cNvPr>
          <p:cNvSpPr txBox="1">
            <a:spLocks/>
          </p:cNvSpPr>
          <p:nvPr/>
        </p:nvSpPr>
        <p:spPr>
          <a:xfrm>
            <a:off x="907299" y="5771311"/>
            <a:ext cx="3647514" cy="3764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2060"/>
                </a:solidFill>
              </a:rPr>
              <a:t>Assessoria de Negócios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418779BC-031D-4B2F-A4FD-43BE023B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23" y="6304002"/>
            <a:ext cx="505430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1825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0070C0"/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0070C0"/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0070C0"/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altLang="pt-BR" dirty="0"/>
              <a:t>Diagnóstico, Implantação e Análises das mídias Digitais</a:t>
            </a:r>
          </a:p>
          <a:p>
            <a:r>
              <a:rPr lang="pt-BR" altLang="pt-BR" dirty="0"/>
              <a:t>Produção de eventos corporativos</a:t>
            </a:r>
          </a:p>
          <a:p>
            <a:r>
              <a:rPr lang="pt-BR" altLang="pt-BR" dirty="0"/>
              <a:t>Assessoria de Imprensa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E3ADBC6-CCE6-4856-9DC9-7A904941C51A}"/>
              </a:ext>
            </a:extLst>
          </p:cNvPr>
          <p:cNvCxnSpPr/>
          <p:nvPr/>
        </p:nvCxnSpPr>
        <p:spPr>
          <a:xfrm flipV="1">
            <a:off x="929714" y="6161810"/>
            <a:ext cx="4680000" cy="4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1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Text Box 2"/>
          <p:cNvSpPr txBox="1">
            <a:spLocks noChangeArrowheads="1"/>
          </p:cNvSpPr>
          <p:nvPr/>
        </p:nvSpPr>
        <p:spPr bwMode="auto">
          <a:xfrm>
            <a:off x="1559497" y="323946"/>
            <a:ext cx="3304051" cy="512767"/>
          </a:xfrm>
          <a:prstGeom prst="rect">
            <a:avLst/>
          </a:prstGeom>
        </p:spPr>
        <p:txBody>
          <a:bodyPr/>
          <a:lstStyle>
            <a:lvl1pPr algn="l" defTabSz="914400" eaLnBrk="1" latinLnBrk="0" hangingPunct="1">
              <a:spcBef>
                <a:spcPct val="0"/>
              </a:spcBef>
              <a:buNone/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19586098"/>
              </p:ext>
            </p:extLst>
          </p:nvPr>
        </p:nvGraphicFramePr>
        <p:xfrm>
          <a:off x="898739" y="1530254"/>
          <a:ext cx="7929618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8ED58A24-2ED2-454E-B261-03F91ED6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199641" cy="1077218"/>
          </a:xfrm>
        </p:spPr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pt-BR" sz="3300" dirty="0"/>
              <a:t>Nosso Foco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393930" y="6214318"/>
            <a:ext cx="683339" cy="365125"/>
          </a:xfrm>
        </p:spPr>
        <p:txBody>
          <a:bodyPr/>
          <a:lstStyle/>
          <a:p>
            <a:fld id="{CC0F4818-2C59-4579-865D-B518875E3C4D}" type="slidenum">
              <a:rPr lang="pt-BR" smtClean="0"/>
              <a:pPr/>
              <a:t>8</a:t>
            </a:fld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90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5677FC-4100-4B37-94A4-98D620598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7CA028-293E-41DB-8741-E20DD1C4D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9DFC82-F1CD-4CE0-BFB5-E5D193341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CF712B-2E06-453A-BD2C-71668E4F8D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7C40EA-6FAA-4AF4-8371-D52F8AA45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D22F77-B9F8-4559-99AB-650000E67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EDD75C-73A4-41A3-901C-2045C5927A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33E5C-92CB-4CF3-B971-F18B62E44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295-EB35-4A74-8C8C-9B125C93DD07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81879" y="738536"/>
            <a:ext cx="5552660" cy="10772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spcBef>
                <a:spcPct val="0"/>
              </a:spcBef>
              <a:buNone/>
              <a:defRPr sz="3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sz="3300" dirty="0"/>
              <a:t>Estratégia Lean Six Sigma</a:t>
            </a: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C6C9E1-23D0-4D9F-BBE2-56DDA8F84625}"/>
              </a:ext>
            </a:extLst>
          </p:cNvPr>
          <p:cNvSpPr txBox="1"/>
          <p:nvPr/>
        </p:nvSpPr>
        <p:spPr>
          <a:xfrm>
            <a:off x="1258957" y="1634462"/>
            <a:ext cx="7580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</a:rPr>
              <a:t>“Nossa estratégia é unir a velocidade racional do </a:t>
            </a:r>
            <a:r>
              <a:rPr lang="pt-BR" sz="2400" b="1" dirty="0" err="1">
                <a:solidFill>
                  <a:srgbClr val="FFC000"/>
                </a:solidFill>
              </a:rPr>
              <a:t>Lean</a:t>
            </a:r>
            <a:r>
              <a:rPr lang="pt-BR" sz="2400" b="1" dirty="0">
                <a:solidFill>
                  <a:srgbClr val="FFC000"/>
                </a:solidFill>
              </a:rPr>
              <a:t> com a força e a profundidade do Seis Sigma”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50A44F-5DA1-4CA9-9716-D1DB9A85CF5D}"/>
              </a:ext>
            </a:extLst>
          </p:cNvPr>
          <p:cNvSpPr txBox="1"/>
          <p:nvPr/>
        </p:nvSpPr>
        <p:spPr>
          <a:xfrm>
            <a:off x="1258957" y="2675484"/>
            <a:ext cx="772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/>
              <a:t>O Grupo Marca, utiliza o </a:t>
            </a:r>
            <a:r>
              <a:rPr lang="pt-BR" sz="1200" b="1" dirty="0" err="1"/>
              <a:t>Lean</a:t>
            </a:r>
            <a:r>
              <a:rPr lang="pt-BR" sz="1200" b="1" dirty="0"/>
              <a:t> e o </a:t>
            </a:r>
            <a:r>
              <a:rPr lang="pt-BR" sz="1200" b="1" dirty="0" err="1"/>
              <a:t>Six</a:t>
            </a:r>
            <a:r>
              <a:rPr lang="pt-BR" sz="1200" b="1" dirty="0"/>
              <a:t> Sigma como suas principais metodologias para estruturar e melhorar os processos, levando a organização a um novo patamar de Gestão reduzindo os prazos do negócio e trazendo ganhos expressivos em produtividade, qualidade e redução de custos.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3923228-23F4-42AE-A964-26A991EE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30" y="3879187"/>
            <a:ext cx="5210175" cy="21621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90F8134-314B-45EF-A82B-1F1A6AE30AF0}"/>
              </a:ext>
            </a:extLst>
          </p:cNvPr>
          <p:cNvSpPr/>
          <p:nvPr/>
        </p:nvSpPr>
        <p:spPr>
          <a:xfrm>
            <a:off x="2682530" y="3879187"/>
            <a:ext cx="282632" cy="21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652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8|2.2|2|2.5|2.1|2.4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.5|4.5|4.1|3|4.1|4.1|3.6|3.1|3.2|2.7|2.5|2.2|2.3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1|2.7|3.4|3.3|3|2|2.1|3.2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|0.7|0.7|0.7|0.6|0.6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2|2.1|1.9|2.1|1.7|1.9|1.8|1.9|1.7|1.9|1.5|2|1.8|1.9|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6|2|2.7|2.3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5.6"/>
</p:tagLst>
</file>

<file path=ppt/theme/theme1.xml><?xml version="1.0" encoding="utf-8"?>
<a:theme xmlns:a="http://schemas.openxmlformats.org/drawingml/2006/main" name="Facetad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8050</TotalTime>
  <Words>2338</Words>
  <Application>Microsoft Office PowerPoint</Application>
  <PresentationFormat>Widescreen</PresentationFormat>
  <Paragraphs>415</Paragraphs>
  <Slides>34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8" baseType="lpstr">
      <vt:lpstr>Arial</vt:lpstr>
      <vt:lpstr>Calibri</vt:lpstr>
      <vt:lpstr>Helvetica</vt:lpstr>
      <vt:lpstr>Helvetica Neue</vt:lpstr>
      <vt:lpstr>Helvetica Neue Light</vt:lpstr>
      <vt:lpstr>Impact</vt:lpstr>
      <vt:lpstr>Tahoma</vt:lpstr>
      <vt:lpstr>Times</vt:lpstr>
      <vt:lpstr>Times New Roman</vt:lpstr>
      <vt:lpstr>Trebuchet MS</vt:lpstr>
      <vt:lpstr>Verdana</vt:lpstr>
      <vt:lpstr>Wingdings</vt:lpstr>
      <vt:lpstr>Wingdings 3</vt:lpstr>
      <vt:lpstr>Facetado</vt:lpstr>
      <vt:lpstr> Grupo Marca</vt:lpstr>
      <vt:lpstr>Quem Somos</vt:lpstr>
      <vt:lpstr>Nossos Clientes</vt:lpstr>
      <vt:lpstr>Nossa Abrangência</vt:lpstr>
      <vt:lpstr>Excelência Organizacional</vt:lpstr>
      <vt:lpstr>Apresentação do PowerPoint</vt:lpstr>
      <vt:lpstr>Coaching e Mentoring</vt:lpstr>
      <vt:lpstr>Nosso Foco </vt:lpstr>
      <vt:lpstr>Apresentação do PowerPoint</vt:lpstr>
      <vt:lpstr>Impacto do Lean Six Sigma na Lucratividade</vt:lpstr>
      <vt:lpstr>Gestão do Programa Lean Six Sigma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III - Execução dos Projetos de Melhoria </vt:lpstr>
      <vt:lpstr>IV - Gestão da Sustentabilidade</vt:lpstr>
      <vt:lpstr>Apresentação do PowerPoint</vt:lpstr>
      <vt:lpstr>IV - Gestão da Sustentabilidade</vt:lpstr>
      <vt:lpstr>Apresentação do PowerPoint</vt:lpstr>
      <vt:lpstr>Processo de Transformação Lean</vt:lpstr>
      <vt:lpstr>Casos de Sucessos - Transportadoras</vt:lpstr>
      <vt:lpstr>Nossos Consultores</vt:lpstr>
      <vt:lpstr>Nossos Consultores </vt:lpstr>
      <vt:lpstr>Nossos Consultores</vt:lpstr>
      <vt:lpstr>Nossos Consultores</vt:lpstr>
      <vt:lpstr>Nossos Consultores</vt:lpstr>
      <vt:lpstr>Nossos Consultores</vt:lpstr>
      <vt:lpstr>Nossos Consultores</vt:lpstr>
      <vt:lpstr>Contatos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Fernandes</dc:creator>
  <cp:lastModifiedBy>carlos fernandes</cp:lastModifiedBy>
  <cp:revision>132</cp:revision>
  <dcterms:created xsi:type="dcterms:W3CDTF">2016-03-22T14:58:57Z</dcterms:created>
  <dcterms:modified xsi:type="dcterms:W3CDTF">2017-09-28T21:47:58Z</dcterms:modified>
</cp:coreProperties>
</file>