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70AB-E35F-40C7-950D-45FC6B8A6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CAF46-009C-4757-A6A8-CE3BA295F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2ADA7-AB31-451D-A2CE-B88E528C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911-0A9C-421A-BF0D-ADB8F49C0DB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07BE0-6A6F-49DF-BD4A-4473F116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C0372-3A4B-4FA2-86AB-40A83F8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2855-1075-40A6-B57C-D67716B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D379-5B83-4ABA-80B2-30138F00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9AD1D-0A00-4FB8-9C24-0ABB9F071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376EC-86AC-47D1-9FD6-E970719E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911-0A9C-421A-BF0D-ADB8F49C0DB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381F6-7A7F-4447-8FEC-3EC00DB7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5531F-9D1F-4C3E-9EDD-98506549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2855-1075-40A6-B57C-D67716B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1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E916A-26E5-4398-A291-5088D3764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D3109-B4E2-4296-B822-3FF37F4FD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45DB7-4563-4A68-8E4C-9A0E97EA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911-0A9C-421A-BF0D-ADB8F49C0DB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33B8-CA84-4AC3-8D09-AC9D04E4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F2D81-0F53-4A90-951B-1EFB65FC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2855-1075-40A6-B57C-D67716B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3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E4FA-C1B2-401B-980A-9B244E08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A836-9CAF-437F-B22C-D204C98D4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B4BF5-138B-465C-BAFC-99264E34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911-0A9C-421A-BF0D-ADB8F49C0DB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7F1A1-8B34-4F5D-AF7F-CD863CAF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99F08-7892-4F65-BC87-2D78B73B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2855-1075-40A6-B57C-D67716B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3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0001-39F9-4A3C-A638-ACC9E7BE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74C33-79B2-4CBD-B2F5-F261B8103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442BE-BA67-41E3-A157-3C5812DE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911-0A9C-421A-BF0D-ADB8F49C0DB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959A6-7EFF-4FA1-AD3C-E801CD9C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31F6C-780A-4577-BF6B-FF8204AD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2855-1075-40A6-B57C-D67716B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9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B7A7-10EC-4507-8B0F-081E93FD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4824-F1C4-4D86-A47F-9091F8B00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8942E-241B-4DA0-9AD1-FEE1121F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A068C-D8DF-4560-B3CA-A2B3B52C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911-0A9C-421A-BF0D-ADB8F49C0DB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11646-E295-45E5-B814-53B3C9B4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1E94F-8CAA-4A45-B621-D6E4F7FE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2855-1075-40A6-B57C-D67716B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3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2EA6-6B8A-47AC-ACDF-5C9C43E5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3044D-06B7-44B3-81A8-E8B5CB119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F2552-AB79-4886-A578-354E0449A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03A55-2962-44FF-9888-1E4826E52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567F6-1E94-4BDD-BF79-A76055A89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962E8-320F-45BD-82B6-7FA661C8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911-0A9C-421A-BF0D-ADB8F49C0DB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9C039-CBF5-4587-958E-AB4F209C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9D274-E02C-434E-B7F1-E9AF09D2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2855-1075-40A6-B57C-D67716B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2EDC-E5AA-4C20-BB9E-10975432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2C2F2-C786-4DFC-9958-43E5B082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911-0A9C-421A-BF0D-ADB8F49C0DB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45FF5-5095-42DE-A2B1-155429A1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84E5C-C2CA-4E41-864D-EE3D6DA1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2855-1075-40A6-B57C-D67716B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11F11-1C0F-499A-895E-F4248062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911-0A9C-421A-BF0D-ADB8F49C0DB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7C4D2-0746-454D-BE62-15667C52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20628-97B0-4C70-BC47-15C77E0D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2855-1075-40A6-B57C-D67716B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8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46AC-54A0-4F21-AB33-D1FEB724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86C83-52B3-4DF3-857E-79FA5A2D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BC9A2-D405-4A5C-A41F-10F0B884E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D3E38-7824-4820-B056-9878C463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911-0A9C-421A-BF0D-ADB8F49C0DB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151D4-0A34-47F9-A212-278FA38D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CE999-C694-4839-A1FF-12E4CAA9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2855-1075-40A6-B57C-D67716B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2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6640-2835-4D1F-BBC6-7A67DF48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E61F9-79C7-4D04-8EB2-D8C7D3521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D6297-F20B-4F0E-8659-A2B2DF7F4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28E3D-4423-4E35-AA39-6BF69461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911-0A9C-421A-BF0D-ADB8F49C0DB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B1A40-4ACE-4DC9-BA2F-1CC597C0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07C99-226F-41C9-AE15-091C1050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2855-1075-40A6-B57C-D67716B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9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DD9C2-BC86-42F9-A3D3-160F14BE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FF284-7204-44C5-8AB8-E1EB398F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FA095-BAFB-4262-9953-01CC13DAB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1911-0A9C-421A-BF0D-ADB8F49C0DB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9A05D-FE21-4782-966E-5716CAA80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C87ED-452E-4F98-AA91-C2F43928C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C2855-1075-40A6-B57C-D67716BDE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9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8068-4BC9-49E5-BDF7-9BC31066D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C460A-AC14-4D53-9A1B-23A7857F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Projeto Exemplo 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6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Logon Aluno</dc:creator>
  <cp:lastModifiedBy>Logon Aluno</cp:lastModifiedBy>
  <cp:revision>1</cp:revision>
  <dcterms:created xsi:type="dcterms:W3CDTF">2024-03-20T01:28:39Z</dcterms:created>
  <dcterms:modified xsi:type="dcterms:W3CDTF">2024-03-20T01:29:58Z</dcterms:modified>
</cp:coreProperties>
</file>