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ae6f01b5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ae6f01b5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ae6f01b5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ae6f01b5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ae6f01b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ae6f01b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ae6f01b5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ae6f01b5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ae6f01b5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ae6f01b5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ae6f01b5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ae6f01b5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ae6f01b5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ae6f01b5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ae6f01b5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ae6f01b5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ae6f01b5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ae6f01b5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ae6f01b5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ae6f01b5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JulioCesarMS/proyecto-git.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scm.com/" TargetMode="External"/><Relationship Id="rId4" Type="http://schemas.openxmlformats.org/officeDocument/2006/relationships/hyperlink" Target="https://githu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Git &amp; Guthub</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Subir un proyecto local a remoto (GitHub)</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
              <a:t>git-init : Create an empty Git repository or reinitialize an existing one</a:t>
            </a:r>
            <a:endParaRPr/>
          </a:p>
          <a:p>
            <a:pPr indent="0" lvl="0" marL="0" rtl="0" algn="l">
              <a:spcBef>
                <a:spcPts val="1200"/>
              </a:spcBef>
              <a:spcAft>
                <a:spcPts val="0"/>
              </a:spcAft>
              <a:buNone/>
            </a:pPr>
            <a:r>
              <a:rPr lang="es"/>
              <a:t>git-add - Add file contents to the index</a:t>
            </a:r>
            <a:endParaRPr/>
          </a:p>
          <a:p>
            <a:pPr indent="0" lvl="0" marL="0" rtl="0" algn="l">
              <a:spcBef>
                <a:spcPts val="1200"/>
              </a:spcBef>
              <a:spcAft>
                <a:spcPts val="0"/>
              </a:spcAft>
              <a:buNone/>
            </a:pPr>
            <a:r>
              <a:rPr lang="es"/>
              <a:t>git-commit - Record changes to the repository</a:t>
            </a:r>
            <a:endParaRPr/>
          </a:p>
          <a:p>
            <a:pPr indent="0" lvl="0" marL="0" rtl="0" algn="l">
              <a:spcBef>
                <a:spcPts val="1200"/>
              </a:spcBef>
              <a:spcAft>
                <a:spcPts val="0"/>
              </a:spcAft>
              <a:buNone/>
            </a:pPr>
            <a:r>
              <a:rPr lang="es"/>
              <a:t>git-push - Update remote refs along with associated objects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
              <a:t>git init</a:t>
            </a:r>
            <a:endParaRPr/>
          </a:p>
          <a:p>
            <a:pPr indent="0" lvl="0" marL="0" rtl="0" algn="l">
              <a:spcBef>
                <a:spcPts val="1200"/>
              </a:spcBef>
              <a:spcAft>
                <a:spcPts val="0"/>
              </a:spcAft>
              <a:buNone/>
            </a:pPr>
            <a:r>
              <a:rPr lang="es"/>
              <a:t>git commit -m "first commit"</a:t>
            </a:r>
            <a:endParaRPr/>
          </a:p>
          <a:p>
            <a:pPr indent="0" lvl="0" marL="0" rtl="0" algn="l">
              <a:spcBef>
                <a:spcPts val="1200"/>
              </a:spcBef>
              <a:spcAft>
                <a:spcPts val="0"/>
              </a:spcAft>
              <a:buNone/>
            </a:pPr>
            <a:r>
              <a:rPr lang="es"/>
              <a:t>git branch -M main</a:t>
            </a:r>
            <a:endParaRPr/>
          </a:p>
          <a:p>
            <a:pPr indent="0" lvl="0" marL="0" rtl="0" algn="l">
              <a:spcBef>
                <a:spcPts val="1200"/>
              </a:spcBef>
              <a:spcAft>
                <a:spcPts val="0"/>
              </a:spcAft>
              <a:buNone/>
            </a:pPr>
            <a:r>
              <a:rPr lang="es"/>
              <a:t>git remote add origin </a:t>
            </a:r>
            <a:r>
              <a:rPr lang="es" u="sng">
                <a:solidFill>
                  <a:schemeClr val="hlink"/>
                </a:solidFill>
                <a:hlinkClick r:id="rId3"/>
              </a:rPr>
              <a:t>https://github.com/JulioCesarMS/proyecto-git.git</a:t>
            </a:r>
            <a:endParaRPr/>
          </a:p>
          <a:p>
            <a:pPr indent="0" lvl="0" marL="0" rtl="0" algn="l">
              <a:spcBef>
                <a:spcPts val="1200"/>
              </a:spcBef>
              <a:spcAft>
                <a:spcPts val="1200"/>
              </a:spcAft>
              <a:buNone/>
            </a:pPr>
            <a:r>
              <a:rPr lang="es"/>
              <a:t>git push -u origin main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Git?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Git es un sistema de control de versiones distribuido, que permite a los desarrolladores rastrear los cambios en el código fuente durante el desarrollo de software. Fue creado por Linus Torvalds en 2005 para gestionar el desarrollo del kernel de Linux, pero hoy en día es utilizado ampliamente en proyectos de software de todo tipo.</a:t>
            </a:r>
            <a:endParaRPr/>
          </a:p>
        </p:txBody>
      </p:sp>
      <p:pic>
        <p:nvPicPr>
          <p:cNvPr id="66" name="Google Shape;66;p14"/>
          <p:cNvPicPr preferRelativeResize="0"/>
          <p:nvPr/>
        </p:nvPicPr>
        <p:blipFill>
          <a:blip r:embed="rId3">
            <a:alphaModFix/>
          </a:blip>
          <a:stretch>
            <a:fillRect/>
          </a:stretch>
        </p:blipFill>
        <p:spPr>
          <a:xfrm>
            <a:off x="4254850" y="667488"/>
            <a:ext cx="4267200" cy="54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Características de Git</a:t>
            </a:r>
            <a:endParaRPr/>
          </a:p>
        </p:txBody>
      </p:sp>
      <p:sp>
        <p:nvSpPr>
          <p:cNvPr id="72" name="Google Shape;72;p15"/>
          <p:cNvSpPr txBox="1"/>
          <p:nvPr>
            <p:ph idx="1" type="body"/>
          </p:nvPr>
        </p:nvSpPr>
        <p:spPr>
          <a:xfrm>
            <a:off x="311700" y="1152475"/>
            <a:ext cx="8520600" cy="3680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a:solidFill>
                  <a:schemeClr val="dk1"/>
                </a:solidFill>
              </a:rPr>
              <a:t>Algunas características clave de Git son:</a:t>
            </a:r>
            <a:endParaRPr>
              <a:solidFill>
                <a:schemeClr val="dk1"/>
              </a:solidFill>
            </a:endParaRPr>
          </a:p>
          <a:p>
            <a:pPr indent="-325755" lvl="0" marL="457200" rtl="0" algn="l">
              <a:spcBef>
                <a:spcPts val="1200"/>
              </a:spcBef>
              <a:spcAft>
                <a:spcPts val="0"/>
              </a:spcAft>
              <a:buClr>
                <a:schemeClr val="dk1"/>
              </a:buClr>
              <a:buSzPct val="100000"/>
              <a:buChar char="●"/>
            </a:pPr>
            <a:r>
              <a:rPr b="1" lang="es">
                <a:solidFill>
                  <a:schemeClr val="dk1"/>
                </a:solidFill>
              </a:rPr>
              <a:t>Control de versiones distribuido</a:t>
            </a:r>
            <a:r>
              <a:rPr lang="es">
                <a:solidFill>
                  <a:schemeClr val="dk1"/>
                </a:solidFill>
              </a:rPr>
              <a:t>: Git permite que cada desarrollador tenga una copia completa del proyecto en su propia máquina. Esto permite trabajar de manera independiente sin depender de una conexión constante a un servidor central.</a:t>
            </a:r>
            <a:endParaRPr>
              <a:solidFill>
                <a:schemeClr val="dk1"/>
              </a:solidFill>
            </a:endParaRPr>
          </a:p>
          <a:p>
            <a:pPr indent="-325755" lvl="0" marL="457200" rtl="0" algn="l">
              <a:spcBef>
                <a:spcPts val="0"/>
              </a:spcBef>
              <a:spcAft>
                <a:spcPts val="0"/>
              </a:spcAft>
              <a:buClr>
                <a:schemeClr val="dk1"/>
              </a:buClr>
              <a:buSzPct val="100000"/>
              <a:buChar char="●"/>
            </a:pPr>
            <a:r>
              <a:rPr b="1" lang="es">
                <a:solidFill>
                  <a:schemeClr val="dk1"/>
                </a:solidFill>
              </a:rPr>
              <a:t>Seguimiento de cambios</a:t>
            </a:r>
            <a:r>
              <a:rPr lang="es">
                <a:solidFill>
                  <a:schemeClr val="dk1"/>
                </a:solidFill>
              </a:rPr>
              <a:t>: Git registra cada modificación en los archivos del proyecto, permitiendo ver qué cambios se han hecho, cuándo y por quién.</a:t>
            </a:r>
            <a:endParaRPr>
              <a:solidFill>
                <a:schemeClr val="dk1"/>
              </a:solidFill>
            </a:endParaRPr>
          </a:p>
          <a:p>
            <a:pPr indent="-325755" lvl="0" marL="457200" rtl="0" algn="l">
              <a:spcBef>
                <a:spcPts val="0"/>
              </a:spcBef>
              <a:spcAft>
                <a:spcPts val="0"/>
              </a:spcAft>
              <a:buClr>
                <a:schemeClr val="dk1"/>
              </a:buClr>
              <a:buSzPct val="100000"/>
              <a:buChar char="●"/>
            </a:pPr>
            <a:r>
              <a:rPr b="1" lang="es">
                <a:solidFill>
                  <a:schemeClr val="dk1"/>
                </a:solidFill>
              </a:rPr>
              <a:t>Ramas (branches)</a:t>
            </a:r>
            <a:r>
              <a:rPr lang="es">
                <a:solidFill>
                  <a:schemeClr val="dk1"/>
                </a:solidFill>
              </a:rPr>
              <a:t>: Permite a los usuarios crear ramas independientes del proyecto para trabajar en nuevas funcionalidades o correcciones sin afectar la rama principal del código. Una vez que el trabajo en una rama está completo, puede fusionarse (merge) con la rama principal.</a:t>
            </a:r>
            <a:endParaRPr>
              <a:solidFill>
                <a:schemeClr val="dk1"/>
              </a:solidFill>
            </a:endParaRPr>
          </a:p>
          <a:p>
            <a:pPr indent="-325755" lvl="0" marL="457200" rtl="0" algn="l">
              <a:spcBef>
                <a:spcPts val="0"/>
              </a:spcBef>
              <a:spcAft>
                <a:spcPts val="0"/>
              </a:spcAft>
              <a:buClr>
                <a:schemeClr val="dk1"/>
              </a:buClr>
              <a:buSzPct val="100000"/>
              <a:buChar char="●"/>
            </a:pPr>
            <a:r>
              <a:rPr b="1" lang="es">
                <a:solidFill>
                  <a:schemeClr val="dk1"/>
                </a:solidFill>
              </a:rPr>
              <a:t>Colaboración</a:t>
            </a:r>
            <a:r>
              <a:rPr lang="es">
                <a:solidFill>
                  <a:schemeClr val="dk1"/>
                </a:solidFill>
              </a:rPr>
              <a:t>: Facilita la colaboración entre varios desarrolladores, ya que es fácil integrar cambios de diferentes personas y resolver conflictos cuando los cambios en el código chocan.</a:t>
            </a:r>
            <a:endParaRPr>
              <a:solidFill>
                <a:schemeClr val="dk1"/>
              </a:solidFill>
            </a:endParaRPr>
          </a:p>
          <a:p>
            <a:pPr indent="-325755" lvl="0" marL="457200" rtl="0" algn="l">
              <a:spcBef>
                <a:spcPts val="0"/>
              </a:spcBef>
              <a:spcAft>
                <a:spcPts val="0"/>
              </a:spcAft>
              <a:buClr>
                <a:schemeClr val="dk1"/>
              </a:buClr>
              <a:buSzPct val="100000"/>
              <a:buChar char="●"/>
            </a:pPr>
            <a:r>
              <a:rPr b="1" lang="es">
                <a:solidFill>
                  <a:schemeClr val="dk1"/>
                </a:solidFill>
              </a:rPr>
              <a:t>Deshacer errores</a:t>
            </a:r>
            <a:r>
              <a:rPr lang="es">
                <a:solidFill>
                  <a:schemeClr val="dk1"/>
                </a:solidFill>
              </a:rPr>
              <a:t>: Git permite regresar a versiones anteriores del proyecto, lo que ayuda a deshacer errores o experimentar con nuevas ideas sin riesgo de perder el trabajo realizado.</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Instalación:</a:t>
            </a:r>
            <a:endParaRPr/>
          </a:p>
        </p:txBody>
      </p:sp>
      <p:sp>
        <p:nvSpPr>
          <p:cNvPr id="78" name="Google Shape;78;p16"/>
          <p:cNvSpPr txBox="1"/>
          <p:nvPr>
            <p:ph idx="1" type="body"/>
          </p:nvPr>
        </p:nvSpPr>
        <p:spPr>
          <a:xfrm>
            <a:off x="311700" y="1561400"/>
            <a:ext cx="8520600" cy="30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
              <a:t>Link: </a:t>
            </a:r>
            <a:r>
              <a:rPr lang="es" u="sng">
                <a:solidFill>
                  <a:schemeClr val="hlink"/>
                </a:solidFill>
                <a:hlinkClick r:id="rId3"/>
              </a:rPr>
              <a:t>https://git-scm.com/</a:t>
            </a:r>
            <a:endParaRPr/>
          </a:p>
          <a:p>
            <a:pPr indent="0" lvl="0" marL="0" rtl="0" algn="l">
              <a:spcBef>
                <a:spcPts val="1200"/>
              </a:spcBef>
              <a:spcAft>
                <a:spcPts val="0"/>
              </a:spcAft>
              <a:buNone/>
            </a:pPr>
            <a:r>
              <a:rPr lang="es"/>
              <a:t>Crear una cuenta en GitHub: </a:t>
            </a:r>
            <a:r>
              <a:rPr lang="es" u="sng">
                <a:solidFill>
                  <a:schemeClr val="hlink"/>
                </a:solidFill>
                <a:hlinkClick r:id="rId4"/>
              </a:rPr>
              <a:t>https://github.com/</a:t>
            </a:r>
            <a:endParaRPr/>
          </a:p>
          <a:p>
            <a:pPr indent="0" lvl="0" marL="0" rtl="0" algn="l">
              <a:spcBef>
                <a:spcPts val="1200"/>
              </a:spcBef>
              <a:spcAft>
                <a:spcPts val="0"/>
              </a:spcAft>
              <a:buNone/>
            </a:pPr>
            <a:r>
              <a:rPr lang="es"/>
              <a:t>   (Tener disponible nombre de usuario y contraseña)</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Instalación Git</a:t>
            </a:r>
            <a:endParaRPr/>
          </a:p>
        </p:txBody>
      </p:sp>
      <p:pic>
        <p:nvPicPr>
          <p:cNvPr id="84" name="Google Shape;84;p17"/>
          <p:cNvPicPr preferRelativeResize="0"/>
          <p:nvPr/>
        </p:nvPicPr>
        <p:blipFill>
          <a:blip r:embed="rId3">
            <a:alphaModFix/>
          </a:blip>
          <a:stretch>
            <a:fillRect/>
          </a:stretch>
        </p:blipFill>
        <p:spPr>
          <a:xfrm>
            <a:off x="311698" y="1234800"/>
            <a:ext cx="6475526" cy="3416400"/>
          </a:xfrm>
          <a:prstGeom prst="rect">
            <a:avLst/>
          </a:prstGeom>
          <a:noFill/>
          <a:ln>
            <a:noFill/>
          </a:ln>
        </p:spPr>
      </p:pic>
      <p:cxnSp>
        <p:nvCxnSpPr>
          <p:cNvPr id="85" name="Google Shape;85;p17"/>
          <p:cNvCxnSpPr/>
          <p:nvPr/>
        </p:nvCxnSpPr>
        <p:spPr>
          <a:xfrm flipH="1">
            <a:off x="5821175" y="2939875"/>
            <a:ext cx="1368300" cy="8334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Instalación Git</a:t>
            </a:r>
            <a:endParaRPr/>
          </a:p>
        </p:txBody>
      </p:sp>
      <p:pic>
        <p:nvPicPr>
          <p:cNvPr id="91" name="Google Shape;91;p18"/>
          <p:cNvPicPr preferRelativeResize="0"/>
          <p:nvPr/>
        </p:nvPicPr>
        <p:blipFill>
          <a:blip r:embed="rId3">
            <a:alphaModFix/>
          </a:blip>
          <a:stretch>
            <a:fillRect/>
          </a:stretch>
        </p:blipFill>
        <p:spPr>
          <a:xfrm>
            <a:off x="1109100" y="1694750"/>
            <a:ext cx="5516350" cy="2779410"/>
          </a:xfrm>
          <a:prstGeom prst="rect">
            <a:avLst/>
          </a:prstGeom>
          <a:noFill/>
          <a:ln>
            <a:noFill/>
          </a:ln>
        </p:spPr>
      </p:pic>
      <p:cxnSp>
        <p:nvCxnSpPr>
          <p:cNvPr id="92" name="Google Shape;92;p18"/>
          <p:cNvCxnSpPr/>
          <p:nvPr/>
        </p:nvCxnSpPr>
        <p:spPr>
          <a:xfrm rot="10800000">
            <a:off x="3558275" y="2579875"/>
            <a:ext cx="3631200" cy="3600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Configuración con Git Hub</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Abril la consola git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1084300" y="1931750"/>
            <a:ext cx="5868551" cy="2942075"/>
          </a:xfrm>
          <a:prstGeom prst="rect">
            <a:avLst/>
          </a:prstGeom>
          <a:noFill/>
          <a:ln>
            <a:noFill/>
          </a:ln>
        </p:spPr>
      </p:pic>
      <p:cxnSp>
        <p:nvCxnSpPr>
          <p:cNvPr id="100" name="Google Shape;100;p19"/>
          <p:cNvCxnSpPr/>
          <p:nvPr/>
        </p:nvCxnSpPr>
        <p:spPr>
          <a:xfrm flipH="1">
            <a:off x="3825575" y="2939875"/>
            <a:ext cx="3363900" cy="11934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Configuración con Git Hub</a:t>
            </a:r>
            <a:endParaRPr/>
          </a:p>
        </p:txBody>
      </p:sp>
      <p:sp>
        <p:nvSpPr>
          <p:cNvPr id="106" name="Google Shape;106;p20"/>
          <p:cNvSpPr txBox="1"/>
          <p:nvPr>
            <p:ph idx="1" type="body"/>
          </p:nvPr>
        </p:nvSpPr>
        <p:spPr>
          <a:xfrm>
            <a:off x="311700" y="1323125"/>
            <a:ext cx="8520600" cy="319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t/>
            </a:r>
            <a:endParaRPr sz="1225"/>
          </a:p>
          <a:p>
            <a:pPr indent="0" lvl="0" marL="0" marR="25400" rtl="0" algn="l">
              <a:lnSpc>
                <a:spcPct val="93400"/>
              </a:lnSpc>
              <a:spcBef>
                <a:spcPts val="1200"/>
              </a:spcBef>
              <a:spcAft>
                <a:spcPts val="0"/>
              </a:spcAft>
              <a:buSzPts val="688"/>
              <a:buNone/>
            </a:pPr>
            <a:r>
              <a:rPr lang="es" sz="1225"/>
              <a:t>$ git config --global user.name "Nombre usuario"</a:t>
            </a:r>
            <a:endParaRPr sz="1225"/>
          </a:p>
          <a:p>
            <a:pPr indent="0" lvl="0" marL="0" marR="25400" rtl="0" algn="l">
              <a:lnSpc>
                <a:spcPct val="93400"/>
              </a:lnSpc>
              <a:spcBef>
                <a:spcPts val="800"/>
              </a:spcBef>
              <a:spcAft>
                <a:spcPts val="0"/>
              </a:spcAft>
              <a:buSzPts val="688"/>
              <a:buNone/>
            </a:pPr>
            <a:r>
              <a:rPr lang="es" sz="1225"/>
              <a:t>$ git config --global user.email email</a:t>
            </a:r>
            <a:endParaRPr sz="1225"/>
          </a:p>
          <a:p>
            <a:pPr indent="0" lvl="0" marL="0" marR="25400" rtl="0" algn="l">
              <a:lnSpc>
                <a:spcPct val="93400"/>
              </a:lnSpc>
              <a:spcBef>
                <a:spcPts val="800"/>
              </a:spcBef>
              <a:spcAft>
                <a:spcPts val="0"/>
              </a:spcAft>
              <a:buSzPts val="688"/>
              <a:buNone/>
            </a:pPr>
            <a:r>
              <a:t/>
            </a:r>
            <a:endParaRPr sz="1225"/>
          </a:p>
          <a:p>
            <a:pPr indent="0" lvl="0" marL="0" marR="25400" rtl="0" algn="l">
              <a:lnSpc>
                <a:spcPct val="93400"/>
              </a:lnSpc>
              <a:spcBef>
                <a:spcPts val="800"/>
              </a:spcBef>
              <a:spcAft>
                <a:spcPts val="0"/>
              </a:spcAft>
              <a:buSzPts val="688"/>
              <a:buNone/>
            </a:pPr>
            <a:r>
              <a:rPr lang="es" sz="1225"/>
              <a:t>Verificamos que aparezca nuestro nombre de usuario configurado</a:t>
            </a:r>
            <a:endParaRPr sz="1225"/>
          </a:p>
          <a:p>
            <a:pPr indent="0" lvl="0" marL="0" marR="25400" rtl="0" algn="l">
              <a:lnSpc>
                <a:spcPct val="93400"/>
              </a:lnSpc>
              <a:spcBef>
                <a:spcPts val="800"/>
              </a:spcBef>
              <a:spcAft>
                <a:spcPts val="0"/>
              </a:spcAft>
              <a:buSzPts val="688"/>
              <a:buNone/>
            </a:pPr>
            <a:r>
              <a:rPr lang="es" sz="1225"/>
              <a:t>git config --global user.name</a:t>
            </a:r>
            <a:endParaRPr sz="1225"/>
          </a:p>
          <a:p>
            <a:pPr indent="0" lvl="0" marL="0" marR="25400" rtl="0" algn="l">
              <a:lnSpc>
                <a:spcPct val="93400"/>
              </a:lnSpc>
              <a:spcBef>
                <a:spcPts val="800"/>
              </a:spcBef>
              <a:spcAft>
                <a:spcPts val="0"/>
              </a:spcAft>
              <a:buSzPts val="688"/>
              <a:buNone/>
            </a:pPr>
            <a:r>
              <a:t/>
            </a:r>
            <a:endParaRPr sz="1225"/>
          </a:p>
          <a:p>
            <a:pPr indent="0" lvl="0" marL="0" marR="25400" rtl="0" algn="l">
              <a:lnSpc>
                <a:spcPct val="93400"/>
              </a:lnSpc>
              <a:spcBef>
                <a:spcPts val="800"/>
              </a:spcBef>
              <a:spcAft>
                <a:spcPts val="0"/>
              </a:spcAft>
              <a:buSzPts val="688"/>
              <a:buNone/>
            </a:pPr>
            <a:r>
              <a:rPr lang="es" sz="1225"/>
              <a:t>y nuestro email tambien</a:t>
            </a:r>
            <a:endParaRPr sz="1225"/>
          </a:p>
          <a:p>
            <a:pPr indent="0" lvl="0" marL="0" marR="25400" rtl="0" algn="l">
              <a:lnSpc>
                <a:spcPct val="93400"/>
              </a:lnSpc>
              <a:spcBef>
                <a:spcPts val="800"/>
              </a:spcBef>
              <a:spcAft>
                <a:spcPts val="0"/>
              </a:spcAft>
              <a:buSzPts val="688"/>
              <a:buNone/>
            </a:pPr>
            <a:r>
              <a:rPr lang="es" sz="1225"/>
              <a:t>git config --global user.email</a:t>
            </a:r>
            <a:endParaRPr sz="1225"/>
          </a:p>
          <a:p>
            <a:pPr indent="0" lvl="0" marL="0" marR="25400" rtl="0" algn="l">
              <a:lnSpc>
                <a:spcPct val="93400"/>
              </a:lnSpc>
              <a:spcBef>
                <a:spcPts val="800"/>
              </a:spcBef>
              <a:spcAft>
                <a:spcPts val="0"/>
              </a:spcAft>
              <a:buSzPts val="688"/>
              <a:buNone/>
            </a:pPr>
            <a:r>
              <a:t/>
            </a:r>
            <a:endParaRPr sz="1225"/>
          </a:p>
          <a:p>
            <a:pPr indent="0" lvl="0" marL="0" marR="25400" rtl="0" algn="l">
              <a:lnSpc>
                <a:spcPct val="93400"/>
              </a:lnSpc>
              <a:spcBef>
                <a:spcPts val="800"/>
              </a:spcBef>
              <a:spcAft>
                <a:spcPts val="0"/>
              </a:spcAft>
              <a:buSzPts val="688"/>
              <a:buNone/>
            </a:pPr>
            <a:r>
              <a:t/>
            </a:r>
            <a:endParaRPr sz="1225"/>
          </a:p>
          <a:p>
            <a:pPr indent="0" lvl="0" marL="0" rtl="0" algn="l">
              <a:lnSpc>
                <a:spcPct val="95000"/>
              </a:lnSpc>
              <a:spcBef>
                <a:spcPts val="8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1200"/>
              </a:spcAft>
              <a:buSzPts val="688"/>
              <a:buNone/>
            </a:pPr>
            <a:r>
              <a:t/>
            </a:r>
            <a:endParaRPr sz="12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Configuración con GitHub</a:t>
            </a:r>
            <a:endParaRPr/>
          </a:p>
        </p:txBody>
      </p:sp>
      <p:sp>
        <p:nvSpPr>
          <p:cNvPr id="112" name="Google Shape;112;p21"/>
          <p:cNvSpPr txBox="1"/>
          <p:nvPr>
            <p:ph idx="1" type="body"/>
          </p:nvPr>
        </p:nvSpPr>
        <p:spPr>
          <a:xfrm>
            <a:off x="311700" y="1323125"/>
            <a:ext cx="8520600" cy="319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t/>
            </a:r>
            <a:endParaRPr sz="1225"/>
          </a:p>
          <a:p>
            <a:pPr indent="0" lvl="0" marL="0" marR="25400" rtl="0" algn="l">
              <a:lnSpc>
                <a:spcPct val="93400"/>
              </a:lnSpc>
              <a:spcBef>
                <a:spcPts val="1200"/>
              </a:spcBef>
              <a:spcAft>
                <a:spcPts val="0"/>
              </a:spcAft>
              <a:buSzPts val="688"/>
              <a:buNone/>
            </a:pPr>
            <a:r>
              <a:rPr lang="es" sz="1225"/>
              <a:t>$ git config --global user.name "Nombre usuario"</a:t>
            </a:r>
            <a:endParaRPr sz="1225"/>
          </a:p>
          <a:p>
            <a:pPr indent="0" lvl="0" marL="0" marR="25400" rtl="0" algn="l">
              <a:lnSpc>
                <a:spcPct val="93400"/>
              </a:lnSpc>
              <a:spcBef>
                <a:spcPts val="800"/>
              </a:spcBef>
              <a:spcAft>
                <a:spcPts val="0"/>
              </a:spcAft>
              <a:buSzPts val="688"/>
              <a:buNone/>
            </a:pPr>
            <a:r>
              <a:rPr lang="es" sz="1225"/>
              <a:t>$ git config --global user.email email</a:t>
            </a:r>
            <a:endParaRPr sz="1225"/>
          </a:p>
          <a:p>
            <a:pPr indent="0" lvl="0" marL="0" marR="25400" rtl="0" algn="l">
              <a:lnSpc>
                <a:spcPct val="93400"/>
              </a:lnSpc>
              <a:spcBef>
                <a:spcPts val="800"/>
              </a:spcBef>
              <a:spcAft>
                <a:spcPts val="0"/>
              </a:spcAft>
              <a:buSzPts val="688"/>
              <a:buNone/>
            </a:pPr>
            <a:r>
              <a:t/>
            </a:r>
            <a:endParaRPr sz="1225"/>
          </a:p>
          <a:p>
            <a:pPr indent="0" lvl="0" marL="0" marR="25400" rtl="0" algn="l">
              <a:lnSpc>
                <a:spcPct val="93400"/>
              </a:lnSpc>
              <a:spcBef>
                <a:spcPts val="800"/>
              </a:spcBef>
              <a:spcAft>
                <a:spcPts val="0"/>
              </a:spcAft>
              <a:buSzPts val="688"/>
              <a:buNone/>
            </a:pPr>
            <a:r>
              <a:rPr lang="es" sz="1225"/>
              <a:t>Verificamos que aparezca nuestro nombre de usuario configurado</a:t>
            </a:r>
            <a:endParaRPr sz="1225"/>
          </a:p>
          <a:p>
            <a:pPr indent="457200" lvl="0" marL="0" marR="25400" rtl="0" algn="l">
              <a:lnSpc>
                <a:spcPct val="93400"/>
              </a:lnSpc>
              <a:spcBef>
                <a:spcPts val="800"/>
              </a:spcBef>
              <a:spcAft>
                <a:spcPts val="0"/>
              </a:spcAft>
              <a:buSzPts val="688"/>
              <a:buNone/>
            </a:pPr>
            <a:r>
              <a:rPr lang="es" sz="1225"/>
              <a:t>git config --global user.name</a:t>
            </a:r>
            <a:endParaRPr sz="1225"/>
          </a:p>
          <a:p>
            <a:pPr indent="0" lvl="0" marL="0" marR="25400" rtl="0" algn="l">
              <a:lnSpc>
                <a:spcPct val="93400"/>
              </a:lnSpc>
              <a:spcBef>
                <a:spcPts val="800"/>
              </a:spcBef>
              <a:spcAft>
                <a:spcPts val="0"/>
              </a:spcAft>
              <a:buSzPts val="688"/>
              <a:buNone/>
            </a:pPr>
            <a:r>
              <a:t/>
            </a:r>
            <a:endParaRPr sz="1225"/>
          </a:p>
          <a:p>
            <a:pPr indent="0" lvl="0" marL="0" marR="25400" rtl="0" algn="l">
              <a:lnSpc>
                <a:spcPct val="93400"/>
              </a:lnSpc>
              <a:spcBef>
                <a:spcPts val="800"/>
              </a:spcBef>
              <a:spcAft>
                <a:spcPts val="0"/>
              </a:spcAft>
              <a:buSzPts val="688"/>
              <a:buNone/>
            </a:pPr>
            <a:r>
              <a:rPr lang="es" sz="1225"/>
              <a:t>y nuestro email tambien</a:t>
            </a:r>
            <a:endParaRPr sz="1225"/>
          </a:p>
          <a:p>
            <a:pPr indent="457200" lvl="0" marL="0" marR="25400" rtl="0" algn="l">
              <a:lnSpc>
                <a:spcPct val="93400"/>
              </a:lnSpc>
              <a:spcBef>
                <a:spcPts val="800"/>
              </a:spcBef>
              <a:spcAft>
                <a:spcPts val="0"/>
              </a:spcAft>
              <a:buSzPts val="688"/>
              <a:buNone/>
            </a:pPr>
            <a:r>
              <a:rPr lang="es" sz="1225"/>
              <a:t>git config --global user.email</a:t>
            </a:r>
            <a:endParaRPr sz="1225"/>
          </a:p>
          <a:p>
            <a:pPr indent="0" lvl="0" marL="0" marR="25400" rtl="0" algn="l">
              <a:lnSpc>
                <a:spcPct val="93400"/>
              </a:lnSpc>
              <a:spcBef>
                <a:spcPts val="800"/>
              </a:spcBef>
              <a:spcAft>
                <a:spcPts val="0"/>
              </a:spcAft>
              <a:buSzPts val="688"/>
              <a:buNone/>
            </a:pPr>
            <a:r>
              <a:t/>
            </a:r>
            <a:endParaRPr sz="1225"/>
          </a:p>
          <a:p>
            <a:pPr indent="0" lvl="0" marL="0" marR="25400" rtl="0" algn="l">
              <a:lnSpc>
                <a:spcPct val="93400"/>
              </a:lnSpc>
              <a:spcBef>
                <a:spcPts val="800"/>
              </a:spcBef>
              <a:spcAft>
                <a:spcPts val="0"/>
              </a:spcAft>
              <a:buSzPts val="688"/>
              <a:buNone/>
            </a:pPr>
            <a:r>
              <a:t/>
            </a:r>
            <a:endParaRPr sz="1225"/>
          </a:p>
          <a:p>
            <a:pPr indent="0" lvl="0" marL="0" rtl="0" algn="l">
              <a:lnSpc>
                <a:spcPct val="95000"/>
              </a:lnSpc>
              <a:spcBef>
                <a:spcPts val="8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0"/>
              </a:spcAft>
              <a:buSzPts val="688"/>
              <a:buNone/>
            </a:pPr>
            <a:r>
              <a:t/>
            </a:r>
            <a:endParaRPr sz="1225"/>
          </a:p>
          <a:p>
            <a:pPr indent="0" lvl="0" marL="0" rtl="0" algn="l">
              <a:lnSpc>
                <a:spcPct val="95000"/>
              </a:lnSpc>
              <a:spcBef>
                <a:spcPts val="1200"/>
              </a:spcBef>
              <a:spcAft>
                <a:spcPts val="1200"/>
              </a:spcAft>
              <a:buSzPts val="688"/>
              <a:buNone/>
            </a:pPr>
            <a:r>
              <a:t/>
            </a:r>
            <a:endParaRPr sz="122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