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C9A"/>
    <a:srgbClr val="D5AB81"/>
    <a:srgbClr val="CC9966"/>
    <a:srgbClr val="9966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91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97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3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07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21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6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97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3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1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09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55FF-DFA8-4BB0-80DA-1AC3A7CFB1D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2C9B1-A50E-42A8-A0B3-D347DECE3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7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0" y="6157784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91697" y="350108"/>
            <a:ext cx="3904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Página Principal    Sobre     Contato	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42735" y="904130"/>
            <a:ext cx="390473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 Black" panose="020B0A04020102020204" pitchFamily="34" charset="0"/>
              </a:rPr>
              <a:t>Sobre nós</a:t>
            </a:r>
            <a:endParaRPr lang="pt-BR" b="1" dirty="0">
              <a:latin typeface="Arial Black" panose="020B0A04020102020204" pitchFamily="34" charset="0"/>
            </a:endParaRPr>
          </a:p>
          <a:p>
            <a:r>
              <a:rPr lang="pt-BR" sz="1300" b="1" dirty="0" smtClean="0"/>
              <a:t>	</a:t>
            </a:r>
            <a:endParaRPr lang="pt-BR" sz="13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2863" y="1391845"/>
            <a:ext cx="3463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Bem-vindo ao nosso espaço dedicado ao bem-estar e saúde! Somos especialistas em Nutrição e </a:t>
            </a:r>
            <a:r>
              <a:rPr lang="pt-BR" sz="1200" dirty="0" err="1" smtClean="0"/>
              <a:t>Personal</a:t>
            </a:r>
            <a:r>
              <a:rPr lang="pt-BR" sz="1200" dirty="0" smtClean="0"/>
              <a:t> Training, dedicados a ajudar você a alcançar seus objetivos de saúde e bem-estar.</a:t>
            </a:r>
          </a:p>
          <a:p>
            <a:endParaRPr lang="pt-BR" sz="1200" dirty="0" smtClean="0"/>
          </a:p>
          <a:p>
            <a:r>
              <a:rPr lang="pt-BR" sz="1200" dirty="0" smtClean="0"/>
              <a:t>Oferecemos uma avaliação/consulta inicial gratuita com duração de 15 minutos. Para a especialidade de Nutrição, essa consulta é presencial e inclui uma análise completa da composição corporal. Para as especialidades de Psicologia e Fisioterapia, a consulta pode ser realizada por telefone para conhecer as necessidades do paciente.</a:t>
            </a:r>
          </a:p>
          <a:p>
            <a:endParaRPr lang="pt-BR" sz="1200" dirty="0" smtClean="0"/>
          </a:p>
          <a:p>
            <a:r>
              <a:rPr lang="pt-BR" sz="1200" dirty="0" smtClean="0"/>
              <a:t>Nosso compromisso é fornecer um atendimento personalizado e de qualidade, focado nas suas necessidades específicas. Estamos aqui para apoiar sua jornada rumo a uma vida mais saudável e equilibrada.</a:t>
            </a:r>
            <a:endParaRPr lang="pt-BR" sz="1200" dirty="0"/>
          </a:p>
        </p:txBody>
      </p:sp>
      <p:pic>
        <p:nvPicPr>
          <p:cNvPr id="1026" name="Picture 2" descr="https://us.123rf.com/450wm/illiabondar/illiabondar2104/illiabondar210400195/169276789-planejamento-da-mulher-escrevendo-refei%C3%A7%C3%B5es-semanais-em-uma-nota-de-planejador-de-refei%C3%A7%C3%B5es-ou.jpg?ver=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432" y="904130"/>
            <a:ext cx="3147798" cy="472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6157784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© Copyright @ 2024 </a:t>
            </a:r>
            <a:r>
              <a:rPr lang="en-US" sz="1200" dirty="0" err="1">
                <a:solidFill>
                  <a:schemeClr val="tx1"/>
                </a:solidFill>
              </a:rPr>
              <a:t>NutriCoach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Dietista</a:t>
            </a:r>
            <a:r>
              <a:rPr lang="en-US" sz="1200" dirty="0">
                <a:solidFill>
                  <a:schemeClr val="tx1"/>
                </a:solidFill>
              </a:rPr>
              <a:t> | All rights reserved!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91697" y="350108"/>
            <a:ext cx="3904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Página Principal    Sobre     Contato	</a:t>
            </a:r>
            <a:endParaRPr lang="pt-BR" sz="13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42735" y="904130"/>
            <a:ext cx="390473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Últimos </a:t>
            </a:r>
            <a:r>
              <a:rPr lang="pt-BR" b="1" dirty="0" err="1">
                <a:latin typeface="Arial Black" panose="020B0A04020102020204" pitchFamily="34" charset="0"/>
              </a:rPr>
              <a:t>Ebooks</a:t>
            </a:r>
            <a:endParaRPr lang="pt-BR" b="1" dirty="0">
              <a:latin typeface="Arial Black" panose="020B0A04020102020204" pitchFamily="34" charset="0"/>
            </a:endParaRPr>
          </a:p>
          <a:p>
            <a:r>
              <a:rPr lang="pt-BR" sz="1300" b="1" dirty="0" smtClean="0"/>
              <a:t>	</a:t>
            </a:r>
            <a:endParaRPr lang="pt-BR" sz="1300" b="1" dirty="0"/>
          </a:p>
        </p:txBody>
      </p:sp>
      <p:grpSp>
        <p:nvGrpSpPr>
          <p:cNvPr id="26" name="Grupo 25"/>
          <p:cNvGrpSpPr/>
          <p:nvPr/>
        </p:nvGrpSpPr>
        <p:grpSpPr>
          <a:xfrm>
            <a:off x="321276" y="1548714"/>
            <a:ext cx="2821459" cy="1920473"/>
            <a:chOff x="321276" y="1548714"/>
            <a:chExt cx="2821459" cy="1920473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321276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15" name="Retângulo de cantos arredondados 14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5792296" y="5840626"/>
            <a:ext cx="5514137" cy="317158"/>
            <a:chOff x="5792296" y="5840626"/>
            <a:chExt cx="5514137" cy="317158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6310184" y="5840627"/>
              <a:ext cx="1787611" cy="317157"/>
            </a:xfrm>
            <a:prstGeom prst="roundRect">
              <a:avLst/>
            </a:prstGeom>
            <a:solidFill>
              <a:schemeClr val="bg1"/>
            </a:solidFill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9518822" y="5840626"/>
              <a:ext cx="1787611" cy="317157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895280" y="5866280"/>
              <a:ext cx="1043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Fechar Pedido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792296" y="5880784"/>
              <a:ext cx="59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TOTAL: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449421" y="5873576"/>
              <a:ext cx="59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R$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321276" y="3662585"/>
            <a:ext cx="2821459" cy="1920473"/>
            <a:chOff x="321276" y="1548714"/>
            <a:chExt cx="2821459" cy="1920473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21276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32" name="Retângulo de cantos arredondados 31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442406" y="1526792"/>
            <a:ext cx="2821459" cy="1920473"/>
            <a:chOff x="321276" y="1548714"/>
            <a:chExt cx="2821459" cy="1920473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21276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41" name="Retângulo de cantos arredondados 40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  <p:grpSp>
        <p:nvGrpSpPr>
          <p:cNvPr id="46" name="Grupo 45"/>
          <p:cNvGrpSpPr/>
          <p:nvPr/>
        </p:nvGrpSpPr>
        <p:grpSpPr>
          <a:xfrm>
            <a:off x="6687065" y="1539947"/>
            <a:ext cx="2821459" cy="1920473"/>
            <a:chOff x="321276" y="1548714"/>
            <a:chExt cx="2821459" cy="1920473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321276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50" name="Retângulo de cantos arredondados 49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3548434" y="3683330"/>
            <a:ext cx="2821459" cy="1920473"/>
            <a:chOff x="296562" y="1548714"/>
            <a:chExt cx="2821459" cy="1920473"/>
          </a:xfrm>
        </p:grpSpPr>
        <p:sp>
          <p:nvSpPr>
            <p:cNvPr id="56" name="Retângulo de cantos arredondados 55"/>
            <p:cNvSpPr/>
            <p:nvPr/>
          </p:nvSpPr>
          <p:spPr>
            <a:xfrm>
              <a:off x="296562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59" name="Retângulo de cantos arredondados 58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62" name="Imagem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600218" y="3693181"/>
            <a:ext cx="2821459" cy="1920473"/>
            <a:chOff x="321276" y="1548714"/>
            <a:chExt cx="2821459" cy="1920473"/>
          </a:xfrm>
        </p:grpSpPr>
        <p:sp>
          <p:nvSpPr>
            <p:cNvPr id="65" name="Retângulo de cantos arredondados 64"/>
            <p:cNvSpPr/>
            <p:nvPr/>
          </p:nvSpPr>
          <p:spPr>
            <a:xfrm>
              <a:off x="321276" y="1548714"/>
              <a:ext cx="2821459" cy="190294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461318" y="1576361"/>
              <a:ext cx="2541373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dirty="0" smtClean="0">
                  <a:solidFill>
                    <a:schemeClr val="bg1">
                      <a:lumMod val="50000"/>
                    </a:schemeClr>
                  </a:solidFill>
                </a:rPr>
                <a:t>Fitness</a:t>
              </a:r>
            </a:p>
            <a:p>
              <a:pPr algn="ctr"/>
              <a:r>
                <a:rPr lang="pt-BR" sz="1300" b="1" dirty="0" smtClean="0"/>
                <a:t>Dieta </a:t>
              </a:r>
              <a:r>
                <a:rPr lang="pt-BR" sz="1300" b="1" dirty="0" err="1" smtClean="0"/>
                <a:t>Low</a:t>
              </a:r>
              <a:r>
                <a:rPr lang="pt-BR" sz="1300" b="1" dirty="0" smtClean="0"/>
                <a:t> </a:t>
              </a:r>
              <a:r>
                <a:rPr lang="pt-BR" sz="1300" b="1" dirty="0" err="1" smtClean="0"/>
                <a:t>Carb</a:t>
              </a:r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 smtClean="0"/>
            </a:p>
            <a:p>
              <a:pPr algn="ctr"/>
              <a:endParaRPr lang="pt-BR" sz="1300" b="1" dirty="0"/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dirty="0" smtClean="0">
                  <a:solidFill>
                    <a:srgbClr val="00B05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$9</a:t>
              </a:r>
            </a:p>
            <a:p>
              <a:pPr algn="ctr"/>
              <a:endParaRPr lang="pt-BR" sz="1300" b="1" dirty="0" smtClean="0"/>
            </a:p>
            <a:p>
              <a:pPr algn="ctr"/>
              <a:r>
                <a:rPr lang="pt-BR" sz="1300" b="1" dirty="0" smtClean="0"/>
                <a:t>	</a:t>
              </a:r>
              <a:endParaRPr lang="pt-BR" sz="1300" b="1" dirty="0"/>
            </a:p>
          </p:txBody>
        </p:sp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3" y="1999340"/>
              <a:ext cx="558116" cy="789949"/>
            </a:xfrm>
            <a:prstGeom prst="rect">
              <a:avLst/>
            </a:prstGeom>
          </p:spPr>
        </p:pic>
        <p:sp>
          <p:nvSpPr>
            <p:cNvPr id="68" name="Retângulo de cantos arredondados 67"/>
            <p:cNvSpPr/>
            <p:nvPr/>
          </p:nvSpPr>
          <p:spPr>
            <a:xfrm>
              <a:off x="1416992" y="3102425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1529843" y="3068429"/>
              <a:ext cx="589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atin typeface="+mj-lt"/>
                  <a:cs typeface="Arial" panose="020B0604020202020204" pitchFamily="34" charset="0"/>
                </a:rPr>
                <a:t>Retirar</a:t>
              </a:r>
              <a:endParaRPr lang="pt-BR" sz="1200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461405" y="3107250"/>
              <a:ext cx="815545" cy="20900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chemeClr val="tx1"/>
                  </a:solidFill>
                  <a:latin typeface="+mj-lt"/>
                </a:rPr>
                <a:t>Adicionar</a:t>
              </a:r>
              <a:endParaRPr lang="pt-BR" sz="12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71" name="Imagem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41" y="2789289"/>
              <a:ext cx="250262" cy="221162"/>
            </a:xfrm>
            <a:prstGeom prst="rect">
              <a:avLst/>
            </a:prstGeom>
          </p:spPr>
        </p:pic>
        <p:pic>
          <p:nvPicPr>
            <p:cNvPr id="72" name="Imagem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241" y="3073578"/>
              <a:ext cx="55245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7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9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0" y="6157784"/>
            <a:ext cx="12192000" cy="700216"/>
          </a:xfrm>
          <a:prstGeom prst="rect">
            <a:avLst/>
          </a:prstGeom>
          <a:solidFill>
            <a:srgbClr val="DEBC9A"/>
          </a:solidFill>
          <a:ln>
            <a:solidFill>
              <a:srgbClr val="DEB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91697" y="350108"/>
            <a:ext cx="3904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Página Principal    Sobre     Contato	</a:t>
            </a:r>
            <a:endParaRPr lang="pt-BR" sz="13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39329" y="918574"/>
            <a:ext cx="390473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 Black" panose="020B0A04020102020204" pitchFamily="34" charset="0"/>
              </a:rPr>
              <a:t>Contate nos</a:t>
            </a:r>
            <a:endParaRPr lang="pt-BR" b="1" dirty="0">
              <a:latin typeface="Arial Black" panose="020B0A04020102020204" pitchFamily="34" charset="0"/>
            </a:endParaRPr>
          </a:p>
          <a:p>
            <a:r>
              <a:rPr lang="pt-BR" sz="1300" b="1" dirty="0" smtClean="0"/>
              <a:t>	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29730" y="1703146"/>
            <a:ext cx="558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Venha ao nosso </a:t>
            </a:r>
            <a:r>
              <a:rPr lang="pt-BR" sz="1200" dirty="0" smtClean="0"/>
              <a:t>espaço , estamos localizados </a:t>
            </a:r>
            <a:r>
              <a:rPr lang="pt-BR" sz="1200" dirty="0"/>
              <a:t>dentro do Centro Comercial </a:t>
            </a:r>
            <a:r>
              <a:rPr lang="pt-BR" sz="1200" dirty="0" smtClean="0"/>
              <a:t>.</a:t>
            </a:r>
          </a:p>
          <a:p>
            <a:endParaRPr lang="pt-BR" sz="1200" dirty="0"/>
          </a:p>
          <a:p>
            <a:r>
              <a:rPr lang="pt-BR" sz="1200" dirty="0"/>
              <a:t>Preencha o formulário indicando se necessita da ajuda de um especialista em dietética, psicologia ou fisioterapeuta e ligaremos para você o mais breve possível.</a:t>
            </a:r>
          </a:p>
          <a:p>
            <a:endParaRPr lang="pt-BR" sz="12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825946" y="1677431"/>
            <a:ext cx="4094205" cy="425072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8165753" y="1699435"/>
            <a:ext cx="3373395" cy="712814"/>
            <a:chOff x="8176053" y="1699990"/>
            <a:chExt cx="3373395" cy="712814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8213123" y="2009150"/>
              <a:ext cx="3336325" cy="40365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8176053" y="1699990"/>
              <a:ext cx="108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Nome</a:t>
              </a:r>
              <a:r>
                <a:rPr lang="pt-BR" b="1" dirty="0" smtClean="0"/>
                <a:t>:</a:t>
              </a:r>
              <a:endParaRPr lang="pt-BR" b="1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8176053" y="3509272"/>
            <a:ext cx="3373395" cy="712814"/>
            <a:chOff x="8176053" y="1699990"/>
            <a:chExt cx="3373395" cy="712814"/>
          </a:xfrm>
        </p:grpSpPr>
        <p:sp>
          <p:nvSpPr>
            <p:cNvPr id="13" name="Retângulo de cantos arredondados 12"/>
            <p:cNvSpPr/>
            <p:nvPr/>
          </p:nvSpPr>
          <p:spPr>
            <a:xfrm>
              <a:off x="8213123" y="2009150"/>
              <a:ext cx="3336325" cy="40365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8176053" y="1699990"/>
              <a:ext cx="3233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Como você nos encontrou?</a:t>
              </a:r>
              <a:endParaRPr lang="pt-BR" b="1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8147219" y="2566829"/>
            <a:ext cx="3373395" cy="712814"/>
            <a:chOff x="8176053" y="1699990"/>
            <a:chExt cx="3373395" cy="712814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8213123" y="2009150"/>
              <a:ext cx="3336325" cy="40365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176053" y="1699990"/>
              <a:ext cx="108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Telefone</a:t>
              </a:r>
              <a:r>
                <a:rPr lang="pt-BR" b="1" dirty="0" smtClean="0"/>
                <a:t>:</a:t>
              </a:r>
              <a:endParaRPr lang="pt-BR" b="1" dirty="0"/>
            </a:p>
          </p:txBody>
        </p:sp>
      </p:grpSp>
      <p:sp>
        <p:nvSpPr>
          <p:cNvPr id="19" name="Retângulo de cantos arredondados 18"/>
          <p:cNvSpPr/>
          <p:nvPr/>
        </p:nvSpPr>
        <p:spPr>
          <a:xfrm>
            <a:off x="8147219" y="5392372"/>
            <a:ext cx="3336325" cy="335425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391136" y="5443766"/>
            <a:ext cx="581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Enviar</a:t>
            </a:r>
            <a:endParaRPr lang="pt-BR" sz="12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147219" y="4868460"/>
            <a:ext cx="2586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Eu li e aceito a política de privacidade</a:t>
            </a:r>
            <a:endParaRPr lang="pt-BR" sz="1200" b="1" dirty="0"/>
          </a:p>
        </p:txBody>
      </p:sp>
      <p:sp>
        <p:nvSpPr>
          <p:cNvPr id="23" name="Retângulo 22"/>
          <p:cNvSpPr/>
          <p:nvPr/>
        </p:nvSpPr>
        <p:spPr>
          <a:xfrm>
            <a:off x="8081321" y="4977811"/>
            <a:ext cx="107092" cy="8022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5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254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 Unicode MS</vt:lpstr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César Santos da Silva</dc:creator>
  <cp:lastModifiedBy>Julio César Santos da Silva</cp:lastModifiedBy>
  <cp:revision>13</cp:revision>
  <dcterms:created xsi:type="dcterms:W3CDTF">2024-06-27T11:56:17Z</dcterms:created>
  <dcterms:modified xsi:type="dcterms:W3CDTF">2024-06-27T20:12:08Z</dcterms:modified>
</cp:coreProperties>
</file>