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C9A"/>
    <a:srgbClr val="D5AB81"/>
    <a:srgbClr val="CC9966"/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91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3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07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1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97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3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1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09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55FF-DFA8-4BB0-80DA-1AC3A7CFB1D9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7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157784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© Copyright @ 2024 </a:t>
            </a:r>
            <a:r>
              <a:rPr lang="en-US" sz="1200" dirty="0" err="1">
                <a:solidFill>
                  <a:schemeClr val="tx1"/>
                </a:solidFill>
              </a:rPr>
              <a:t>NutriCoach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Dietista</a:t>
            </a:r>
            <a:r>
              <a:rPr lang="en-US" sz="1200" dirty="0">
                <a:solidFill>
                  <a:schemeClr val="tx1"/>
                </a:solidFill>
              </a:rPr>
              <a:t> | All rights reserved!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91697" y="350108"/>
            <a:ext cx="3904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Página Principal    Sobre     Contato	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42735" y="904130"/>
            <a:ext cx="390473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 Black" panose="020B0A04020102020204" pitchFamily="34" charset="0"/>
              </a:rPr>
              <a:t>Sobre nós</a:t>
            </a:r>
            <a:endParaRPr lang="pt-BR" b="1" dirty="0">
              <a:latin typeface="Arial Black" panose="020B0A04020102020204" pitchFamily="34" charset="0"/>
            </a:endParaRPr>
          </a:p>
          <a:p>
            <a:r>
              <a:rPr lang="pt-BR" sz="1300" b="1" dirty="0" smtClean="0"/>
              <a:t>	</a:t>
            </a:r>
            <a:endParaRPr lang="pt-BR" sz="13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2863" y="1391845"/>
            <a:ext cx="3463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Bem-vindo ao nosso espaço dedicado ao bem-estar e saúde! Somos especialistas em Nutrição e </a:t>
            </a:r>
            <a:r>
              <a:rPr lang="pt-BR" sz="1200" dirty="0" err="1" smtClean="0"/>
              <a:t>Personal</a:t>
            </a:r>
            <a:r>
              <a:rPr lang="pt-BR" sz="1200" dirty="0" smtClean="0"/>
              <a:t> Training, dedicados a ajudar você a alcançar seus objetivos de saúde e bem-estar.</a:t>
            </a:r>
          </a:p>
          <a:p>
            <a:endParaRPr lang="pt-BR" sz="1200" dirty="0" smtClean="0"/>
          </a:p>
          <a:p>
            <a:r>
              <a:rPr lang="pt-BR" sz="1200" dirty="0" smtClean="0"/>
              <a:t>Oferecemos uma avaliação/consulta inicial gratuita com duração de 15 minutos. Para a especialidade de Nutrição, essa consulta é presencial e inclui uma análise completa da composição corporal. Para as especialidades de Psicologia e Fisioterapia, a consulta pode ser realizada por telefone para conhecer as necessidades do paciente.</a:t>
            </a:r>
          </a:p>
          <a:p>
            <a:endParaRPr lang="pt-BR" sz="1200" dirty="0" smtClean="0"/>
          </a:p>
          <a:p>
            <a:r>
              <a:rPr lang="pt-BR" sz="1200" dirty="0" smtClean="0"/>
              <a:t>Nosso compromisso é fornecer um atendimento personalizado e de qualidade, focado nas suas necessidades específicas. Estamos aqui para apoiar sua jornada rumo a uma vida mais saudável e equilibrada.</a:t>
            </a:r>
            <a:endParaRPr lang="pt-BR" sz="1200" dirty="0"/>
          </a:p>
        </p:txBody>
      </p:sp>
      <p:pic>
        <p:nvPicPr>
          <p:cNvPr id="1026" name="Picture 2" descr="https://us.123rf.com/450wm/illiabondar/illiabondar2104/illiabondar210400195/169276789-planejamento-da-mulher-escrevendo-refei%C3%A7%C3%B5es-semanais-em-uma-nota-de-planejador-de-refei%C3%A7%C3%B5es-ou.jpg?ver=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32" y="904130"/>
            <a:ext cx="3147798" cy="472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6157784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© Copyright @ 2024 </a:t>
            </a:r>
            <a:r>
              <a:rPr lang="en-US" sz="1200" dirty="0" err="1">
                <a:solidFill>
                  <a:schemeClr val="tx1"/>
                </a:solidFill>
              </a:rPr>
              <a:t>NutriCoach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Dietista</a:t>
            </a:r>
            <a:r>
              <a:rPr lang="en-US" sz="1200" dirty="0">
                <a:solidFill>
                  <a:schemeClr val="tx1"/>
                </a:solidFill>
              </a:rPr>
              <a:t> | All rights reserved!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91697" y="350108"/>
            <a:ext cx="3904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Página Principal    Sobre     Contato	</a:t>
            </a:r>
            <a:endParaRPr lang="pt-BR" sz="13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42735" y="904130"/>
            <a:ext cx="390473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Últimos </a:t>
            </a:r>
            <a:r>
              <a:rPr lang="pt-BR" b="1" dirty="0" err="1">
                <a:latin typeface="Arial Black" panose="020B0A04020102020204" pitchFamily="34" charset="0"/>
              </a:rPr>
              <a:t>Ebooks</a:t>
            </a:r>
            <a:endParaRPr lang="pt-BR" b="1" dirty="0">
              <a:latin typeface="Arial Black" panose="020B0A04020102020204" pitchFamily="34" charset="0"/>
            </a:endParaRPr>
          </a:p>
          <a:p>
            <a:r>
              <a:rPr lang="pt-BR" sz="1300" b="1" dirty="0" smtClean="0"/>
              <a:t>	</a:t>
            </a:r>
            <a:endParaRPr lang="pt-BR" sz="1300" b="1" dirty="0"/>
          </a:p>
        </p:txBody>
      </p:sp>
      <p:grpSp>
        <p:nvGrpSpPr>
          <p:cNvPr id="26" name="Grupo 25"/>
          <p:cNvGrpSpPr/>
          <p:nvPr/>
        </p:nvGrpSpPr>
        <p:grpSpPr>
          <a:xfrm>
            <a:off x="321276" y="1548714"/>
            <a:ext cx="2821459" cy="1920473"/>
            <a:chOff x="321276" y="1548714"/>
            <a:chExt cx="2821459" cy="1920473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15" name="Retângulo de cantos arredondados 14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5792296" y="5840626"/>
            <a:ext cx="5514137" cy="317158"/>
            <a:chOff x="5792296" y="5840626"/>
            <a:chExt cx="5514137" cy="317158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6310184" y="5840627"/>
              <a:ext cx="1787611" cy="317157"/>
            </a:xfrm>
            <a:prstGeom prst="roundRect">
              <a:avLst/>
            </a:prstGeom>
            <a:solidFill>
              <a:schemeClr val="bg1"/>
            </a:solidFill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9518822" y="5840626"/>
              <a:ext cx="1787611" cy="317157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895280" y="5866280"/>
              <a:ext cx="1043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Fechar Pedido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792296" y="5880784"/>
              <a:ext cx="59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TOTAL: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449421" y="5873576"/>
              <a:ext cx="59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R$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321276" y="3662585"/>
            <a:ext cx="2821459" cy="1920473"/>
            <a:chOff x="321276" y="1548714"/>
            <a:chExt cx="2821459" cy="1920473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32" name="Retângulo de cantos arredondados 31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442406" y="1526792"/>
            <a:ext cx="2821459" cy="1920473"/>
            <a:chOff x="321276" y="1548714"/>
            <a:chExt cx="2821459" cy="1920473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41" name="Retângulo de cantos arredondados 40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6687065" y="1539947"/>
            <a:ext cx="2821459" cy="1920473"/>
            <a:chOff x="321276" y="1548714"/>
            <a:chExt cx="2821459" cy="1920473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50" name="Retângulo de cantos arredondados 49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3548434" y="3683330"/>
            <a:ext cx="2821459" cy="1920473"/>
            <a:chOff x="296562" y="1548714"/>
            <a:chExt cx="2821459" cy="1920473"/>
          </a:xfrm>
        </p:grpSpPr>
        <p:sp>
          <p:nvSpPr>
            <p:cNvPr id="56" name="Retângulo de cantos arredondados 55"/>
            <p:cNvSpPr/>
            <p:nvPr/>
          </p:nvSpPr>
          <p:spPr>
            <a:xfrm>
              <a:off x="296562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59" name="Retângulo de cantos arredondados 58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600218" y="3693181"/>
            <a:ext cx="2821459" cy="1920473"/>
            <a:chOff x="321276" y="1548714"/>
            <a:chExt cx="2821459" cy="1920473"/>
          </a:xfrm>
        </p:grpSpPr>
        <p:sp>
          <p:nvSpPr>
            <p:cNvPr id="65" name="Retângulo de cantos arredondados 64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68" name="Retângulo de cantos arredondados 67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71" name="Imagem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72" name="Imagem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7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9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157784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91697" y="350108"/>
            <a:ext cx="3904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Página Principal    Sobre     Contato	</a:t>
            </a:r>
            <a:endParaRPr lang="pt-BR" sz="13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39329" y="918574"/>
            <a:ext cx="390473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 Black" panose="020B0A04020102020204" pitchFamily="34" charset="0"/>
              </a:rPr>
              <a:t>Contate nos</a:t>
            </a:r>
            <a:endParaRPr lang="pt-BR" b="1" dirty="0">
              <a:latin typeface="Arial Black" panose="020B0A04020102020204" pitchFamily="34" charset="0"/>
            </a:endParaRPr>
          </a:p>
          <a:p>
            <a:r>
              <a:rPr lang="pt-BR" sz="1300" b="1" dirty="0" smtClean="0"/>
              <a:t>	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29730" y="1703146"/>
            <a:ext cx="558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Venha ao nosso </a:t>
            </a:r>
            <a:r>
              <a:rPr lang="pt-BR" sz="1200" dirty="0" smtClean="0"/>
              <a:t>espaço , estamos localizados </a:t>
            </a:r>
            <a:r>
              <a:rPr lang="pt-BR" sz="1200" dirty="0"/>
              <a:t>dentro do Centro Comercial </a:t>
            </a:r>
            <a:r>
              <a:rPr lang="pt-BR" sz="1200" dirty="0" smtClean="0"/>
              <a:t>.</a:t>
            </a:r>
          </a:p>
          <a:p>
            <a:endParaRPr lang="pt-BR" sz="1200" dirty="0"/>
          </a:p>
          <a:p>
            <a:r>
              <a:rPr lang="pt-BR" sz="1200" dirty="0"/>
              <a:t>Preencha o formulário indicando se necessita da ajuda de um especialista em dietética, psicologia ou fisioterapeuta e ligaremos para você o mais breve possível.</a:t>
            </a:r>
          </a:p>
          <a:p>
            <a:endParaRPr lang="pt-BR" sz="12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825946" y="1677431"/>
            <a:ext cx="4094205" cy="425072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8165753" y="1699435"/>
            <a:ext cx="3373395" cy="712814"/>
            <a:chOff x="8176053" y="1699990"/>
            <a:chExt cx="3373395" cy="712814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8213123" y="2009150"/>
              <a:ext cx="3336325" cy="4036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176053" y="1699990"/>
              <a:ext cx="108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Nome</a:t>
              </a:r>
              <a:r>
                <a:rPr lang="pt-BR" b="1" dirty="0" smtClean="0"/>
                <a:t>:</a:t>
              </a:r>
              <a:endParaRPr lang="pt-BR" b="1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176053" y="3509272"/>
            <a:ext cx="3373395" cy="712814"/>
            <a:chOff x="8176053" y="1699990"/>
            <a:chExt cx="3373395" cy="712814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8213123" y="2009150"/>
              <a:ext cx="3336325" cy="4036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8176053" y="1699990"/>
              <a:ext cx="3233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Como você nos encontrou?</a:t>
              </a:r>
              <a:endParaRPr lang="pt-BR" b="1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8147219" y="2566829"/>
            <a:ext cx="3373395" cy="712814"/>
            <a:chOff x="8176053" y="1699990"/>
            <a:chExt cx="3373395" cy="712814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8213123" y="2009150"/>
              <a:ext cx="3336325" cy="4036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176053" y="1699990"/>
              <a:ext cx="108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Telefone</a:t>
              </a:r>
              <a:r>
                <a:rPr lang="pt-BR" b="1" dirty="0" smtClean="0"/>
                <a:t>:</a:t>
              </a:r>
              <a:endParaRPr lang="pt-BR" b="1" dirty="0"/>
            </a:p>
          </p:txBody>
        </p:sp>
      </p:grpSp>
      <p:sp>
        <p:nvSpPr>
          <p:cNvPr id="19" name="Retângulo de cantos arredondados 18"/>
          <p:cNvSpPr/>
          <p:nvPr/>
        </p:nvSpPr>
        <p:spPr>
          <a:xfrm>
            <a:off x="8147219" y="5392372"/>
            <a:ext cx="3336325" cy="33542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391136" y="5443766"/>
            <a:ext cx="581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Enviar</a:t>
            </a:r>
            <a:endParaRPr lang="pt-BR" sz="12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147219" y="4868460"/>
            <a:ext cx="2586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Eu li e aceito a política de privacidade</a:t>
            </a:r>
            <a:endParaRPr lang="pt-BR" sz="1200" b="1" dirty="0"/>
          </a:p>
        </p:txBody>
      </p:sp>
      <p:sp>
        <p:nvSpPr>
          <p:cNvPr id="23" name="Retângulo 22"/>
          <p:cNvSpPr/>
          <p:nvPr/>
        </p:nvSpPr>
        <p:spPr>
          <a:xfrm>
            <a:off x="8081321" y="4977811"/>
            <a:ext cx="107092" cy="8022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029731" y="4712043"/>
            <a:ext cx="5285442" cy="1145059"/>
            <a:chOff x="1481831" y="3519498"/>
            <a:chExt cx="5133154" cy="1696911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612" y="3611858"/>
              <a:ext cx="516667" cy="434580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1481831" y="4160768"/>
              <a:ext cx="88654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Endereço</a:t>
              </a:r>
            </a:p>
            <a:p>
              <a:r>
                <a:rPr lang="pt-BR" sz="1000" dirty="0" smtClean="0"/>
                <a:t>Av. Pres. Vargas, 359 2° andar</a:t>
              </a:r>
              <a:endParaRPr lang="pt-BR" sz="1000" b="1" dirty="0" smtClean="0"/>
            </a:p>
            <a:p>
              <a:endParaRPr lang="pt-BR" sz="1400" b="1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692792" y="4167975"/>
              <a:ext cx="123328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Telefone</a:t>
              </a:r>
            </a:p>
            <a:p>
              <a:r>
                <a:rPr lang="pt-BR" sz="1000" dirty="0" smtClean="0"/>
                <a:t>+55 21 3335-7489</a:t>
              </a:r>
              <a:r>
                <a:rPr lang="pt-BR" sz="1000" dirty="0"/>
                <a:t/>
              </a:r>
              <a:br>
                <a:rPr lang="pt-BR" sz="1000" dirty="0"/>
              </a:br>
              <a:r>
                <a:rPr lang="pt-BR" sz="1000" dirty="0" smtClean="0"/>
                <a:t>+55 21 99836277</a:t>
              </a:r>
              <a:endParaRPr lang="pt-BR" sz="1000" b="1" dirty="0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5607" y="3565184"/>
              <a:ext cx="573170" cy="523329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6678" y="3552774"/>
              <a:ext cx="653120" cy="524900"/>
            </a:xfrm>
            <a:prstGeom prst="rect">
              <a:avLst/>
            </a:prstGeom>
          </p:spPr>
        </p:pic>
        <p:sp>
          <p:nvSpPr>
            <p:cNvPr id="27" name="CaixaDeTexto 26"/>
            <p:cNvSpPr txBox="1"/>
            <p:nvPr/>
          </p:nvSpPr>
          <p:spPr>
            <a:xfrm>
              <a:off x="4215381" y="4156319"/>
              <a:ext cx="1373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E-mail</a:t>
              </a:r>
            </a:p>
            <a:p>
              <a:r>
                <a:rPr lang="pt-BR" sz="1000" dirty="0"/>
                <a:t>nutrivalfg@gmail.com</a:t>
              </a:r>
              <a:endParaRPr lang="pt-BR" sz="1000" b="1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4126" y="3519498"/>
              <a:ext cx="633164" cy="619693"/>
            </a:xfrm>
            <a:prstGeom prst="rect">
              <a:avLst/>
            </a:prstGeom>
          </p:spPr>
        </p:pic>
        <p:sp>
          <p:nvSpPr>
            <p:cNvPr id="29" name="CaixaDeTexto 28"/>
            <p:cNvSpPr txBox="1"/>
            <p:nvPr/>
          </p:nvSpPr>
          <p:spPr>
            <a:xfrm>
              <a:off x="5589137" y="4139191"/>
              <a:ext cx="10258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Horário</a:t>
              </a:r>
            </a:p>
            <a:p>
              <a:r>
                <a:rPr lang="es-ES" sz="1000" dirty="0" smtClean="0"/>
                <a:t>Segunda a Sexta: </a:t>
              </a:r>
            </a:p>
            <a:p>
              <a:r>
                <a:rPr lang="es-ES" sz="1000" dirty="0" smtClean="0"/>
                <a:t>9:00 – 18:00</a:t>
              </a:r>
              <a:r>
                <a:rPr lang="es-ES" sz="1000" dirty="0"/>
                <a:t/>
              </a:r>
              <a:br>
                <a:rPr lang="es-ES" sz="1000" dirty="0"/>
              </a:br>
              <a:r>
                <a:rPr lang="es-ES" sz="1000" dirty="0"/>
                <a:t>Sábados de 10:00 - 14:00.</a:t>
              </a:r>
              <a:endParaRPr lang="pt-BR" sz="1000" b="1" dirty="0"/>
            </a:p>
          </p:txBody>
        </p:sp>
      </p:grpSp>
      <p:pic>
        <p:nvPicPr>
          <p:cNvPr id="31" name="Imagem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200" y="2519475"/>
            <a:ext cx="2968576" cy="1871150"/>
          </a:xfrm>
          <a:prstGeom prst="rect">
            <a:avLst/>
          </a:prstGeom>
        </p:spPr>
      </p:pic>
      <p:sp>
        <p:nvSpPr>
          <p:cNvPr id="32" name="Retângulo de cantos arredondados 31"/>
          <p:cNvSpPr/>
          <p:nvPr/>
        </p:nvSpPr>
        <p:spPr>
          <a:xfrm>
            <a:off x="2379720" y="3650113"/>
            <a:ext cx="1871004" cy="26080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Compartilhar Localização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293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César Santos da Silva</dc:creator>
  <cp:lastModifiedBy>Julio César Santos da Silva</cp:lastModifiedBy>
  <cp:revision>20</cp:revision>
  <dcterms:created xsi:type="dcterms:W3CDTF">2024-06-27T11:56:17Z</dcterms:created>
  <dcterms:modified xsi:type="dcterms:W3CDTF">2024-07-04T18:19:30Z</dcterms:modified>
</cp:coreProperties>
</file>