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348098"/>
                  </p:ext>
                </p:extLst>
              </p:nvPr>
            </p:nvGraphicFramePr>
            <p:xfrm>
              <a:off x="485191" y="251927"/>
              <a:ext cx="11262049" cy="6254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191" y="251927"/>
                <a:ext cx="11262049" cy="62546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D91B90A5-EC83-A6C2-D2DB-54000CA84C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299370"/>
                  </p:ext>
                </p:extLst>
              </p:nvPr>
            </p:nvGraphicFramePr>
            <p:xfrm>
              <a:off x="438539" y="363894"/>
              <a:ext cx="11430000" cy="61861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D91B90A5-EC83-A6C2-D2DB-54000CA84C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539" y="363894"/>
                <a:ext cx="11430000" cy="61861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08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>
                <a:extLst>
                  <a:ext uri="{FF2B5EF4-FFF2-40B4-BE49-F238E27FC236}">
                    <a16:creationId xmlns:a16="http://schemas.microsoft.com/office/drawing/2014/main" id="{E955F5B3-5274-F588-D767-76874CAE2C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6117476"/>
                  </p:ext>
                </p:extLst>
              </p:nvPr>
            </p:nvGraphicFramePr>
            <p:xfrm>
              <a:off x="233265" y="195943"/>
              <a:ext cx="11672596" cy="64101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Suplemento 6">
                <a:extLst>
                  <a:ext uri="{FF2B5EF4-FFF2-40B4-BE49-F238E27FC236}">
                    <a16:creationId xmlns:a16="http://schemas.microsoft.com/office/drawing/2014/main" id="{E955F5B3-5274-F588-D767-76874CAE2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265" y="195943"/>
                <a:ext cx="11672596" cy="64101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406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c01fba0-08c1-4570-8cbe-fc17aa262a4e}">
  <we:reference id="WA200003233" version="2.0.0.3" store="pt-BR" storeType="OMEX"/>
  <we:alternateReferences/>
  <we:properties>
    <we:property name="Microsoft.Office.CampaignId" value="&quot;none&quot;"/>
    <we:property name="reportUrl" value="&quot;/groups/me/reports/726b6891-d0bc-4863-a381-b22cb21bb17f/d51ed901526d54053e2d?bookmarkGuid=12978085-4007-48d8-a1fa-4b9294609118&amp;bookmarkUsage=1&amp;ctid=df1fe685-d20b-4d5c-bea5-e7c32dced1f7&amp;fromEntryPoint=export&quot;"/>
    <we:property name="reportState" value="&quot;CONNECTED&quot;"/>
    <we:property name="artifactViewState" value="&quot;live&quot;"/>
    <we:property name="reportEmbeddedTime" value="&quot;2024-09-16T01:48:50.022Z&quot;"/>
    <we:property name="creatorSessionId" value="&quot;9cecf573-b5d0-4c95-af1f-7c4340bc31c0&quot;"/>
    <we:property name="creatorUserId" value="&quot;10032003CE1F772D&quot;"/>
    <we:property name="creatorTenantId" value="&quot;df1fe685-d20b-4d5c-bea5-e7c32dced1f7&quot;"/>
    <we:property name="pageDisplayName" value="&quot;Página 1&quot;"/>
    <we:property name="pageName" value="&quot;d51ed901526d54053e2d&quot;"/>
    <we:property name="reportName" value="&quot;Relatório Financials&quot;"/>
    <we:property name="isVisualContainerHeaderHidden" value="false"/>
    <we:property name="isFiltersActionButtonVisible" value="true"/>
    <we:property name="initialStateBookmark" value="&quot;H4sIAAAAAAAAA+1Y3W4TOxB+lWpvuEmj/U+XuzQUnaO2UFHUm6MIee1JauTai+0tDVWeB4nX4MUY27uBtKE5KpwDFHK1mZmd+Wbmm1nvXkeMm0aQxTNyAdHj6G/JOCVM6Z0kGkQyCPefPz88Hr84fPVsfHyAYtVYrqSJHl9Hlug52DNuWiKcCxT+Mx1ERIgTMnf/ZkQYGEQNaKMkEfwdBGNUWd3CchDBVSOUJs7lqSUWnNtLNMf/GDsZZhiRUMsv4RSoDVJWJMCqOCnSkhV5XGSQMjQzwcAj22jiXPvwEyUt4RLDOFmd0oKWeZxmBQU2SotkVDr5jAvbmywOrhqN2WHOi8ZVZYJY50pjuUTks9BgAujraKJEe+GvDtbkp6rVFF7AzKuk5XaBnmZcEkm5K8oSC3KiFZbLa/CStVZ58bl6O9GAQTGNeDlY4RizS7wb2C0Q4/lcw5zY7u/Bf4LwDCQjQfq0lV1/4tt4pygxXM5F1//PrXgZ0mg4TM6Jto5f9WtspCs73qQ0A72/8JV/wnVPgXRwA/gPzXY57TmKxq+/YGFHkgD/+7NiunQqkhT1iM3iipKiTFlMszj5Q99/iRA+vlc7DHZ8a290NrkHjwna/vxE3pr3j2X0rKr3EgYxy1ic4FYu6jrdyuhfYxEO/tcJPIX5Bcj7juBfHDTR9HxxBJcgbqNZ6W+regxnRPPwbPfI75lRdzpZOYvWknziTg3O7As83fWblhPHckZs15wulWgs7y7KXd15yHU5/vjBbCjM1r1HRWtwNoEF6m5cgdsXykOubMe4h51kR5+wxqHYmxWQxVlZJDlJy5Rm37DGH3LZ/myj77uNjOAU9Nr+iS4A31X9qyGG8YxrAjoOQa+YV4Mn5HV0xJGkwfcZEa1z+2ifGE4fIaKl5/hXVpo3N7/JQpuGd3giTf8GHzLXSvirvhp4oBTuxqB904JeIGRv8Rnq0AEZrkAON0AYurDojBt80gjSGEcJ9y0BRQx89oewMPc4nx4pHC8H4CWpBbxiFWN5SuPdpMzz3TxLkt06gXKXVLM8Ge0VVZ5WN89bXUkcuhMuZQ/NTfI3ZOyn4Cspr8dBI62UdWn1xejJKFshetKORnGRl/kIqjImdVmNYv9t5M6RsnBla3W1/kz3v81TplprGkLhhEjYMG2eMgzYlonz348iHwTRcOzLlhtcGVbzuVx+AqPaKnLhEgAA&quot;"/>
    <we:property name="bookmark" value="&quot;H4sIAAAAAAAAA+1YzW7cNhB+FUOXXNYL/cvKzdm4aFG3MOrAl2IRjMjZNQOaVEjK9dbY5ynQ18iLdUhJm6y98QZO2rRudJJmRsNvZr4ZkbqNuLCthNXPcIXR8+gHxQUDrs1BEk0i1QsZ5jEDVpacp3lVHEEDNWl164RWNnp+GzkwS3QXwnYgvScS/jqfRCDlGSz90wKkxUnUorFagRS/Y29MKmc6XE8ivGmlNuBdnjtw6N1ekzk9E4RkmtGKwJy4xnNkrpfyIkFex0mRlrzI4yLDlJOZ7Q0Csp0m3nVYfqaVA6FoGS9rUlawMo/TrGDIq7RIqtLLF0K60WR1ctMaio5iXrU+OTPCutSGsiajEIVB24O+jWZadlfh7mRLfq47w/AXXASVcsKtyNNCKFBM+KSsKSFnRlO6goZueed0EF/q32YGaVEKI15PNjiO+TW9jfweiOPl0uAS3PB48rcgvEDFoZd+16mhPvF9vHOSWKGWcqj/+1K86sNoBc4uwTjPr+YNFdKnnV7ShqN5sQqZfynMSIF0cgf4V412PR85SsZvPmDhQJIe/pdnxXztVZAUTcUXcc2gKFMesyxOvtH3ExHiuz/0AceDUNo7lU0ewWMg238/kffG/XUZvaibo4RjzDMeJzSVi6ZJ9zL6vzEIJ/9oB57j8grVY1vwe4EGDLtcneI1yvtoNvr7qhHDBRjRf9sD8kdGNGxSNs6irSBf+l2DN/sAz3D/thPgWc7BDcUZQomO1cNJeag6TzkvP7370+5IzN65x2RnqTeR99TdOQL3D5SnnNmBcU87yIE+/RjH4mhRYBZnZZHkkJYpyz5jjD/ltH2bRl92GlkpGJqt+RNdIZ1Vw9GQlgmMa3t0Anu95kGNgZC30akgkva+L0B23u2zF2AFe0aI1oHjHxlpwdz+TwbavD/Dg7LjCb6P3GgZ7sZs0IZS+hd77dsOzYogB4v3UKceyHQDcroDwtQvS86EpS+NhNZ6Svh/CSTiGKL/EVf2EfvTU03t5QG8gkbia15znqcsPkzKPD/MsyQ5bBIsD6Fe5El1VNR5Wt/dbw0p8ejOhFIjNN/JnxFx6IKPhLy9DhkZrZ0Pa0zGSEbVSTmStqriIi/zCusyhqasqzj8G3mwpRzeuEbfbH/Tw7W7y3TnbAsMz0Dhjm4LlOHI93Rc+H+06bf1+i95dwdhuBIAAA==&quot;"/>
    <we:property name="datasetId" value="&quot;242e53e0-648d-4393-94cc-8f17ed6326ea&quot;"/>
    <we:property name="embedUrl" value="&quot;/reportEmbed?reportId=726b6891-d0bc-4863-a381-b22cb21bb17f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BD10082-4324-4A72-BD1A-822436598411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726b6891-d0bc-4863-a381-b22cb21bb17f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XzW7bMAx+lUDnYJD/496ytMMGdEOwbrkMOdAS7apwJU+Ws2RFXmjAnqIvNsl2f7KmbTAUa9DtFItkSH4fKUq6IFzUVQmrD3CO5IC8k1ww4EoPPDIkshPmOY1ylkaMBcDDkIURHVmtqoxQsiYHF8SALtDMRN1A6TxZ4Zf5kEBZTqFwqxzKGoekQl0rCaX4jp2xVRnd4HpIcFmVSoNzeWLAoHO7sOZ2bVPwXgU2IjAjFniCzHTSUZhB7qc04h71PIBR6MXWrO4M2sy2mjjXbfiJkgaEtGGcDBgwPw0gYzQZ+VlEg5g7eS1kUfYJ3/z306py5BhcmkwtHR/ZmQ3sPK3XFlAMQIMsDGL00yQIcBSC7/6di9L0AbPV0bLSlivLYOdtzBcgGXLSEqKx7vBfkHFRaCzA9MujDeVElc35FvmJajTDj5i3KmmEWblyCmljCEe+y3OqlS1Lq5mh5NBJ3zSyZ5m65an6NtFoy8KdYG4lD5LCQPNNRuxCc9SvVy3aQ6GviugPf0v6WZFaaFbk+X40ShkAegmNIPLijO956T5LwYFjPXDIxD9SxR1A9wUNUi8K0Y8TPwn8xKN+8nhBJ5aoQmk7D8s7NX0qBFO4/NkJN2sz3JO2Om6YVk/QSpXAySlos9ftdA/Y9fzq5LG2Z7fOlr5BuuyfuiPm7SFC4yBhLKMRTVmANOZevO+HyI4ts0OHvxWoQbPT1TEusLyb2bX+ruoqnxlo0d0pWhR/iK6/HF07IxuAD91txZndyqf//toIGHAccDD9cOqhkLFUD277h4bPS+bl/eWPbfPw8bOqbGq7I5B3bbx12Dy+iV8ys33HvWyQfft0wxOBZp6dmREPaUYZD3yK/0/9v/oO2GFX7tUV4P53wXPdAdpOviGMnKN9arsP1Zi6AoZTkNhGrzoHAls72zYgOfL+W7vfY2GL0ZVpBmXTvu3dw5y0YdpovwAE5hHQERAAAA==&quot;"/>
    <we:property name="datasetId" value="&quot;242e53e0-648d-4393-94cc-8f17ed6326ea&quot;"/>
    <we:property name="pageName" value="&quot;84baf2905d1011aa8416&quot;"/>
    <we:property name="reportUrl" value="&quot;/groups/me/reports/726b6891-d0bc-4863-a381-b22cb21bb17f/84baf2905d1011aa8416&quot;"/>
    <we:property name="reportName" value="&quot;Relatório Financials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1X227bMAz9lULPwSDbsZ3sLU07bOgtaLe8DMFAS0yqQpU8Wc6SFfmhAfuK/tgk271kTZtgKNag25MliiZ5eChKuiJcFLmE+TFcInlLPiguGHBtdgLSIqoW7p6cHBz1Tg++HPeO9p1Y51ZoVZC3V8SCmaAdiqIE6U044edRi4CUA5j42RhkgS2Soym0Aim+Y63slqwpcdEiOMulNuBNnlmw6M1OnbqbO9/Bm8h5BGbFFM+Q2VraaWcwDrs05gENAoBOO0icWlErVJGtVPGmK/d9rSwI5dx4GTBgYTeCjNG0E2YxjRLu5YVQE9kEfPfvx3nus2JxZjM98/nILpxjb2mxcIASABpl7SjBsJtGEXbaEPq/x0LaxmE235/lxuXKZbC21uNTUAw5qRJisKjxX5HeZGJwAraZ7i8t9rUsL1fIz3RpGJ7iuFpSVti58zEWyvkQPvk+zoHRjpZqZYiKQy19V6omy9RPz/W3vkFHC/eCkZM8mRQGhi9nxE0MR7M7r9DuCXNDYtj6LegXReqgOVEQhnGnywAwSGkMcZBkfMup+6QEB47Fjkcm/hEWNwDdEBp1g7iNYZKGaRSmAQ3T9YT2XaIm2rhGKB9w+lwIBnD9sxYuc9PakrI6LJnRz1BKucD+ORi71eX0CNjF6ObkcboX986WpkDq6J+7IkbVIUKTKGUsozHtsghpwoNk2w+RDUtmgwp/L9CAYefzQ5yifBjZ7frDpZt4hmBEfaeoUPwhuuZWdGuMLAHe87cVr3Yvnmb8tRSww3GHg22aUwOF9JR+cts/1Xxec16Orn+s6ofrzypZFm5HIK/LeGWzWb+JX3Nmm4p73SCb8qmbJwLNAtczY96mGWU8Cin+P/X/6jtgg125VVeAx98FL3UHqCr5LmHkEt1T2w90aYscGA5AYeU9rw0IrPRc2YDiyJux8d9D4cioaRqCLD1D1cOcVE4ccyKTuOYH/1wnVVhVdL8AuePxTDoQAAA=&quot;"/>
    <we:property name="isFiltersActionButtonVisible" value="true"/>
    <we:property name="isVisualContainerHeaderHidden" value="false"/>
    <we:property name="reportEmbeddedTime" value="&quot;2024-09-16T01:49:52.164Z&quot;"/>
    <we:property name="creatorTenantId" value="&quot;df1fe685-d20b-4d5c-bea5-e7c32dced1f7&quot;"/>
    <we:property name="creatorUserId" value="&quot;10032003CE1F772D&quot;"/>
    <we:property name="creatorSessionId" value="&quot;bcbf01cb-ab3f-45e8-a62a-c16e9faf651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0E1782D-C329-44FF-B658-AC308D24FA77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726b6891-d0bc-4863-a381-b22cb21bb17f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2WzY7TMBDHX2Xlc4WSNO7XbSlFQlqhikIvqIeJPcl65dqR45SWKo/EU/BijJ3uV4XQHvhYAafaM9OZ/4x/VnxkUjW1hsNb2CKbsTdGKgHSuouUDZjpjQVymfKSI4xymYic84yT19ZeWdOw2ZF5cBX6tWpa0CETGT9uBgy0XkIVdiXoBgesRtdYA1p9xj6YXN612A0Y7mttHYSUKw8eQ9odhdOeJKQvhlQRhFc7XKHwvXWUAchJlozTcVJMpnk65jmFNX1AVPbdkJA6lp9b40EZKhNsOEKRiAKmAhD5aIp8kgR7qbQ/hRSHxb521B31fKjDcOaktbKOpqZZ7MJh04s+srnV7TauFo/sK9s6ge+wjC7jlT9QplIZMEKFoXQ0kKWzNK7oWcLXL73x2n6aO6SSks2SbnCn4lLu6L9kPZdwWVUOK/Cn7eKX6FujkdBbX7fmdDrJ89X7wSgJEpuLIFw9SfqGLI0ylT6Be8/Q+76jLdThThQ3BF9ApbvFlerePADyxMshMvSzAdl0wYFpyctpwnNCHrJCFpMs+8/xE/RdtcLZv4yFMuW5yOR0OM4LgSmgECHRD/V73PvC7h/3ELLlKS9GeZaPZZJglg6HgPxZkLXCaovG238Arlrh/BqcPyfMOonuZc/SK+VuP5LZ4Ez3n2y22/zOm/AAinAZIsH3I2NbpEdLWNjWNzUIXILBKKDucyjsnwX7GowMpxPXLvxeKeK9P5w16DacS3zisFgmVvsG6ARQl1sJAAA=&quot;"/>
    <we:property name="datasetId" value="&quot;242e53e0-648d-4393-94cc-8f17ed6326ea&quot;"/>
    <we:property name="pageName" value="&quot;62aad8207170b8941754&quot;"/>
    <we:property name="reportUrl" value="&quot;/groups/me/reports/726b6891-d0bc-4863-a381-b22cb21bb17f/62aad8207170b8941754&quot;"/>
    <we:property name="reportName" value="&quot;Relatório Financials&quot;"/>
    <we:property name="reportState" value="&quot;CONNECTED&quot;"/>
    <we:property name="pageDisplayName" value="&quot;Página 3&quot;"/>
    <we:property name="backgroundColor" value="&quot;#FFFFFF&quot;"/>
    <we:property name="initialStateBookmark" value="&quot;H4sIAAAAAAAAA+1W227bMAz9lULPwWA7dm5vaZYBQ29Bs+VlCAZaol0VimTIcpYsyCftK/Zjo+R0bYNh68MuxbYnS0cUeUgewdwxIetKwfYSVshG7LUWkoMw9iRmHaZb8PTq6uxifH32/nJ8MSXYVE4aXbPRjjmwJbqFrBtQ3gWB75YdBkrNoPS7AlSNHVahrY0GJT9ia0xHzja47zDcVMpY8C7nDhx6t2sypz3Fjl90KSJwJ9c4R+5atJcAiEES9eN+lA+GadzPUjKrW4PA7Jsm3nUIPzHagdQUxmPYQx7xHIYcELPeELNB5PFCKncwybfTTWUpO8p5W/mqTIhraSyVS7GQhcW6Jb1jE6OaVVhNH+Fz01iO11iEI+2k25KnQmrQXPqi7KkgM2uoXOFkBp8/teCN+TCxSCEFG0X7zlcWY7Gmu4QeUxiXpcUS3GE7/SX8FqgFtOirRh+6Ez1fvm+1FCCwPvHE5ZOoLwmppS7VQbj3GnrTZrSCyr+J/JbE56Wyv5Mrxb19IMiDXrZBQz9bIMu9P8C4yIphlKUkeUhykQ+S5L+On8DvvOHW/GVaKOIs5YkYdvtpzjEG5Nw7+i5/hxuXm83jHLy3NM7yXpqkfRFFmMTdLmD2LJQ1x3KF2pl/QFyVxMkNWHesMGMF2tNWSy+lvftJJp0j3n8y2f3yd76EB6LwjyEo+L5kbIU0tPiFaVxdAccZaAwEqtaHxHYs2FSghe9OWFv/PZek97Y5C1CN70sYcVgIQv2SucIfXPCDDwu0ArsvsvJVZIQJAAA=&quot;"/>
    <we:property name="isFiltersActionButtonVisible" value="true"/>
    <we:property name="isVisualContainerHeaderHidden" value="false"/>
    <we:property name="reportEmbeddedTime" value="&quot;2024-09-16T01:55:18.642Z&quot;"/>
    <we:property name="creatorTenantId" value="&quot;df1fe685-d20b-4d5c-bea5-e7c32dced1f7&quot;"/>
    <we:property name="creatorUserId" value="&quot;10032003CE1F772D&quot;"/>
    <we:property name="creatorSessionId" value="&quot;ca662ae8-e245-443f-8e8d-79d0f9cc6457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Julio Cesar Silva Coutinho</cp:lastModifiedBy>
  <cp:revision>4</cp:revision>
  <dcterms:created xsi:type="dcterms:W3CDTF">2018-06-07T21:39:02Z</dcterms:created>
  <dcterms:modified xsi:type="dcterms:W3CDTF">2024-09-16T01:56:08Z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