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35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16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4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35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7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4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8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7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7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3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8775-5360-40EF-8FEE-C42043591309}" type="datetimeFigureOut">
              <a:rPr lang="de-CH" smtClean="0"/>
              <a:t>16.03.2015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3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rco Jakob\Desktop\female1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68" y="1006478"/>
            <a:ext cx="958225" cy="9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rco Jakob\Desktop\boy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66" y="1006478"/>
            <a:ext cx="958225" cy="9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3610037" y="3461575"/>
            <a:ext cx="1047208" cy="4175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Deployment</a:t>
            </a:r>
            <a:r>
              <a:rPr lang="de-CH" sz="900" dirty="0" smtClean="0"/>
              <a:t> </a:t>
            </a:r>
            <a:r>
              <a:rPr lang="de-CH" sz="900" dirty="0" err="1" smtClean="0"/>
              <a:t>Platform</a:t>
            </a:r>
            <a:endParaRPr lang="de-CH" sz="900" dirty="0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3610037" y="2497838"/>
            <a:ext cx="1047208" cy="4175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File Storage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610037" y="4425311"/>
            <a:ext cx="1047208" cy="4175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Hosting </a:t>
            </a:r>
            <a:r>
              <a:rPr lang="de-CH" sz="900" dirty="0" err="1" smtClean="0"/>
              <a:t>Platform</a:t>
            </a:r>
            <a:endParaRPr lang="de-CH" sz="900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5318274" y="2497838"/>
            <a:ext cx="1047208" cy="4175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CMS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907704" y="771954"/>
            <a:ext cx="1202752" cy="20877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smtClean="0"/>
              <a:t>Developer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240502" y="771954"/>
            <a:ext cx="1202752" cy="20877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smtClean="0"/>
              <a:t>Content Editor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156640" y="2852936"/>
            <a:ext cx="1047208" cy="41754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Static</a:t>
            </a:r>
            <a:r>
              <a:rPr lang="de-CH" sz="900" dirty="0" smtClean="0"/>
              <a:t> Site Generator</a:t>
            </a:r>
          </a:p>
        </p:txBody>
      </p:sp>
      <p:cxnSp>
        <p:nvCxnSpPr>
          <p:cNvPr id="15" name="Gerade Verbindung 14"/>
          <p:cNvCxnSpPr>
            <a:stCxn id="1028" idx="2"/>
            <a:endCxn id="9" idx="1"/>
          </p:cNvCxnSpPr>
          <p:nvPr/>
        </p:nvCxnSpPr>
        <p:spPr>
          <a:xfrm>
            <a:off x="2509081" y="1964703"/>
            <a:ext cx="1100956" cy="741909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843088" y="1845438"/>
            <a:ext cx="12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/>
              <a:t>c</a:t>
            </a:r>
            <a:r>
              <a:rPr lang="de-CH" sz="900" dirty="0" err="1" smtClean="0"/>
              <a:t>reates</a:t>
            </a:r>
            <a:r>
              <a:rPr lang="de-CH" sz="900" dirty="0" smtClean="0"/>
              <a:t> </a:t>
            </a:r>
            <a:r>
              <a:rPr lang="de-CH" sz="900" dirty="0" err="1" smtClean="0"/>
              <a:t>content</a:t>
            </a:r>
            <a:r>
              <a:rPr lang="de-CH" sz="900" dirty="0" smtClean="0"/>
              <a:t> </a:t>
            </a:r>
            <a:r>
              <a:rPr lang="de-CH" sz="900" dirty="0" err="1" smtClean="0"/>
              <a:t>types</a:t>
            </a:r>
            <a:r>
              <a:rPr lang="de-CH" sz="900" dirty="0"/>
              <a:t> </a:t>
            </a:r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templates</a:t>
            </a:r>
            <a:endParaRPr lang="de-CH" sz="900" dirty="0"/>
          </a:p>
        </p:txBody>
      </p:sp>
      <p:cxnSp>
        <p:nvCxnSpPr>
          <p:cNvPr id="45" name="Gerade Verbindung 44"/>
          <p:cNvCxnSpPr>
            <a:stCxn id="1029" idx="2"/>
            <a:endCxn id="11" idx="0"/>
          </p:cNvCxnSpPr>
          <p:nvPr/>
        </p:nvCxnSpPr>
        <p:spPr>
          <a:xfrm flipH="1">
            <a:off x="5841878" y="1964703"/>
            <a:ext cx="1" cy="533135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796136" y="2035575"/>
            <a:ext cx="91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creates</a:t>
            </a:r>
            <a:r>
              <a:rPr lang="de-CH" sz="900" dirty="0" smtClean="0"/>
              <a:t> </a:t>
            </a:r>
            <a:r>
              <a:rPr lang="de-CH" sz="900" dirty="0" err="1" smtClean="0"/>
              <a:t>content</a:t>
            </a:r>
            <a:endParaRPr lang="de-CH" sz="900" dirty="0"/>
          </a:p>
        </p:txBody>
      </p:sp>
      <p:cxnSp>
        <p:nvCxnSpPr>
          <p:cNvPr id="47" name="Gerade Verbindung 46"/>
          <p:cNvCxnSpPr>
            <a:stCxn id="11" idx="1"/>
            <a:endCxn id="9" idx="3"/>
          </p:cNvCxnSpPr>
          <p:nvPr/>
        </p:nvCxnSpPr>
        <p:spPr>
          <a:xfrm flipH="1">
            <a:off x="4657245" y="2706612"/>
            <a:ext cx="661029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788024" y="2339588"/>
            <a:ext cx="60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pushes</a:t>
            </a:r>
            <a:r>
              <a:rPr lang="de-CH" sz="900" dirty="0"/>
              <a:t/>
            </a:r>
            <a:br>
              <a:rPr lang="de-CH" sz="900" dirty="0"/>
            </a:br>
            <a:r>
              <a:rPr lang="de-CH" sz="900" dirty="0" err="1" smtClean="0"/>
              <a:t>changes</a:t>
            </a:r>
            <a:endParaRPr lang="de-CH" sz="900" dirty="0"/>
          </a:p>
        </p:txBody>
      </p:sp>
      <p:cxnSp>
        <p:nvCxnSpPr>
          <p:cNvPr id="49" name="Gerade Verbindung 48"/>
          <p:cNvCxnSpPr>
            <a:stCxn id="9" idx="2"/>
            <a:endCxn id="7" idx="0"/>
          </p:cNvCxnSpPr>
          <p:nvPr/>
        </p:nvCxnSpPr>
        <p:spPr>
          <a:xfrm>
            <a:off x="4133641" y="2915385"/>
            <a:ext cx="0" cy="54619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endCxn id="14" idx="3"/>
          </p:cNvCxnSpPr>
          <p:nvPr/>
        </p:nvCxnSpPr>
        <p:spPr>
          <a:xfrm flipH="1">
            <a:off x="3203848" y="2852936"/>
            <a:ext cx="402761" cy="20877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098518" y="2972420"/>
            <a:ext cx="60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notifies</a:t>
            </a:r>
            <a:r>
              <a:rPr lang="de-CH" sz="900" dirty="0" smtClean="0"/>
              <a:t> </a:t>
            </a:r>
            <a:r>
              <a:rPr lang="de-CH" sz="900" dirty="0" err="1" smtClean="0"/>
              <a:t>changes</a:t>
            </a:r>
            <a:endParaRPr lang="de-CH" sz="900" dirty="0"/>
          </a:p>
        </p:txBody>
      </p:sp>
      <p:cxnSp>
        <p:nvCxnSpPr>
          <p:cNvPr id="61" name="Gerade Verbindung 60"/>
          <p:cNvCxnSpPr>
            <a:stCxn id="7" idx="2"/>
            <a:endCxn id="10" idx="0"/>
          </p:cNvCxnSpPr>
          <p:nvPr/>
        </p:nvCxnSpPr>
        <p:spPr>
          <a:xfrm>
            <a:off x="4133641" y="3879122"/>
            <a:ext cx="0" cy="546189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4098518" y="4005546"/>
            <a:ext cx="602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deploys</a:t>
            </a:r>
            <a:endParaRPr lang="de-CH" sz="900" dirty="0"/>
          </a:p>
        </p:txBody>
      </p:sp>
      <p:sp>
        <p:nvSpPr>
          <p:cNvPr id="1033" name="Bogen 1032"/>
          <p:cNvSpPr/>
          <p:nvPr/>
        </p:nvSpPr>
        <p:spPr>
          <a:xfrm flipV="1">
            <a:off x="3297609" y="3341752"/>
            <a:ext cx="338287" cy="690262"/>
          </a:xfrm>
          <a:prstGeom prst="arc">
            <a:avLst>
              <a:gd name="adj1" fmla="val 3056716"/>
              <a:gd name="adj2" fmla="val 18769422"/>
            </a:avLst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Textfeld 73"/>
          <p:cNvSpPr txBox="1"/>
          <p:nvPr/>
        </p:nvSpPr>
        <p:spPr>
          <a:xfrm>
            <a:off x="2699792" y="35055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generates</a:t>
            </a:r>
            <a:r>
              <a:rPr lang="de-CH" sz="900" dirty="0" smtClean="0"/>
              <a:t> </a:t>
            </a:r>
            <a:r>
              <a:rPr lang="de-CH" sz="900" dirty="0" err="1" smtClean="0"/>
              <a:t>website</a:t>
            </a:r>
            <a:endParaRPr lang="de-CH" sz="9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771800" y="476672"/>
            <a:ext cx="2807358" cy="20877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i="1" dirty="0" err="1" smtClean="0"/>
              <a:t>Static</a:t>
            </a:r>
            <a:r>
              <a:rPr lang="de-CH" sz="2000" i="1" dirty="0" smtClean="0"/>
              <a:t> CMS Workflow</a:t>
            </a:r>
            <a:endParaRPr lang="de-CH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26070031"/>
      </p:ext>
    </p:extLst>
  </p:cSld>
  <p:clrMapOvr>
    <a:masterClrMapping/>
  </p:clrMapOvr>
</p:sld>
</file>

<file path=ppt/theme/theme1.xml><?xml version="1.0" encoding="utf-8"?>
<a:theme xmlns:a="http://schemas.openxmlformats.org/drawingml/2006/main" name="MyDesign">
  <a:themeElements>
    <a:clrScheme name="Iapetus Mine">
      <a:dk1>
        <a:srgbClr val="535353"/>
      </a:dk1>
      <a:lt1>
        <a:srgbClr val="FFFFFF"/>
      </a:lt1>
      <a:dk2>
        <a:srgbClr val="000000"/>
      </a:dk2>
      <a:lt2>
        <a:srgbClr val="D8D8D8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C11C39"/>
      </a:accent5>
      <a:accent6>
        <a:srgbClr val="FFF008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MyDesign</Template>
  <TotalTime>0</TotalTime>
  <Words>29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MyDesign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Jakob</dc:creator>
  <cp:lastModifiedBy>Marco Jakob</cp:lastModifiedBy>
  <cp:revision>15</cp:revision>
  <dcterms:created xsi:type="dcterms:W3CDTF">2013-04-29T08:08:45Z</dcterms:created>
  <dcterms:modified xsi:type="dcterms:W3CDTF">2015-03-16T15:32:28Z</dcterms:modified>
</cp:coreProperties>
</file>