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644"/>
    <a:srgbClr val="8BC34A"/>
    <a:srgbClr val="E92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0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30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7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45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8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75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33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0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8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1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1F1D-265A-40A7-B0DA-D3695454B95C}" type="datetimeFigureOut">
              <a:rPr lang="de-CH" smtClean="0"/>
              <a:t>24.07.2014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86D1-AA69-4E20-9E9D-1A6B1E9B47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9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1237654" y="4269179"/>
            <a:ext cx="403473" cy="326080"/>
            <a:chOff x="916228" y="1741196"/>
            <a:chExt cx="403473" cy="32608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916228" y="1911629"/>
              <a:ext cx="12972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917841" y="1905276"/>
              <a:ext cx="1562" cy="162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 flipV="1">
              <a:off x="1043574" y="1741196"/>
              <a:ext cx="1562" cy="165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1031669" y="1911629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feld 1"/>
          <p:cNvSpPr txBox="1"/>
          <p:nvPr/>
        </p:nvSpPr>
        <p:spPr>
          <a:xfrm>
            <a:off x="815645" y="1998859"/>
            <a:ext cx="610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de-CH" dirty="0" err="1" smtClean="0">
                <a:solidFill>
                  <a:srgbClr val="8BA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CH" dirty="0" smtClean="0">
                <a:solidFill>
                  <a:srgbClr val="8BA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http://code.makery.ch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Webseite</a:t>
            </a:r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de-CH" dirty="0">
              <a:solidFill>
                <a:srgbClr val="E920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Geschweifte Klammer links 5"/>
          <p:cNvSpPr/>
          <p:nvPr/>
        </p:nvSpPr>
        <p:spPr>
          <a:xfrm rot="5400000">
            <a:off x="6399035" y="1662010"/>
            <a:ext cx="313717" cy="504000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163292" y="1402699"/>
            <a:ext cx="176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E92063"/>
                </a:solidFill>
                <a:latin typeface="PT Sans" panose="020B0503020203020204" pitchFamily="34" charset="0"/>
              </a:rPr>
              <a:t>OPENING TAG</a:t>
            </a:r>
            <a:endParaRPr lang="de-CH" sz="1200" dirty="0">
              <a:solidFill>
                <a:srgbClr val="E92063"/>
              </a:solidFill>
              <a:latin typeface="PT Sans" panose="020B0503020203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790284" y="1402700"/>
            <a:ext cx="1531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E92063"/>
                </a:solidFill>
                <a:latin typeface="PT Sans" panose="020B0503020203020204" pitchFamily="34" charset="0"/>
              </a:rPr>
              <a:t>CLOSING TAG</a:t>
            </a:r>
            <a:endParaRPr lang="de-CH" sz="1200" dirty="0">
              <a:solidFill>
                <a:srgbClr val="E92063"/>
              </a:solidFill>
              <a:latin typeface="PT Sans" panose="020B0503020203020204" pitchFamily="34" charset="0"/>
            </a:endParaRPr>
          </a:p>
        </p:txBody>
      </p:sp>
      <p:sp>
        <p:nvSpPr>
          <p:cNvPr id="10" name="Geschweifte Klammer links 9"/>
          <p:cNvSpPr/>
          <p:nvPr/>
        </p:nvSpPr>
        <p:spPr>
          <a:xfrm rot="16200000">
            <a:off x="2878335" y="746546"/>
            <a:ext cx="313718" cy="3481782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847062" y="269291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8BA644"/>
                </a:solidFill>
                <a:latin typeface="PT Sans" panose="020B0503020203020204" pitchFamily="34" charset="0"/>
              </a:rPr>
              <a:t>ATTRIBUTE</a:t>
            </a:r>
            <a:endParaRPr lang="de-CH" sz="1200" dirty="0">
              <a:solidFill>
                <a:srgbClr val="8BA644"/>
              </a:solidFill>
              <a:latin typeface="PT Sans" panose="020B0503020203020204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913847" y="1748816"/>
            <a:ext cx="403473" cy="318460"/>
            <a:chOff x="916228" y="1748816"/>
            <a:chExt cx="403473" cy="318460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916228" y="1911629"/>
              <a:ext cx="12972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917841" y="1905276"/>
              <a:ext cx="1562" cy="162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V="1">
              <a:off x="1043574" y="1748816"/>
              <a:ext cx="1562" cy="1656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031669" y="1911629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/>
          <p:cNvSpPr txBox="1"/>
          <p:nvPr/>
        </p:nvSpPr>
        <p:spPr>
          <a:xfrm>
            <a:off x="1141014" y="4529215"/>
            <a:ext cx="64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de-CH" dirty="0" err="1" smtClean="0">
                <a:solidFill>
                  <a:srgbClr val="8BA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CH" dirty="0" smtClean="0">
                <a:solidFill>
                  <a:srgbClr val="8BA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http://code.makery.ch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Meine Webseite</a:t>
            </a:r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CH" dirty="0" smtClean="0">
                <a:solidFill>
                  <a:srgbClr val="E920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  <a:endParaRPr lang="de-CH" dirty="0">
              <a:solidFill>
                <a:srgbClr val="E9206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5400000">
            <a:off x="7107195" y="4192366"/>
            <a:ext cx="313717" cy="504000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8661" y="3933055"/>
            <a:ext cx="176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E92063"/>
                </a:solidFill>
                <a:latin typeface="PT Sans" panose="020B0503020203020204" pitchFamily="34" charset="0"/>
              </a:rPr>
              <a:t>ÖFFNENDES TAG</a:t>
            </a:r>
            <a:endParaRPr lang="de-CH" sz="1200" dirty="0">
              <a:solidFill>
                <a:srgbClr val="E92063"/>
              </a:solidFill>
              <a:latin typeface="PT Sans" panose="020B0503020203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322943" y="3933056"/>
            <a:ext cx="18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E92063"/>
                </a:solidFill>
                <a:latin typeface="PT Sans" panose="020B0503020203020204" pitchFamily="34" charset="0"/>
              </a:rPr>
              <a:t>SCHLIESSENDES TAG</a:t>
            </a:r>
            <a:endParaRPr lang="de-CH" sz="1200" dirty="0">
              <a:solidFill>
                <a:srgbClr val="E92063"/>
              </a:solidFill>
              <a:latin typeface="PT Sans" panose="020B0503020203020204" pitchFamily="34" charset="0"/>
            </a:endParaRPr>
          </a:p>
        </p:txBody>
      </p:sp>
      <p:sp>
        <p:nvSpPr>
          <p:cNvPr id="37" name="Geschweifte Klammer links 36"/>
          <p:cNvSpPr/>
          <p:nvPr/>
        </p:nvSpPr>
        <p:spPr>
          <a:xfrm rot="16200000">
            <a:off x="3203704" y="3276902"/>
            <a:ext cx="313718" cy="3481782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2172431" y="522327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rgbClr val="8BA644"/>
                </a:solidFill>
                <a:latin typeface="PT Sans" panose="020B0503020203020204" pitchFamily="34" charset="0"/>
              </a:rPr>
              <a:t>ATTRIBUT</a:t>
            </a:r>
            <a:endParaRPr lang="de-CH" sz="1200" dirty="0">
              <a:solidFill>
                <a:srgbClr val="8BA6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8</cp:revision>
  <dcterms:created xsi:type="dcterms:W3CDTF">2014-07-23T18:42:19Z</dcterms:created>
  <dcterms:modified xsi:type="dcterms:W3CDTF">2014-07-24T15:22:13Z</dcterms:modified>
</cp:coreProperties>
</file>