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A220-6235-413F-8691-B38876E1FA3A}" type="datetimeFigureOut">
              <a:rPr lang="de-CH" smtClean="0"/>
              <a:t>16.08.2014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4256-010A-49BC-A720-007454FF85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719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A220-6235-413F-8691-B38876E1FA3A}" type="datetimeFigureOut">
              <a:rPr lang="de-CH" smtClean="0"/>
              <a:t>16.08.2014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4256-010A-49BC-A720-007454FF85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861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A220-6235-413F-8691-B38876E1FA3A}" type="datetimeFigureOut">
              <a:rPr lang="de-CH" smtClean="0"/>
              <a:t>16.08.2014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4256-010A-49BC-A720-007454FF85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915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A220-6235-413F-8691-B38876E1FA3A}" type="datetimeFigureOut">
              <a:rPr lang="de-CH" smtClean="0"/>
              <a:t>16.08.2014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4256-010A-49BC-A720-007454FF85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783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A220-6235-413F-8691-B38876E1FA3A}" type="datetimeFigureOut">
              <a:rPr lang="de-CH" smtClean="0"/>
              <a:t>16.08.2014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4256-010A-49BC-A720-007454FF85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237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A220-6235-413F-8691-B38876E1FA3A}" type="datetimeFigureOut">
              <a:rPr lang="de-CH" smtClean="0"/>
              <a:t>16.08.2014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4256-010A-49BC-A720-007454FF85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503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A220-6235-413F-8691-B38876E1FA3A}" type="datetimeFigureOut">
              <a:rPr lang="de-CH" smtClean="0"/>
              <a:t>16.08.2014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4256-010A-49BC-A720-007454FF85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392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A220-6235-413F-8691-B38876E1FA3A}" type="datetimeFigureOut">
              <a:rPr lang="de-CH" smtClean="0"/>
              <a:t>16.08.2014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4256-010A-49BC-A720-007454FF85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968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A220-6235-413F-8691-B38876E1FA3A}" type="datetimeFigureOut">
              <a:rPr lang="de-CH" smtClean="0"/>
              <a:t>16.08.2014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4256-010A-49BC-A720-007454FF85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458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A220-6235-413F-8691-B38876E1FA3A}" type="datetimeFigureOut">
              <a:rPr lang="de-CH" smtClean="0"/>
              <a:t>16.08.2014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4256-010A-49BC-A720-007454FF85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592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A220-6235-413F-8691-B38876E1FA3A}" type="datetimeFigureOut">
              <a:rPr lang="de-CH" smtClean="0"/>
              <a:t>16.08.2014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4256-010A-49BC-A720-007454FF85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021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DA220-6235-413F-8691-B38876E1FA3A}" type="datetimeFigureOut">
              <a:rPr lang="de-CH" smtClean="0"/>
              <a:t>16.08.2014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24256-010A-49BC-A720-007454FF85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712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11560" y="764704"/>
            <a:ext cx="1022148" cy="14262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/>
          <p:cNvSpPr/>
          <p:nvPr/>
        </p:nvSpPr>
        <p:spPr>
          <a:xfrm>
            <a:off x="611560" y="1401381"/>
            <a:ext cx="1584329" cy="25553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611560" y="977844"/>
            <a:ext cx="792165" cy="35302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/>
          <p:cNvSpPr/>
          <p:nvPr/>
        </p:nvSpPr>
        <p:spPr>
          <a:xfrm>
            <a:off x="4406064" y="764704"/>
            <a:ext cx="884997" cy="14262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/>
          <p:cNvSpPr/>
          <p:nvPr/>
        </p:nvSpPr>
        <p:spPr>
          <a:xfrm>
            <a:off x="5343284" y="764704"/>
            <a:ext cx="1158182" cy="14262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/>
          <p:cNvSpPr/>
          <p:nvPr/>
        </p:nvSpPr>
        <p:spPr>
          <a:xfrm>
            <a:off x="4406064" y="980728"/>
            <a:ext cx="1022148" cy="14262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/>
          <p:cNvSpPr/>
          <p:nvPr/>
        </p:nvSpPr>
        <p:spPr>
          <a:xfrm>
            <a:off x="5479319" y="980728"/>
            <a:ext cx="603830" cy="14262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/>
          <p:cNvSpPr/>
          <p:nvPr/>
        </p:nvSpPr>
        <p:spPr>
          <a:xfrm>
            <a:off x="6134353" y="980728"/>
            <a:ext cx="367113" cy="14262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/>
          <p:cNvSpPr/>
          <p:nvPr/>
        </p:nvSpPr>
        <p:spPr>
          <a:xfrm>
            <a:off x="4406064" y="1196752"/>
            <a:ext cx="367113" cy="14262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4825101" y="1196752"/>
            <a:ext cx="1114032" cy="14262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/>
          <p:cNvSpPr/>
          <p:nvPr/>
        </p:nvSpPr>
        <p:spPr>
          <a:xfrm>
            <a:off x="5991516" y="1196752"/>
            <a:ext cx="509950" cy="14262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/>
          <p:cNvSpPr/>
          <p:nvPr/>
        </p:nvSpPr>
        <p:spPr>
          <a:xfrm>
            <a:off x="3491880" y="2060848"/>
            <a:ext cx="792164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Rechteck 16"/>
          <p:cNvSpPr/>
          <p:nvPr/>
        </p:nvSpPr>
        <p:spPr>
          <a:xfrm>
            <a:off x="1583368" y="2060848"/>
            <a:ext cx="1764496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Rechteck 18"/>
          <p:cNvSpPr/>
          <p:nvPr/>
        </p:nvSpPr>
        <p:spPr>
          <a:xfrm>
            <a:off x="6317909" y="2060848"/>
            <a:ext cx="1332000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Rechteck 19"/>
          <p:cNvSpPr/>
          <p:nvPr/>
        </p:nvSpPr>
        <p:spPr>
          <a:xfrm>
            <a:off x="5623906" y="2060848"/>
            <a:ext cx="555144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hteck 21"/>
          <p:cNvSpPr/>
          <p:nvPr/>
        </p:nvSpPr>
        <p:spPr>
          <a:xfrm>
            <a:off x="7784221" y="2060848"/>
            <a:ext cx="555144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683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phone5_port_black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1" t="801" r="3441" b="801"/>
          <a:stretch/>
        </p:blipFill>
        <p:spPr bwMode="auto">
          <a:xfrm>
            <a:off x="5126831" y="1840706"/>
            <a:ext cx="1373944" cy="291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841543" y="2204864"/>
            <a:ext cx="216000" cy="9361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128306" y="2204864"/>
            <a:ext cx="216000" cy="9361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415069" y="2204864"/>
            <a:ext cx="216000" cy="9361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701832" y="2204864"/>
            <a:ext cx="216000" cy="9361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988595" y="2204864"/>
            <a:ext cx="216000" cy="9361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275358" y="2204864"/>
            <a:ext cx="216000" cy="9361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2562121" y="2204864"/>
            <a:ext cx="216000" cy="9361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848884" y="2204864"/>
            <a:ext cx="216000" cy="9361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135647" y="2204864"/>
            <a:ext cx="216000" cy="9361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 dirty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3422410" y="2204864"/>
            <a:ext cx="216000" cy="9361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3709173" y="2204864"/>
            <a:ext cx="216000" cy="9361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3995936" y="2204864"/>
            <a:ext cx="216000" cy="9361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804468" y="2132856"/>
            <a:ext cx="1149844" cy="1080120"/>
          </a:xfrm>
          <a:prstGeom prst="rect">
            <a:avLst/>
          </a:prstGeom>
          <a:solidFill>
            <a:srgbClr val="4F81BD">
              <a:alpha val="60000"/>
            </a:srgb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col-sm-4</a:t>
            </a:r>
            <a:endParaRPr lang="de-CH" dirty="0"/>
          </a:p>
        </p:txBody>
      </p:sp>
      <p:sp>
        <p:nvSpPr>
          <p:cNvPr id="33" name="Rechteck 32"/>
          <p:cNvSpPr/>
          <p:nvPr/>
        </p:nvSpPr>
        <p:spPr>
          <a:xfrm>
            <a:off x="1955932" y="2132856"/>
            <a:ext cx="2294104" cy="1080120"/>
          </a:xfrm>
          <a:prstGeom prst="rect">
            <a:avLst/>
          </a:prstGeom>
          <a:solidFill>
            <a:srgbClr val="4F81BD">
              <a:alpha val="60000"/>
            </a:srgb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col-sm-8</a:t>
            </a:r>
            <a:endParaRPr lang="de-CH" dirty="0"/>
          </a:p>
        </p:txBody>
      </p:sp>
      <p:sp>
        <p:nvSpPr>
          <p:cNvPr id="46" name="Rechteck 45"/>
          <p:cNvSpPr/>
          <p:nvPr/>
        </p:nvSpPr>
        <p:spPr>
          <a:xfrm>
            <a:off x="5324830" y="2352707"/>
            <a:ext cx="977946" cy="797786"/>
          </a:xfrm>
          <a:prstGeom prst="rect">
            <a:avLst/>
          </a:prstGeom>
          <a:solidFill>
            <a:srgbClr val="4F81BD">
              <a:alpha val="60000"/>
            </a:srgb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/>
              <a:t>c</a:t>
            </a:r>
            <a:r>
              <a:rPr lang="de-CH" sz="1600" dirty="0" smtClean="0"/>
              <a:t>ol-sm-4</a:t>
            </a:r>
            <a:endParaRPr lang="de-CH" sz="1600" dirty="0"/>
          </a:p>
        </p:txBody>
      </p:sp>
      <p:sp>
        <p:nvSpPr>
          <p:cNvPr id="47" name="Rechteck 46"/>
          <p:cNvSpPr/>
          <p:nvPr/>
        </p:nvSpPr>
        <p:spPr>
          <a:xfrm>
            <a:off x="5324622" y="3222501"/>
            <a:ext cx="975570" cy="1008112"/>
          </a:xfrm>
          <a:prstGeom prst="rect">
            <a:avLst/>
          </a:prstGeom>
          <a:solidFill>
            <a:srgbClr val="4F81BD">
              <a:alpha val="60000"/>
            </a:srgb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col-sm-8</a:t>
            </a:r>
            <a:endParaRPr lang="de-CH" sz="1600" dirty="0"/>
          </a:p>
        </p:txBody>
      </p:sp>
      <p:sp>
        <p:nvSpPr>
          <p:cNvPr id="48" name="Rechteck 47"/>
          <p:cNvSpPr/>
          <p:nvPr/>
        </p:nvSpPr>
        <p:spPr>
          <a:xfrm>
            <a:off x="841543" y="3763672"/>
            <a:ext cx="216000" cy="9361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1128306" y="3763672"/>
            <a:ext cx="216000" cy="9361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 dirty="0">
              <a:solidFill>
                <a:schemeClr val="tx1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1415069" y="3763672"/>
            <a:ext cx="216000" cy="9361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701832" y="3763672"/>
            <a:ext cx="216000" cy="9361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988595" y="3763672"/>
            <a:ext cx="216000" cy="9361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275358" y="3763672"/>
            <a:ext cx="216000" cy="9361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2562121" y="3763672"/>
            <a:ext cx="216000" cy="9361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848884" y="3763672"/>
            <a:ext cx="216000" cy="9361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3135647" y="3763672"/>
            <a:ext cx="216000" cy="9361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3422410" y="3763672"/>
            <a:ext cx="216000" cy="9361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709173" y="3763672"/>
            <a:ext cx="216000" cy="9361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995936" y="3763672"/>
            <a:ext cx="216000" cy="9361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 dirty="0">
              <a:solidFill>
                <a:schemeClr val="tx1"/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809792" y="3691664"/>
            <a:ext cx="860289" cy="1080120"/>
          </a:xfrm>
          <a:prstGeom prst="rect">
            <a:avLst/>
          </a:prstGeom>
          <a:solidFill>
            <a:srgbClr val="4F81BD">
              <a:alpha val="60000"/>
            </a:srgb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col-sm-3</a:t>
            </a:r>
            <a:endParaRPr lang="de-CH" sz="1400" dirty="0"/>
          </a:p>
        </p:txBody>
      </p:sp>
      <p:sp>
        <p:nvSpPr>
          <p:cNvPr id="61" name="Rechteck 60"/>
          <p:cNvSpPr/>
          <p:nvPr/>
        </p:nvSpPr>
        <p:spPr>
          <a:xfrm>
            <a:off x="1670082" y="3691664"/>
            <a:ext cx="1720578" cy="1080120"/>
          </a:xfrm>
          <a:prstGeom prst="rect">
            <a:avLst/>
          </a:prstGeom>
          <a:solidFill>
            <a:srgbClr val="4F81BD">
              <a:alpha val="60000"/>
            </a:srgb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col-sm-6</a:t>
            </a:r>
            <a:endParaRPr lang="de-CH" sz="1400" dirty="0"/>
          </a:p>
        </p:txBody>
      </p:sp>
      <p:sp>
        <p:nvSpPr>
          <p:cNvPr id="62" name="Rechteck 61"/>
          <p:cNvSpPr/>
          <p:nvPr/>
        </p:nvSpPr>
        <p:spPr>
          <a:xfrm>
            <a:off x="3390660" y="3691664"/>
            <a:ext cx="860289" cy="1080120"/>
          </a:xfrm>
          <a:prstGeom prst="rect">
            <a:avLst/>
          </a:prstGeom>
          <a:solidFill>
            <a:srgbClr val="4F81BD">
              <a:alpha val="60000"/>
            </a:srgb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col-sm-3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85042455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Bildschirmpräsentation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Jakob</dc:creator>
  <cp:lastModifiedBy>Marco Jakob</cp:lastModifiedBy>
  <cp:revision>7</cp:revision>
  <dcterms:created xsi:type="dcterms:W3CDTF">2014-08-16T19:29:22Z</dcterms:created>
  <dcterms:modified xsi:type="dcterms:W3CDTF">2014-08-16T22:11:14Z</dcterms:modified>
</cp:coreProperties>
</file>