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60" r:id="rId5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85431093" val="976" revOS="4"/>
      <pr:smFileRevision xmlns:pr="smNativeData" dt="1585431093" val="101"/>
      <pr:guideOptions xmlns:pr="smNativeData" dt="1585431093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>
        <p:scale>
          <a:sx n="77" d="100"/>
          <a:sy n="77" d="100"/>
        </p:scale>
        <p:origin x="1284" y="314"/>
      </p:cViewPr>
      <p:guideLst x="0" y="0"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21" d="100"/>
        <a:sy n="21" d="100"/>
      </p:scale>
      <p:origin x="0" y="0"/>
    </p:cViewPr>
  </p:sorterViewPr>
  <p:notesViewPr>
    <p:cSldViewPr snapToObjects="1" showGuides="1">
      <p:cViewPr>
        <p:scale>
          <a:sx n="77" d="100"/>
          <a:sy n="77" d="100"/>
        </p:scale>
        <p:origin x="1284" y="314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drawings/_rels/vmlDrawing1.vml.rels><?xml version="1.0" encoding="UTF-8" standalone="yes" 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5" Type="http://schemas.openxmlformats.org/officeDocument/2006/relationships/image" Target="../media/image5.wmf"/><Relationship Id="rId6" Type="http://schemas.openxmlformats.org/officeDocument/2006/relationships/image" Target="../media/image6.wmf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hemeOverride" Target="../theme/themeOverride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itle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1"/>
          <p:cNvSpPr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EAAAAAAAAAc5rsAAAAmQgAAAAAAAAAAAAAAAAAAAAAAAAAAAAAAAAAAAAAZAAAAAEAAABAAAAAAAAAAAAAAAAAAAAAAAAAAAAAAAAAAAAAAAAAAAAAAAAAAAAAAAAAAAAAAAAAAAAAAAAAAAAAAAAAAAAAAAAAAAAAAAAAAAAAAAAAAAAAAAAAAAAAFAAAADwAAAAAAAAAAAAAAP///wkAAAAAAQAAAAAAAAAAAAAAAAAAAAA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xZAAAMAAAAEAAAAAAAAAAAAAAAAAAAAAAAAAAeAAAAaAAAAAAAAAAAAAAAAAAAAAAAAAAAAAAAECcAABAnAAAAAAAAAAAAAAAAAAAAAAAAAAAAAAAAAAAAAAAAAAAAABQAAAAAAAAAwMD/AAAAAABkAAAAMgAAAAAAAABkAAAAAAAAAH9/fwAKAAAAHwAAAFQAAABzmuwJAACZAQAAAAAAAAAAAAAAAAAAAAAAAAAAAAAAAAAAAAAAAAAA////An9/fwAAM2YDzMzMAMDA/wB/f38AAAAAAAAAAAAAAAAAAAAAAAAAAAAhAAAAGAAAABQAAAAAAAAAAAAAAEQ4AAAyKgAAEAAAACYAAAAIAAAA//////////8="/>
              </a:ext>
            </a:extLst>
          </p:cNvSpPr>
          <p:nvPr/>
        </p:nvSpPr>
        <p:spPr>
          <a:xfrm>
            <a:off x="0" y="0"/>
            <a:ext cx="9146540" cy="685927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</p:sp>
      <p:sp>
        <p:nvSpPr>
          <p:cNvPr id="3" name="AutoForm1"/>
          <p:cNvSpPr>
            <a:extLst>
              <a:ext uri="smNativeData">
                <pr:smNativeData xmlns:pr="smNativeData" val="SMDATA_13_NcJ/XhMAAAAlAAAAawAAAA0AAAAAkAAAAEgAAACQAAAASAAAAAAAAAABAAAAAAAAAAEAAABQAAAAAAAAAAAA4D8AAAAAAADgPwAAAAAAAOA/AAAAAAAA4D8AAAAAAADgPwAAAAAAAOA/AAAAAAAA4D8AAAAAAADgPwAAAAAAAOA/AAAAAAAA4D8CAAAAjAAAAAEAAAAAAAAA7e3tLQAAmQgAAAAAAAAAAAAAAAAAAAAAAAAAAAAAAAAAAAAAZAAAAAEAAABAAAAAAAAAAAAAAAAAAAAAAAAAAAAAAAAAAAAAAAAAAAAAAAAAAAAAAAAAAAAAAAAAAAAAAAAAAAAAAAAAAAAAAAAAAAAAAAAAAAAAAAAAAAAAAAAAAAAAFAAAADwAAAAAAAAAAAAAAFpbXgAoAAAAAQAAABQAAAAUAAAAFAAAAAEAAAAAAAAAZAAAAGQAAAAAAAAAZAAAAGQAAAAVAAAAYAAAAAAAAAAAAAAAEA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t7e0mAACZAQAAAAAAAAAAAAAAAAAAAAAAAAAAAAAAAAAAAAAAAAAAWlteAH9/fwAAM2YDzMzMAMDA/wB/f38AAAAAAAAAAAAAAAAAAAAAAAAAAAAhAAAAGAAAABQAAAD8////JxAAAPUVAAAxKgAAEAAAACYAAAAIAAAA//////////8="/>
              </a:ext>
            </a:extLst>
          </p:cNvSpPr>
          <p:nvPr/>
        </p:nvSpPr>
        <p:spPr>
          <a:xfrm>
            <a:off x="-2540" y="2625725"/>
            <a:ext cx="3571875" cy="4232910"/>
          </a:xfrm>
          <a:prstGeom prst="rtTriangle">
            <a:avLst/>
          </a:prstGeom>
          <a:solidFill>
            <a:schemeClr val="accent2">
              <a:tint val="2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>
                <a:solidFill>
                  <a:srgbClr val="FFFFFF"/>
                </a:solidFill>
                <a:latin typeface="Chantilly Pro" pitchFamily="0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4" name="Kurve1"/>
          <p:cNvSpPr>
            <a:extLst>
              <a:ext uri="smNativeData">
                <pr:smNativeData xmlns:pr="smNativeData" val="SMDATA_13_NcJ/XhMAAAAlAAAACwAAAA0AAAAAAAAAAAAAAAAAAAAAAAAAAAAAAAABAAAAAAAAAAEAAABQAAAAAAAAAAAA4D8AAAAAAADgPwAAAAAAAOA/AAAAAAAA4D8AAAAAAADgPwAAAAAAAOA/AAAAAAAA4D8AAAAAAADgPwAAAAAAAOA/AAAAAAAA4D8CAAAAjAAAAAEAAAAAAAAAb29v3QAAmQgVAAAAAAAAAAAAAAAAAAAAAAAAAAAAAAAAAAAAZAAAAAEAAABAAAAAAAAAAAAAAAAAAAAAAAAAAAAAAAAAAAAAAAAAAAAAAAAAAAAAAAAAAAAAAAAAAAAAAAAAAAAAAAAAAAAAAAAAAAAAAAAAAAAAAAAAAAAAAAAAAAAAFAAAADwAAAAAAAAAAAAAAFpbXgAoAAAAAQAAABQAAAAUAAAAFAAAAAEAAAAAAAAAZAAAAGQAAAAAAAAAZAAAAGQAAAAVAAAAYAAAAAAAAAAAAAAAEAAAACADAAAAAAAAAAAAAAEAAACgMgAAAAAAAAAAAAABAAAAf39/AAEAAABkAAAAAAAAABQAAABAHwAAAAAAACYAAAAAAAAAwOD//wAAAAAmAAAAZAAAABYAAABMAAAAAAAAAAAAAAAEAAAAAAAAAAEAAAAAM2Y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Bvb2+2AACZAQAAAAAAAAAAAAAAAAAAAAAAAAAAAAAAAAAAAAAAAAAAWlteAH9/fwAAM2YDzMzMAMDA/wB/f38AAAAAAAAAAAAAAAAAAAAAAAAAAAAhAAAAGAAAABQAAAAAAAAAAAAAAEQ4AABAKgAAEAAAACYAAAAIAAAA//////////8="/>
              </a:ext>
            </a:extLst>
          </p:cNvSpPr>
          <p:nvPr/>
        </p:nvSpPr>
        <p:spPr>
          <a:xfrm>
            <a:off x="0" y="0"/>
            <a:ext cx="9146540" cy="6868160"/>
          </a:xfrm>
          <a:custGeom>
            <a:avLst/>
            <a:gdLst/>
            <a:ahLst/>
            <a:cxnLst/>
            <a:rect l="0" t="0" r="9146540" b="6868160"/>
            <a:pathLst>
              <a:path w="9146540" h="6868160">
                <a:moveTo>
                  <a:pt x="0" y="6868160"/>
                </a:moveTo>
                <a:lnTo>
                  <a:pt x="7659770" y="0"/>
                </a:lnTo>
                <a:lnTo>
                  <a:pt x="9146540" y="0"/>
                </a:lnTo>
                <a:lnTo>
                  <a:pt x="9146540" y="6868160"/>
                </a:lnTo>
                <a:lnTo>
                  <a:pt x="0" y="6868160"/>
                </a:lnTo>
                <a:close/>
              </a:path>
            </a:pathLst>
          </a:custGeom>
          <a:solidFill>
            <a:schemeClr val="accent2">
              <a:shade val="62500"/>
              <a:alpha val="79000"/>
            </a:schemeClr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>
                <a:solidFill>
                  <a:srgbClr val="FFFFFF"/>
                </a:solidFill>
                <a:latin typeface="Chantilly Pro" pitchFamily="0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5" name="TitlePlaceholderArea1"/>
          <p:cNvSpPr>
            <a:spLocks noGrp="1" noChangeArrowheads="1"/>
            <a:extLst>
              <a:ext uri="smNativeData">
                <pr:smNativeData xmlns:pr="smNativeData" val="SMDATA_13_NcJ/XhMAAAAlAAAAZAAAAA8BAAAAkAAAAEgAAACQAAAASAAAAAAAAAAB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4BAAAvgMAAAg0AABEDAAAEAAAACYAAAAIAAAAffD///////8="/>
              </a:ext>
            </a:extLst>
          </p:cNvSpPr>
          <p:nvPr>
            <p:ph type="ctrTitle"/>
          </p:nvPr>
        </p:nvSpPr>
        <p:spPr>
          <a:xfrm>
            <a:off x="685800" y="608330"/>
            <a:ext cx="7772400" cy="138557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6" name="SubtitlePlaceholderArea1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4BAAAuA0AAAg0AAD3GAAAEAAAACYAAAAIAAAAffD///////8="/>
              </a:ext>
            </a:extLst>
          </p:cNvSpPr>
          <p:nvPr>
            <p:ph type="subTitle" idx="1"/>
          </p:nvPr>
        </p:nvSpPr>
        <p:spPr>
          <a:xfrm>
            <a:off x="685800" y="2230120"/>
            <a:ext cx="7772400" cy="1828165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381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762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143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524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5pPr>
          </a:lstStyle>
          <a:p>
            <a:pPr/>
            <a:r>
              <a:t>Click to edit Master subtitle style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8AwAAbiYAAA8PAABYKQAAEAAAACYAAAAIAAAAfHD///////8="/>
              </a:ext>
            </a:extLst>
          </p:cNvSpPr>
          <p:nvPr>
            <p:ph type="dt" idx="2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3FDBD0E1-AFD2-8E26-9C63-59739E2D6A0C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M8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NEQAAbiYAADInAABYKQAAEAAAACYAAAAIAAAAfHD///////8="/>
              </a:ext>
            </a:extLst>
          </p:cNvSpPr>
          <p:nvPr>
            <p:ph type="ftr" idx="3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yKQAAbiYAAEU0AABYKQAAEAAAACYAAAAIAAAAfXD///////8="/>
              </a:ext>
            </a:extLst>
          </p:cNvSpPr>
          <p:nvPr>
            <p:ph type="sldNum" idx="4"/>
          </p:nvPr>
        </p:nvSpPr>
        <p:spPr>
          <a:xfrm>
            <a:off x="6696710" y="6247130"/>
            <a:ext cx="1800225" cy="47371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3FDBAAC2-8CD2-8E5C-9C63-7A09E42D6A2F}" type="slidenum">
              <a:t/>
            </a:fld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NcJ/XhMAAAAlAAAAZAAAAA8BAAAAkAAAAEgAAACQAAAASAAAAAAAAAAB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Q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QAgAAyQkAAHA1AACs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8AwAAbiYAAA8P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DBE24D-03D2-8E14-9C63-F541AC2D6AA0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NEQAAbiYAADIn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yKQAAbCYAAEU0AABW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DBD26A-24D2-8E24-9C63-D2719C2D6A87}" type="slidenum">
              <a:t>{Nr.}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NcJ/XhMAAAAlAAAAZAAAAA8BAAAAkAAAAEgAAACQAAAASAAAAAAAAAACAAAAAQ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Q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8AwAAbiYAAA8P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DB879E-D0D2-8E71-9C63-2624C92D6A73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NEQAAbiYAADIn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yKQAAbCYAAEU0AABW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DB9A6B-25D2-8E6C-9C63-D339D42D6A86}" type="slidenum">
              <a:t>{Nr.}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NcJ/XhMAAAAlAAAAZAAAAA8BAAAAkAAAAEgAAACQAAAASAAAAAAAAAAB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QAgAAyQkAAHA1AACs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8AwAAbiYAAA8P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DBC548-06D2-8E33-9C63-F0668B2D6AA5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NEQAAbiYAADIn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yKQAAbCYAAEU0AABW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DBB51C-52D2-8E43-9C63-A416FB2D6AF1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ByBAAAHBsAAEI0AAB9IwAAEAAAACYAAAAIAAAAgQ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NcJ/XhMAAAAlAAAAZAAAAA8BAAAAkAAAAEgAAACQAAAASAAAAAAAAAAC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ByBAAA4REAAEI0AAAcGwAAEAAAACYAAAAIAAAAgQ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8AwAAbiYAAA8P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DBE73E-70D2-8E11-9C63-8644A92D6AD3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NEQAAbiYAADIn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yKQAAbCYAAEU0AABW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DBB4B6-F8D2-8E42-9C63-0E17FA2D6A5B}" type="slidenum">
              <a:t>{Nr.}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NcJ/XhMAAAAlAAAAZAAAAA8BAAAAkAAAAEgAAACQAAAASAAAAAAAAAAB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QAgAA2AkAAKgbAACwJQAAEAAAACYAAAAIAAAAAQ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CYHAAA2AkAAHA1AACwJQAAEAAAACYAAAAIAAAAAQ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8AwAAbiYAAA8P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DBB880-CED2-8E4E-9C63-381BF62D6A6D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NEQAAbiYAADIn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yKQAAbCYAAEU0AABW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DBBEB9-F7D2-8E48-9C63-011DF02D6A54}" type="slidenum">
              <a:t>{Nr.}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NcJ/XhMAAAAlAAAAZAAAAA8BAAAAkAAAAEgAAACQAAAASAAAAAAAAAAB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NcJ/XhMAAAAlAAAAZAAAAA8BAAAAkAAAAEgAAACQAAAASAAAAAAAAAAC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QAgAAcQkAAKobAABhDQAAEAAAACYAAAAIAAAAgQ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QAgAAYQ0AAKobAACwJQAAEAAAACYAAAAIAAAAAQ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NcJ/XhMAAAAlAAAAZAAAAA8BAAAAkAAAAEgAAACQAAAASAAAAAAAAAAC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CWHAAAcQkAAHA1AABhDQAAEAAAACYAAAAIAAAAgQ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CWHAAAYQ0AAHA1AACwJQAAEAAAACYAAAAIAAAAAQ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N7/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8AwAAbiYAAA8P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DBA8D8-96D2-8E5E-9C63-600BE62D6A35}" type="datetime1">
              <a:t>{Date/Time}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FBTTUI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NEQAAbiYAADIn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yKQAAbCYAAEU0AABW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DB81C3-8DD2-8E77-9C63-7B22CF2D6A2E}" type="slidenum">
              <a:t>{Nr.}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NcJ/XhMAAAAlAAAAZAAAAA8BAAAAkAAAAEgAAACQAAAASAAAAAAAAAAB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8AwAAbiYAAA8P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DBF3B5-FBD2-8E05-9C63-0D50BD2D6A58}" type="datetime1">
              <a:t>{Date/Time}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NEQAAbiYAADIn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yKQAAbCYAAEU0AABW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DBA487-C9D2-8E52-9C63-3F07EA2D6A6A}" type="slidenum">
              <a:t>{Nr.}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CY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8AwAAbiYAAA8P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DBBA0F-41D2-8E4C-9C63-B719F42D6AE2}" type="datetime1">
              <a:t>{Date/Time}</a:t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NEQAAbiYAADIn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B0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yKQAAbCYAAEU0AABW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DBE1F7-B9D2-8E17-9C63-4F42AF2D6A1A}" type="slidenum">
              <a:t>{Nr.}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NcJ/XhMAAAAlAAAAZAAAAA8BAAAAkAAAAEgAAACQAAAASAAAAAAAAAAC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IWtgro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QAgAArgEAAFIVAADUCAAAEAAAACYAAAAIAAAAgQ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+FQAArgEAAHA1AACwJQAAEAAAACYAAAAIAAAAAQ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QAgAA1AgAAFIVAACwJQAAEAAAACYAAAAIAAAAAQ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8AwAAbiYAAA8P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DBD7BF-F1D2-8E21-9C63-0774992D6A52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NEQAAbiYAADIn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yKQAAbCYAAEU0AABW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DBC7BF-F1D2-8E31-9C63-0764892D6A52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NcJ/XhMAAAAlAAAAZAAAAA8BAAAAkAAAAEgAAACQAAAASAAAAAAAAAAC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GCwAAiB0AAMYsAAAEIQAAEAAAACYAAAAIAAAAgQ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GCwAAxgMAAMYsAAAWHQAAEAAAACYAAAAIAAAAAQ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GCwAABCEAAMYsAAD4JQAAEAAAACYAAAAIAAAAAQ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8AwAAbiYAAA8P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DBCD94-DAD2-8E3B-9C63-2C6E832D6A79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NEQAAbiYAADIn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yKQAAbCYAAEU0AABW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DBEB57-19D2-8E1D-9C63-EF48A52D6ABA}" type="slidenum">
              <a:t>{Nr.}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Triang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1"/>
          <p:cNvSpPr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EAAAAAAAAAc5rsAAAAmQgAAAAAAAAAAAAAAAAAAAAAAAAAAAAAAAAAAAAAZAAAAAEAAABAAAAAAAAAAAAAAAAAAAAAAAAAAAAAAAAAAAAAAAAAAAAAAAAAAAAAAAAAAAAAAAAAAAAAAAAAAAAAAAAAAAAAAAAAAAAAAAAAAAAAAAAAAAAAAAAAAAAAFAAAADwAAAAAAAAAAAAAAP///wkAAAAAAQAAAAAAAAAAAAAAAAAAAAA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LQKAAAMAAAAEAAAAAAAAAAAAAAAAAAAAAAAAAAeAAAAaAAAAAAAAAAAAAAAAAAAAAAAAAAAAAAAECcAABAnAAAAAAAAAAAAAAAAAAAAAAAAAAAAAAAAAAAAAAAAAAAAABQAAAAAAAAAwMD/AAAAAABkAAAAMgAAAAAAAABkAAAAAAAAAH9/fwAKAAAAHwAAAFQAAABzmuwJAACZAQAAAAAAAAAAAAAAAAAAAAAAAAAAAAAAAAAAAAAAAAAA////An9/fwAAM2YDzMzMAMDA/wB/f38AAAAAAAAAAAAAAAAAAAAAAAAAAAAhAAAAGAAAABQAAAAAAAAAAAAAAEQ4AAAyKgAAEAAAACYAAAAIAAAA//////////8="/>
              </a:ext>
            </a:extLst>
          </p:cNvSpPr>
          <p:nvPr/>
        </p:nvSpPr>
        <p:spPr>
          <a:xfrm>
            <a:off x="0" y="0"/>
            <a:ext cx="9146540" cy="685927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</p:sp>
      <p:sp>
        <p:nvSpPr>
          <p:cNvPr id="3" name="Kurve1"/>
          <p:cNvSpPr>
            <a:extLst>
              <a:ext uri="smNativeData">
                <pr:smNativeData xmlns:pr="smNativeData" val="SMDATA_13_NcJ/XhMAAAAlAAAACwAAAA0AAAAAAAAAAAAAAAAAAAAAAAAAAAAAAAABAAAAAAAAAAEAAABQAAAAAAAAAAAA4D8AAAAAAADgPwAAAAAAAOA/AAAAAAAA4D8AAAAAAADgPwAAAAAAAOA/AAAAAAAA4D8AAAAAAADgPwAAAAAAAOA/AAAAAAAA4D8CAAAAjAAAAAEAAAAAAAAA7e3tLQAAmQgAAAAAAAAAAAAAAAAAAAAAAAAAAAAAAAAAAAAAZAAAAAEAAABAAAAAAAAAAAAAAAAAAAAAAAAAAAAAAAAAAAAAAAAAAAAAAAAAAAAAAAAAAAAAAAAAAAAAAAAAAAAAAAAAAAAAAAAAAAAAAAAAAAAAAAAAAAAAAAAAAAAAFAAAADwAAAAAAAAAAAAAAFpbXgAoAAAAAQAAABQAAAAUAAAAFAAAAAEAAAAAAAAAZAAAAGQAAAAAAAAAZAAAAGQAAAAVAAAAYAAAAAAAAAAAAAAAEAAAACADAAAAAAAAAAAAAAEAAACgMgAAAAAAAAAAAAABAAAAf39/AAEAAABkAAAAAAAAABQAAABAHwAAAAAAACYAAAAAAAAAwOD//wAAAAAmAAAAZAAAABYAAABMAAAAAAAAAAAAAAAEAAAAAAAAAAEAAAAAM2YKAAAAACgAAAAoAAAAZAAAAGQAAAAAAAAAzMzMAAAAAABQAAAAUAAAAGQAAABkAAAAAAAAABcAAAAUAAAAAAAAAAAAAAD/fwAA/38AAAAAAAAJAAAABAAAAJwNAAAMAAAAEAAAAAAAAAAAAAAAAAAAAAAAAAAeAAAAaAAAAAAAAAAAAAAAAAAAAAAAAAAAAAAAECcAABAnAAAAAAAAAAAAAAAAAAAAAAAAAAAAAAAAAAAAAAAAAAAAABQAAAAAAAAAwMD/AAAAAABkAAAAMgAAAAAAAABkAAAAAAAAAH9/fwAKAAAAHwAAAFQAAADt7e0mAACZAQAAAAAAAAAAAAAAAAAAAAAAAAAAAAAAAAAAAAAAAAAAWlteAH9/fwAAM2YDzMzMAMDA/wB/f38AAAAAAAAAAAAAAAAAAAAAAAAAAAAhAAAAGAAAABQAAAD7////igwAAIkNAAAsKgAAEAAAACYAAAAIAAAA//////////8="/>
              </a:ext>
            </a:extLst>
          </p:cNvSpPr>
          <p:nvPr/>
        </p:nvSpPr>
        <p:spPr>
          <a:xfrm>
            <a:off x="-3175" y="2038350"/>
            <a:ext cx="2203450" cy="4817110"/>
          </a:xfrm>
          <a:custGeom>
            <a:avLst/>
            <a:gdLst/>
            <a:ahLst/>
            <a:cxnLst/>
            <a:rect l="0" t="0" r="2203450" b="4817110"/>
            <a:pathLst>
              <a:path w="2203450" h="4817110">
                <a:moveTo>
                  <a:pt x="0" y="4817110"/>
                </a:moveTo>
                <a:lnTo>
                  <a:pt x="0" y="0"/>
                </a:lnTo>
                <a:lnTo>
                  <a:pt x="2203450" y="4817110"/>
                </a:lnTo>
                <a:lnTo>
                  <a:pt x="0" y="4817110"/>
                </a:lnTo>
                <a:close/>
              </a:path>
            </a:pathLst>
          </a:custGeom>
          <a:solidFill>
            <a:schemeClr val="accent2">
              <a:tint val="25000"/>
            </a:schemeClr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>
                <a:solidFill>
                  <a:srgbClr val="FFFFFF"/>
                </a:solidFill>
                <a:latin typeface="Chantilly Pro" pitchFamily="0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4" name="Kurve2"/>
          <p:cNvSpPr>
            <a:extLst>
              <a:ext uri="smNativeData">
                <pr:smNativeData xmlns:pr="smNativeData" val="SMDATA_13_NcJ/XhMAAAAlAAAACwAAAA0AAAAAAAAAAAAAAAAAAAAAAAAAAAAAAAABAAAAAAAAAAEAAABQAAAAAAAAAAAA4D8AAAAAAADgPwAAAAAAAOA/AAAAAAAA4D8AAAAAAADgPwAAAAAAAOA/AAAAAAAA4D8AAAAAAADgPwAAAAAAAOA/AAAAAAAA4D8CAAAAjAAAAAEAAAAAAAAAb29v3QAAmQgVAAAAAAAAAAAAAAAAAAAAAAAAAAAAAAAAAAAAZAAAAAEAAABAAAAAAAAAAAAAAAAAAAAAAAAAAAAAAAAAAAAAAAAAAAAAAAAAAAAAAAAAAAAAAAAAAAAAAAAAAAAAAAAAAAAAAAAAAAAAAAAAAAAAAAAAAAAAAAAAAAAAFAAAADwAAAAAAAAAAAAAAFpbXgAoAAAAAQAAABQAAAAUAAAAFAAAAAEAAAAAAAAAZAAAAGQAAAAAAAAAZAAAAGQAAAAVAAAAYAAAAAAAAAAAAAAAEAAAACADAAAAAAAAAAAAAAEAAACgMgAAAAAAAAAAAAABAAAAf39/AAEAAABkAAAAAAAAABQAAABAHwAAAAAAACYAAAAAAAAAwOD//wAAAAAmAAAAZAAAABYAAABMAAAAAAAAAAAAAAAEAAAAAAAAAAEAAAAAM2YKAAAAACgAAAAoAAAAZAAAAGQAAAAAAAAAzMzMAAAAAABQAAAAUAAAAGQAAABkAAAAAAAAABcAAAAUAAAAAAAAAAAAAAD/fwAA/38AAAAAAAAJAAAABAAAAAAAAIAMAAAAEAAAAAAAAAAAAAAAAAAAAAAAAAAeAAAAaAAAAAAAAAAAAAAAAAAAAAAAAAAAAAAAECcAABAnAAAAAAAAAAAAAAAAAAAAAAAAAAAAAAAAAAAAAAAAAAAAABQAAAAAAAAAwMD/AAAAAABkAAAAMgAAAAAAAABkAAAAAAAAAH9/fwAKAAAAHwAAAFQAAABvb2+2AACZAQAAAAAAAAAAAAAAAAAAAAAAAAAAAAAAAAAAAAAAAAAAWlteAH9/fwAAM2YDzMzMAMDA/wB/f38AAAAAAAAAAAAAAAAAAAAAAAAAAAAhAAAAGAAAABQAAAAAAAAAWCAAAEQ4AABeKgAAEAAAACYAAAAIAAAA//////////8="/>
              </a:ext>
            </a:extLst>
          </p:cNvSpPr>
          <p:nvPr/>
        </p:nvSpPr>
        <p:spPr>
          <a:xfrm>
            <a:off x="0" y="5257800"/>
            <a:ext cx="9146540" cy="1629410"/>
          </a:xfrm>
          <a:custGeom>
            <a:avLst/>
            <a:gdLst/>
            <a:ahLst/>
            <a:cxnLst/>
            <a:rect l="0" t="0" r="9146540" b="1629410"/>
            <a:pathLst>
              <a:path w="9146540" h="1629410">
                <a:moveTo>
                  <a:pt x="0" y="1629410"/>
                </a:moveTo>
                <a:lnTo>
                  <a:pt x="1475337" y="0"/>
                </a:lnTo>
                <a:lnTo>
                  <a:pt x="9146540" y="0"/>
                </a:lnTo>
                <a:lnTo>
                  <a:pt x="9146540" y="1619226"/>
                </a:lnTo>
                <a:lnTo>
                  <a:pt x="0" y="1619226"/>
                </a:lnTo>
                <a:close/>
              </a:path>
            </a:pathLst>
          </a:custGeom>
          <a:solidFill>
            <a:schemeClr val="accent2">
              <a:shade val="62500"/>
              <a:alpha val="79000"/>
            </a:schemeClr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>
                <a:solidFill>
                  <a:srgbClr val="FFFFFF"/>
                </a:solidFill>
                <a:latin typeface="Chantilly Pro" pitchFamily="0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5" name="TitlePlaceholderArea1"/>
          <p:cNvSpPr>
            <a:spLocks noGrp="1" noChangeArrowheads="1"/>
            <a:extLst>
              <a:ext uri="smNativeData">
                <pr:smNativeData xmlns:pr="smNativeData" val="SMDATA_13_NcJ/XhMAAAAlAAAAZAAAAA8BAAAAkAAAAEgAAACQAAAASAAAAAAAAAAB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QAgAAsAEAAHA1AACwCAAAEAAAACYAAAAIAAAA//////////8="/>
              </a:ext>
            </a:extLst>
          </p:cNvSpPr>
          <p:nvPr>
            <p:ph type="title" idx="3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6" name="TextPlaceholderArea1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I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QAgAAyQkAAHA1AACsJQAAEAAAACYAAAAIAAAA//////////8="/>
              </a:ext>
            </a:extLst>
          </p:cNvSpPr>
          <p:nvPr>
            <p:ph type="body" idx="4"/>
          </p:nvPr>
        </p:nvSpPr>
        <p:spPr>
          <a:xfrm>
            <a:off x="457200" y="1590675"/>
            <a:ext cx="8229600" cy="4533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8AwAAbiYAAA8PAABYKQAAEAAAACYAAAAIAAAA//////////8="/>
              </a:ext>
            </a:extLst>
          </p:cNvSpPr>
          <p:nvPr>
            <p:ph type="dt" sz="quarter"/>
          </p:nvPr>
        </p:nvSpPr>
        <p:spPr>
          <a:xfrm>
            <a:off x="647700" y="6247130"/>
            <a:ext cx="1800225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/>
            <a:fld id="{3FDB84FA-B4D2-8E72-9C63-4227CA2D6A17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Fo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NEQAAbiYAADInAABYKQAAEAAAACYAAAAIAAAA//////////8="/>
              </a:ext>
            </a:extLst>
          </p:cNvSpPr>
          <p:nvPr>
            <p:ph type="ftr" sz="quarter" idx="1"/>
          </p:nvPr>
        </p:nvSpPr>
        <p:spPr>
          <a:xfrm>
            <a:off x="2771775" y="6247130"/>
            <a:ext cx="3599815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yKQAAbCYAAEU0AABWKQAAEAAAACYAAAAIAAAA//////////8="/>
              </a:ext>
            </a:extLst>
          </p:cNvSpPr>
          <p:nvPr>
            <p:ph type="sldNum" sz="quarter" idx="2"/>
          </p:nvPr>
        </p:nvSpPr>
        <p:spPr>
          <a:xfrm>
            <a:off x="6696710" y="6245860"/>
            <a:ext cx="1800225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/>
            <a:fld id="{3FDBBC32-7CD2-8E4A-9C63-8A1FF22D6ADF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2857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619125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95250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133350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171450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vmlDrawing" Target="../drawings/vmlDrawing1.vml"/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3.bin"/><Relationship Id="rId6" Type="http://schemas.openxmlformats.org/officeDocument/2006/relationships/oleObject" Target="../embeddings/oleObject4.bin"/><Relationship Id="rId7" Type="http://schemas.openxmlformats.org/officeDocument/2006/relationships/oleObject" Target="../embeddings/oleObject5.bin"/><Relationship Id="rId8" Type="http://schemas.openxmlformats.org/officeDocument/2006/relationships/oleObject" Target="../embeddings/oleObject6.bin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NcJ/XhMAAAAlAAAAZAAAAA8BAAAAkAAAAEgAAACQAAAASAAAAAAAAAAB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4BAAAvgMAAAg0AABEDAAAAAAAACYAAAAIAAAAAQAAAAAAAAA="/>
              </a:ext>
            </a:extLst>
          </p:cNvSpPr>
          <p:nvPr>
            <p:ph type="ctrTitle"/>
          </p:nvPr>
        </p:nvSpPr>
        <p:spPr>
          <a:xfrm>
            <a:off x="685800" y="608330"/>
            <a:ext cx="7772400" cy="1385570"/>
          </a:xfrm>
        </p:spPr>
        <p:txBody>
          <a:bodyPr/>
          <a:lstStyle/>
          <a:p>
            <a:pPr/>
            <a:r>
              <a:t>System calls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A4BAAAuA0AAAg0AAD3GAAAAAAAACYAAAAIAAAAAQAAAAAAAAA="/>
              </a:ext>
            </a:extLst>
          </p:cNvSpPr>
          <p:nvPr>
            <p:ph type="subTitle" idx="1"/>
          </p:nvPr>
        </p:nvSpPr>
        <p:spPr>
          <a:xfrm>
            <a:off x="685800" y="2230120"/>
            <a:ext cx="7772400" cy="1828165"/>
          </a:xfrm>
        </p:spPr>
        <p:txBody>
          <a:bodyPr/>
          <a:lstStyle/>
          <a:p>
            <a:pPr/>
            <a:r>
              <a:t>Exemplificando system calls relacionadas a processos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NcJ/XhMAAAAlAAAAZAAAAA8BAAAAkAAAAEgAAACQAAAASAAAAAAAAAAB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O processo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GNjZW4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Programa simples que cria um processo filho a partir de um pai e imprime uma mensagem na tela que difere entre os dois processos.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O processos pai sempre espera o filho terminar de executar para imprimir sua mensagem.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NcJ/XhMAAAAlAAAAZAAAAA8BAAAAkAAAAEgAAACQAAAASAAAAAAAAAAB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Syscalls usadas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/>
            <a:r>
              <a:rPr>
                <a:solidFill>
                  <a:srgbClr val="000000"/>
                </a:solidFill>
              </a:rPr>
              <a:t>fork() ou clone(): cria um processo filho a partir de um pai. Ambos os processos resumes sua execução a partir do comando fork().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r>
              <a:t>wait(): espera uma mudança de estado em um processo filho, nesse caso, o término da execução.</a:t>
            </a:r>
          </a:p>
          <a:p>
            <a:pPr/>
            <a:r>
              <a:rPr>
                <a:solidFill>
                  <a:srgbClr val="000000"/>
                </a:solidFill>
              </a:rPr>
              <a:t>getpid(): retorna o process ID de um processo</a:t>
            </a:r>
            <a: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NcJ/XhMAAAAlAAAAZAAAAA8BAAAAkAAAAEgAAACQAAAASAAAAAAAAAAB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Tempo de execução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Dados obtidos com a ferramenta strace usando o parametro -r:</a:t>
            </a:r>
          </a:p>
        </p:txBody>
      </p:sp>
      <p:graphicFrame>
        <p:nvGraphicFramePr>
          <p:cNvPr id="4" name="OLEObject2"/>
          <p:cNvGraphicFramePr>
            <a:extLst>
              <a:ext uri="smNativeData">
                <pr:smNativeData xmlns:pr="smNativeData" val="SMDATA_15_NcJ/XhMAAAAlAAAAMg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AcAAAA4AAAAAAAAAAAAAAAAAAAA////AAIAAAD3+/c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M2bMBQAAmQEAAAAAAAAAAAAAAAAAAAAAAAAAAAAAAAAAAAAAAAAAAP///wJ/f38AADNmA8zMzADAwP8Af39/AAAAAAAAAAAAAAAAAP///wD3+/cAIQAAABgAAAAUAAAA+QMAANYXAAAWNAAAXhsAAAAAAAAmAAAACAAAAP//////////"/>
              </a:ext>
            </a:extLst>
          </p:cNvGraphicFramePr>
          <p:nvPr/>
        </p:nvGraphicFramePr>
        <p:xfrm>
          <a:off x="645795" y="3874770"/>
          <a:ext cx="7821295" cy="574040"/>
        </p:xfrm>
        <a:graphic>
          <a:graphicData uri="http://schemas.openxmlformats.org/presentationml/2006/ole">
            <p:oleObj spid="_x0000_s1028" name="Paint.Picture" r:id="rId3" imgW="7620" imgH="7620" progId="Paint.Picture">
              <p:embed/>
            </p:oleObj>
          </a:graphicData>
        </a:graphic>
      </p:graphicFrame>
      <p:graphicFrame>
        <p:nvGraphicFramePr>
          <p:cNvPr id="5" name="OLEObject3"/>
          <p:cNvGraphicFramePr>
            <a:extLst>
              <a:ext uri="smNativeData">
                <pr:smNativeData xmlns:pr="smNativeData" val="SMDATA_15_NcJ/XhMAAAAlAAAAMg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AcAAAA4AAAAAAAAAAAAAAAAAAAA////AAAAAAAAAAAAYAs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M2bMBQAAmQEAAAAAAAAAAAAAAAAAAAAAAAAAAAAAAAAAAAAAAAAAAP///wJ/f38AADNmA8zMzADAwP8Af39/AAAAAAAAAAAAAAAAAP///wAAAAAAIQAAABgAAAAUAAAANxEAAEAcAAAgHAAABB4AAAAAAAAmAAAACAAAAP//////////"/>
              </a:ext>
            </a:extLst>
          </p:cNvGraphicFramePr>
          <p:nvPr/>
        </p:nvGraphicFramePr>
        <p:xfrm>
          <a:off x="2798445" y="4592320"/>
          <a:ext cx="1773555" cy="287020"/>
        </p:xfrm>
        <a:graphic>
          <a:graphicData uri="http://schemas.openxmlformats.org/presentationml/2006/ole">
            <p:oleObj spid="_x0000_s1029" name="Paint.Picture" r:id="rId4" imgW="7620" imgH="7620" progId="Paint.Picture">
              <p:embed/>
            </p:oleObj>
          </a:graphicData>
        </a:graphic>
      </p:graphicFrame>
      <p:graphicFrame>
        <p:nvGraphicFramePr>
          <p:cNvPr id="6" name="OLEObject4"/>
          <p:cNvGraphicFramePr>
            <a:extLst>
              <a:ext uri="smNativeData">
                <pr:smNativeData xmlns:pr="smNativeData" val="SMDATA_15_NcJ/XhMAAAAlAAAAMg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AcAAAA4AAAAAAAAAAAAAAAAAAAA////AAAAAAAAAAAAJgg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M2bMBQAAmQEAAAAAAAAAAAAAAAAAAAAAAAAAAAAAAAAAAAAAAAAAAP///wJ/f38AADNmA8zMzADAwP8Af39/AAAAAAAAAAAAAAAAAP///wAAAAAAIQAAABgAAAAUAAAAHAQAAHUeAACTHQAAqiAAAAAAAAAmAAAACAAAAP//////////"/>
              </a:ext>
            </a:extLst>
          </p:cNvGraphicFramePr>
          <p:nvPr/>
        </p:nvGraphicFramePr>
        <p:xfrm>
          <a:off x="668020" y="4951095"/>
          <a:ext cx="4139565" cy="358775"/>
        </p:xfrm>
        <a:graphic>
          <a:graphicData uri="http://schemas.openxmlformats.org/presentationml/2006/ole">
            <p:oleObj spid="_x0000_s1030" name="Paint.Picture" r:id="rId5" imgW="7620" imgH="7620" progId="Paint.Picture">
              <p:embed/>
            </p:oleObj>
          </a:graphicData>
        </a:graphic>
      </p:graphicFrame>
      <p:graphicFrame>
        <p:nvGraphicFramePr>
          <p:cNvPr id="7" name="OLEObject5"/>
          <p:cNvGraphicFramePr>
            <a:extLst>
              <a:ext uri="smNativeData">
                <pr:smNativeData xmlns:pr="smNativeData" val="SMDATA_15_NcJ/XhMAAAAlAAAAMg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M2bMBQAAmQEAAAAAAAAAAAAAAAAAAAAAAAAAAAAAAAAAAAAAAAAAAP///wJ/f38AADNmA8zMzADAwP8Af39/AAAAAAAAAAAAAAAAAP///wAAAAAAIQAAABgAAAAUAAAA9xAAAP0hAAAgHAAAMiQAAAAAAAAmAAAACAAAAP//////////"/>
              </a:ext>
            </a:extLst>
          </p:cNvGraphicFramePr>
          <p:nvPr/>
        </p:nvGraphicFramePr>
        <p:xfrm>
          <a:off x="2757805" y="5525135"/>
          <a:ext cx="1814195" cy="358775"/>
        </p:xfrm>
        <a:graphic>
          <a:graphicData uri="http://schemas.openxmlformats.org/presentationml/2006/ole">
            <p:oleObj spid="_x0000_s1031" name="Paint.Picture" r:id="rId6" imgW="7620" imgH="7620" progId="Paint.Picture">
              <p:embed/>
            </p:oleObj>
          </a:graphicData>
        </a:graphic>
      </p:graphicFrame>
      <p:graphicFrame>
        <p:nvGraphicFramePr>
          <p:cNvPr id="8" name="OLEObject1"/>
          <p:cNvGraphicFramePr>
            <a:extLst>
              <a:ext uri="smNativeData">
                <pr:smNativeData xmlns:pr="smNativeData" val="SMDATA_15_NcJ/XhMAAAAlAAAAMg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BAAAAAAAAAP///ws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AcAAAA4AAAAAAAAAAAAAAAAAAAA////AAIAAAD3+/c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M2bMBQAAmQEAAAAAAAAAAAAAAAAAAAAAAAAAAAAAAAAAAAAAAAAAAP///wR/f38AADNmA8zMzADAwP8Af39/AAAAAAAAAAAAAAAAAP///wD3+/cAIQAAABgAAAAUAAAA/QMAAD4QAAD1NAAA3hMAAAAAAAAmAAAACAAAAP//////////"/>
              </a:ext>
            </a:extLst>
          </p:cNvGraphicFramePr>
          <p:nvPr/>
        </p:nvGraphicFramePr>
        <p:xfrm>
          <a:off x="648335" y="2640330"/>
          <a:ext cx="7960360" cy="589280"/>
        </p:xfrm>
        <a:graphic>
          <a:graphicData uri="http://schemas.openxmlformats.org/presentationml/2006/ole">
            <p:oleObj spid="_x0000_s1032" name="Paint.Picture" r:id="rId7" imgW="7620" imgH="7620" progId="Paint.Picture">
              <p:embed/>
            </p:oleObj>
          </a:graphicData>
        </a:graphic>
      </p:graphicFrame>
      <p:graphicFrame>
        <p:nvGraphicFramePr>
          <p:cNvPr id="9" name="OLEObject6"/>
          <p:cNvGraphicFramePr>
            <a:extLst>
              <a:ext uri="smNativeData">
                <pr:smNativeData xmlns:pr="smNativeData" val="SMDATA_15_NcJ/XhMAAAAlAAAAMg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AcAAAA4AAAAAAAAAAAAAAAAAAAA////AAAAAAAAAAAAAAAAAAAAAAAAAAAAAAAAAAAAAABkAAAAZAAAAAEAAAAjAAAABAAAAGQAAAAXAAAAFAAAAAAAAAAAAAAA/38AAP9/AAAAAAAACQAAAAQAAABnAGgADAAAABAAAAAAAAAAAAAAAAAAAAAAAAAAHgAAAGgAAAAAAAAAAAAAAAAAAAAAAAAAAAAAABAnAAAQJwAAAAAAAAAAAAAAAAAAAAAAAAAAAAAAAAAAAAAAAAAAAAAUAAAAAAAAAMDA/wAAAAAAZAAAADIAAAAAAAAAZAAAAAAAAAB/f38AAAAAAB8AAABUAAAAM2bMBQAAmQEAAAAAAAAAAAAAAAAAAAAAAAAAAAAAAAAAAAAAAAAAAP///wJ/f38AADNmA8zMzADAwP8Af39/AAAAAAAAAAAAAAAAAP///wAAAAAAIQAAABgAAAAUAAAAxhAAABgVAADPGwAA3BYAAAAAAAAmAAAACAAAAP//////////"/>
              </a:ext>
            </a:extLst>
          </p:cNvGraphicFramePr>
          <p:nvPr/>
        </p:nvGraphicFramePr>
        <p:xfrm>
          <a:off x="2726690" y="3429000"/>
          <a:ext cx="1793875" cy="287020"/>
        </p:xfrm>
        <a:graphic>
          <a:graphicData uri="http://schemas.openxmlformats.org/presentationml/2006/ole">
            <p:oleObj spid="_x0000_s1033" name="Paint.Picture" r:id="rId8" imgW="7620" imgH="7620" progId="Paint.Picture">
              <p:embed/>
            </p:oleObj>
          </a:graphicData>
        </a:graphic>
      </p:graphicFrame>
      <p:sp>
        <p:nvSpPr>
          <p:cNvPr id="10" name="Textbox1"/>
          <p:cNvSpPr txBox="1">
            <a:extLst>
              <a:ext uri="smNativeData">
                <pr:smNativeData xmlns:pr="smNativeData" val="SMDATA_13_NcJ/XhMAAAAlAAAAEgAAAE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KYC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BqBAAAvxQAAAsaAAD/FgAAACAAACYAAAAIAAAA//////////8="/>
              </a:ext>
            </a:extLst>
          </p:cNvSpPr>
          <p:nvPr/>
        </p:nvSpPr>
        <p:spPr>
          <a:xfrm>
            <a:off x="717550" y="3372485"/>
            <a:ext cx="351599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000000"/>
                </a:solidFill>
              </a:defRPr>
            </a:pPr>
            <a:r>
              <a:t>Tempo de execução:</a:t>
            </a:r>
          </a:p>
        </p:txBody>
      </p:sp>
      <p:sp>
        <p:nvSpPr>
          <p:cNvPr id="11" name="Textbox2"/>
          <p:cNvSpPr txBox="1">
            <a:extLst>
              <a:ext uri="smNativeData">
                <pr:smNativeData xmlns:pr="smNativeData" val="SMDATA_13_NcJ/XhMAAAAlAAAAEgAAAE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KYC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BqBAAAzxsAADcRAAAPHgAAACAAACYAAAAIAAAA//////////8="/>
              </a:ext>
            </a:extLst>
          </p:cNvSpPr>
          <p:nvPr/>
        </p:nvSpPr>
        <p:spPr>
          <a:xfrm>
            <a:off x="717550" y="4520565"/>
            <a:ext cx="208089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000000"/>
                </a:solidFill>
              </a:defRPr>
            </a:pPr>
            <a:r>
              <a:t>Tempo de execução:</a:t>
            </a:r>
          </a:p>
        </p:txBody>
      </p:sp>
      <p:sp>
        <p:nvSpPr>
          <p:cNvPr id="12" name="Textbox3"/>
          <p:cNvSpPr txBox="1">
            <a:extLst>
              <a:ext uri="smNativeData">
                <pr:smNativeData xmlns:pr="smNativeData" val="SMDATA_13_NcJ/XhMAAAAlAAAAEgAAAE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DUC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5AwAA/SEAADcRAAA9JAAAACAAACYAAAAIAAAA//////////8="/>
              </a:ext>
            </a:extLst>
          </p:cNvSpPr>
          <p:nvPr/>
        </p:nvSpPr>
        <p:spPr>
          <a:xfrm>
            <a:off x="645795" y="5525135"/>
            <a:ext cx="215265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000000"/>
                </a:solidFill>
              </a:defRPr>
            </a:pPr>
            <a:r>
              <a:t>Tempo de execução: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NcJ/XhMAAAAlAAAAZAAAAA8BAAAAkAAAAEgAAACQAAAASAAAAAAAAAAB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DEe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Outras syscalls presentes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JAgAA1AgAAGk1AAC3JAAAAAAAACYAAAAIAAAAAQAAAAAAAAA="/>
              </a:ext>
            </a:extLst>
          </p:cNvSpPr>
          <p:nvPr>
            <p:ph type="body" idx="1"/>
          </p:nvPr>
        </p:nvSpPr>
        <p:spPr>
          <a:xfrm>
            <a:off x="452755" y="1435100"/>
            <a:ext cx="8229600" cy="4533265"/>
          </a:xfr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access(): testa se pode acessar o arquivo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brk(): muda o tamanho do segmento de data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open(): abre ou cria um arquivo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fstat(): recebe o status do arquivo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mmap(): mapeia arquivo na memória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close(): fecha o descritor do arquivo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mprotect(): protege uma área de memória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arch_prct1(): seta o estado do processo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munmap():mapeia arquivo na memória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exit_group():fecha todas as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NcJ/XhMAAAAlAAAAZAAAAA8BAAAAkAAAAEgAAACQAAAASAAAAAAAAAAB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Tempo gasto pelas outras syscalls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NcJ/XhMAAAAlAAAAZAAAAA8BAAAAkAAAAEgAAACQAAAASAAAAAAAAAAAAAAAAAAAAAEAAABQAAAAAAAAAAAA4D8AAAAAAADgPwAAAAAAAOA/AAAAAAAA4D8AAAAAAADgPwAAAAAAAOA/AAAAAAAA4D8AAAAAAADgPwAAAAAAAOA/AAAAAAAA4D8CAAAAjAAAAAAAAAAAAAAAM2bMDAAAm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AM2YKAAAAACgAAAAoAAAAZAAAAGQAAAAAAAAAzMzMAAAAAABQAAAAUAAAAGQAAABkAAAAAAAAABcAAAAUAAAAAAAAAAAAAAD/fwAA/38AAAAAAAAJAAAABAAAAFzwMcYMAAAAEAAAAAAAAAAAAAAAAAAAAAAAAAAeAAAAaAAAAAAAAAAAAAAAAAAAAAAAAAAAAAAAECcAABAnAAAAAAAAAAAAAAAAAAAAAAAAAAAAAAAAAAAAAAAAAAAAABQAAAAAAAAAwMD/AAAAAABkAAAAMgAAAAAAAABkAAAAAAAAAH9/fwAKAAAAHwAAAFQAAAAzZswFAACZAQAAAAAAAAAAAAAAAAAAAAAAAAAAAAAAAAAAAAAAAAAA////An9/fwAAM2YDzMzMAMDA/wB/f38AAAAAAAAAAAAAAAAAAAAAAAAAAAAhAAAAGAAAABQAAADQAgAAyQkAAHA1AACsJQ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533265"/>
          </a:xfr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access():0.000313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brk():0.000300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open():0.000213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fstat():0.000215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mmap():0.000197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close():0.000192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mprotect():0.000211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arch_prct1():0.000128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munmap():0.000105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exit_group():0.000084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FFFFFF"/>
      </a:dk1>
      <a:lt1>
        <a:srgbClr val="000099"/>
      </a:lt1>
      <a:dk2>
        <a:srgbClr val="FFFFFF"/>
      </a:dk2>
      <a:lt2>
        <a:srgbClr val="003366"/>
      </a:lt2>
      <a:accent1>
        <a:srgbClr val="3366CC"/>
      </a:accent1>
      <a:accent2>
        <a:srgbClr val="B3B3B3"/>
      </a:accent2>
      <a:accent3>
        <a:srgbClr val="739AEC"/>
      </a:accent3>
      <a:accent4>
        <a:srgbClr val="407040"/>
      </a:accent4>
      <a:accent5>
        <a:srgbClr val="605060"/>
      </a:accent5>
      <a:accent6>
        <a:srgbClr val="803080"/>
      </a:accent6>
      <a:hlink>
        <a:srgbClr val="66CCFF"/>
      </a:hlink>
      <a:folHlink>
        <a:srgbClr val="FFE701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FF"/>
        </a:dk1>
        <a:lt1>
          <a:srgbClr val="000099"/>
        </a:lt1>
        <a:dk2>
          <a:srgbClr val="FFFFFF"/>
        </a:dk2>
        <a:lt2>
          <a:srgbClr val="003366"/>
        </a:lt2>
        <a:accent1>
          <a:srgbClr val="3366CC"/>
        </a:accent1>
        <a:accent2>
          <a:srgbClr val="B3B3B3"/>
        </a:accent2>
        <a:accent3>
          <a:srgbClr val="739AEC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9C9CB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DEF6F1"/>
        </a:lt1>
        <a:dk2>
          <a:srgbClr val="FFFFFF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739AEC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333333"/>
        </a:dk1>
        <a:lt1>
          <a:srgbClr val="FFFFD9"/>
        </a:lt1>
        <a:dk2>
          <a:srgbClr val="FFFFFF"/>
        </a:dk2>
        <a:lt2>
          <a:srgbClr val="777777"/>
        </a:lt2>
        <a:accent1>
          <a:srgbClr val="FFFFF7"/>
        </a:accent1>
        <a:accent2>
          <a:srgbClr val="FFFFD9"/>
        </a:accent2>
        <a:accent3>
          <a:srgbClr val="B34C4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008080"/>
        </a:lt1>
        <a:dk2>
          <a:srgbClr val="FFFFFF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9CB3C2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0E500"/>
        </a:dk1>
        <a:lt1>
          <a:srgbClr val="000000"/>
        </a:lt1>
        <a:dk2>
          <a:srgbClr val="FFFFFF"/>
        </a:dk2>
        <a:lt2>
          <a:srgbClr val="336699"/>
        </a:lt2>
        <a:accent1>
          <a:srgbClr val="003399"/>
        </a:accent1>
        <a:accent2>
          <a:srgbClr val="9CB3C2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523E26"/>
        </a:lt1>
        <a:dk2>
          <a:srgbClr val="FFFFFF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000000"/>
        </a:lt1>
        <a:dk2>
          <a:srgbClr val="FFFFFF"/>
        </a:dk2>
        <a:lt2>
          <a:srgbClr val="336699"/>
        </a:lt2>
        <a:accent1>
          <a:srgbClr val="003399"/>
        </a:accent1>
        <a:accent2>
          <a:srgbClr val="864A8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FFFFFF"/>
        </a:dk1>
        <a:lt1>
          <a:srgbClr val="000099"/>
        </a:lt1>
        <a:dk2>
          <a:srgbClr val="FFFFFF"/>
        </a:dk2>
        <a:lt2>
          <a:srgbClr val="003366"/>
        </a:lt2>
        <a:accent1>
          <a:srgbClr val="3366CC"/>
        </a:accent1>
        <a:accent2>
          <a:srgbClr val="B3B3B3"/>
        </a:accent2>
        <a:accent3>
          <a:srgbClr val="739AEC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 1">
    <a:dk1>
      <a:srgbClr val="000099"/>
    </a:dk1>
    <a:lt1>
      <a:srgbClr val="FFFFFF"/>
    </a:lt1>
    <a:dk2>
      <a:srgbClr val="003366"/>
    </a:dk2>
    <a:lt2>
      <a:srgbClr val="FFFFFF"/>
    </a:lt2>
    <a:accent1>
      <a:srgbClr val="3366CC"/>
    </a:accent1>
    <a:accent2>
      <a:srgbClr val="B3B3B3"/>
    </a:accent2>
    <a:accent3>
      <a:srgbClr val="739AEC"/>
    </a:accent3>
    <a:accent4>
      <a:srgbClr val="407040"/>
    </a:accent4>
    <a:accent5>
      <a:srgbClr val="605060"/>
    </a:accent5>
    <a:accent6>
      <a:srgbClr val="803080"/>
    </a:accent6>
    <a:hlink>
      <a:srgbClr val="66CCFF"/>
    </a:hlink>
    <a:folHlink>
      <a:srgbClr val="FFE70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julio</cp:lastModifiedBy>
  <cp:revision>0</cp:revision>
  <dcterms:created xsi:type="dcterms:W3CDTF">2020-03-28T15:15:11Z</dcterms:created>
  <dcterms:modified xsi:type="dcterms:W3CDTF">2020-03-28T21:31:33Z</dcterms:modified>
</cp:coreProperties>
</file>