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5440321" val="976" revOS="4"/>
      <pr:smFileRevision xmlns:pr="smNativeData" dt="1585440321" val="101"/>
      <pr:guideOptions xmlns:pr="smNativeData" dt="158544032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0" d="100"/>
          <a:sy n="80" d="100"/>
        </p:scale>
        <p:origin x="1115" y="21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80" d="100"/>
          <a:sy n="80" d="100"/>
        </p:scale>
        <p:origin x="1115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xZAAAMAAAAEAAAAAAAAAAAAAAAAAAAAAAAAAAeAAAAaAAAAAAAAAAAAAAAAAAAAAAAAAAAAAAAECcAABAnAAAAAAAAAAAAAAAAAAAAAAAAAAAAAAAAAAAAAAAAAAAAABQAAAAAAAAAwMD/AAAAAABkAAAAMgAAAAAAAABkAAAAAAAAAH9/fwAKAAAAHwAAAFQAAABzmuwJAACZAQAAAAAAAAAAAAAAAAAAAAAAAAAAAAAAAAAAAAAAAAAA////An9/fwAAM2YDzMzMAMDA/wB/f38AAAAAAAAAAAAAAAAAAAAAAAAAAAAhAAAAGAAAABQAAAAAAAAAAAAAAEQ4AAAyKgAAEAAAACYAAAAIAAAA//////////8=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AutoForm1"/>
          <p:cNvSpPr>
            <a:extLst>
              <a:ext uri="smNativeData">
                <pr:smNativeData xmlns:pr="smNativeData" val="SMDATA_13_QeZ/XhMAAAAlAAAAawAAAA0AAAAAkAAAAEgAAACQAAAAS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7e0mAACZAQAAAAAAAAAAAAAAAAAAAAAAAAAAAAAAAAAAAAAAAAAAWlteAH9/fwAAM2YDzMzMAMDA/wB/f38AAAAAAAAAAAAAAAAAAAAAAAAAAAAhAAAAGAAAABQAAAD8////JxAAAPUVAAAxKgAAEAAAACYAAAAIAAAA//////////8="/>
              </a:ext>
            </a:extLst>
          </p:cNvSpPr>
          <p:nvPr/>
        </p:nvSpPr>
        <p:spPr>
          <a:xfrm>
            <a:off x="-2540" y="2625725"/>
            <a:ext cx="3571875" cy="4232910"/>
          </a:xfrm>
          <a:prstGeom prst="rtTriangle">
            <a:avLst/>
          </a:pr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1"/>
          <p:cNvSpPr>
            <a:extLst>
              <a:ext uri="smNativeData">
                <pr:smNativeData xmlns:pr="smNativeData" val="SMDATA_13_QeZ/X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vb2+2AACZAQAAAAAAAAAAAAAAAAAAAAAAAAAAAAAAAAAAAAAAAAAAWlteAH9/fwAAM2YDzMzMAMDA/wB/f38AAAAAAAAAAAAAAAAAAAAAAAAAAAAhAAAAGAAAABQAAAAAAAAAAAAAAEQ4AABAKgAAEAAAACYAAAAIAAAA//////////8="/>
              </a:ext>
            </a:extLst>
          </p:cNvSpPr>
          <p:nvPr/>
        </p:nvSpPr>
        <p:spPr>
          <a:xfrm>
            <a:off x="0" y="0"/>
            <a:ext cx="9146540" cy="6868160"/>
          </a:xfrm>
          <a:custGeom>
            <a:avLst/>
            <a:gdLst/>
            <a:ahLst/>
            <a:cxnLst/>
            <a:rect l="0" t="0" r="9146540" b="6868160"/>
            <a:pathLst>
              <a:path w="9146540" h="6868160">
                <a:moveTo>
                  <a:pt x="0" y="6868160"/>
                </a:moveTo>
                <a:lnTo>
                  <a:pt x="7659770" y="0"/>
                </a:lnTo>
                <a:lnTo>
                  <a:pt x="9146540" y="0"/>
                </a:lnTo>
                <a:lnTo>
                  <a:pt x="9146540" y="6868160"/>
                </a:lnTo>
                <a:lnTo>
                  <a:pt x="0" y="6868160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vgMAAAg0AABEDAAAEAAAACYAAAAIAAAAffD///////8="/>
              </a:ext>
            </a:extLst>
          </p:cNvSpPr>
          <p:nvPr>
            <p:ph type="ctrTitle"/>
          </p:nvPr>
        </p:nvSpPr>
        <p:spPr>
          <a:xfrm>
            <a:off x="685800" y="608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6" name="SubtitlePlacehold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uA0AAAg0AAD3GAAAEAAAACYAAAAIAAAAffD///////8="/>
              </a:ext>
            </a:extLst>
          </p:cNvSpPr>
          <p:nvPr>
            <p:ph type="subTitle" idx="1"/>
          </p:nvPr>
        </p:nvSpPr>
        <p:spPr>
          <a:xfrm>
            <a:off x="685800" y="2230120"/>
            <a:ext cx="7772400" cy="182816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E54EF4E-00D3-0119-9DEC-F64CA1A26BA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M8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iYAAEU0AABYKQAAEAAAACYAAAAIAAAAfXD///////8="/>
              </a:ext>
            </a:extLst>
          </p:cNvSpPr>
          <p:nvPr>
            <p:ph type="sldNum" idx="4"/>
          </p:nvPr>
        </p:nvSpPr>
        <p:spPr>
          <a:xfrm>
            <a:off x="6696710" y="6247130"/>
            <a:ext cx="1800225" cy="47371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E54F7A3-EDD3-0101-9DEC-1B54B9A26B4E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9522-6CD3-0163-9DEC-9A36DBA26BC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C454-1AD3-0132-9DEC-EC678AA26BB9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FCE7-A9D3-010A-9DEC-5F5FB2A26B0A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A832-7CD3-015E-9DEC-8A0BE6A26BDF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A470-3ED3-0152-9DEC-C807EAA26B9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CAE7-A9D3-013C-9DEC-5F6984A26B0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FBA8-E6D3-010D-9DEC-1058B5A26B4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8D8C-C2D3-017B-9DEC-342EC3A26B6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DB56-18D3-012D-9DEC-EE7895A26BB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F91C-52D3-010F-9DEC-A45AB7A26BF1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N7/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FCE2-ACD3-010A-9DEC-5A5FB2A26B0F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F925-6BD3-010F-9DEC-9D5AB7A26BC8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F91E-50D3-010F-9DEC-A65AB7A26BF3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A4F3-BDD3-0152-9DEC-4B07EAA26B1E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9227-69D3-0164-9DEC-9F31DCA26BCA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B0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A7C0-8ED3-0151-9DEC-7804E9A26B2D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D6CD-83D3-0120-9DEC-757598A26B2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BC8D-C3D3-014A-9DEC-351FF2A26B60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549665-2BD3-0160-9DEC-DD35D8A26B8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54D56A-24D3-0123-9DEC-D2769BA26B87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riang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LQKAAAMAAAAEAAAAAAAAAAAAAAAAAAAAAAAAAAeAAAAaAAAAAAAAAAAAAAAAAAAAAAAAAAAAAAAECcAABAnAAAAAAAAAAAAAAAAAAAAAAAAAAAAAAAAAAAAAAAAAAAAABQAAAAAAAAAwMD/AAAAAABkAAAAMgAAAAAAAABkAAAAAAAAAH9/fwAKAAAAHwAAAFQAAABzmuwJAACZAQAAAAAAAAAAAAAAAAAAAAAAAAAAAAAAAAAAAAAAAAAA////An9/fwAAM2YDzMzMAMDA/wB/f38AAAAAAAAAAAAAAAAAAAAAAAAAAAAhAAAAGAAAABQAAAAAAAAAAAAAAEQ4AAAyKgAAEAAAACYAAAAIAAAA//////////8=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Kurve1"/>
          <p:cNvSpPr>
            <a:extLst>
              <a:ext uri="smNativeData">
                <pr:smNativeData xmlns:pr="smNativeData" val="SMDATA_13_QeZ/XhMAAAAlAAAACwAAAA0AAAAAAAAAAAAAAAAAAAAAA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JwNAAAMAAAAEAAAAAAAAAAAAAAAAAAAAAAAAAAeAAAAaAAAAAAAAAAAAAAAAAAAAAAAAAAAAAAAECcAABAnAAAAAAAAAAAAAAAAAAAAAAAAAAAAAAAAAAAAAAAAAAAAABQAAAAAAAAAwMD/AAAAAABkAAAAMgAAAAAAAABkAAAAAAAAAH9/fwAKAAAAHwAAAFQAAADt7e0mAACZAQAAAAAAAAAAAAAAAAAAAAAAAAAAAAAAAAAAAAAAAAAAWlteAH9/fwAAM2YDzMzMAMDA/wB/f38AAAAAAAAAAAAAAAAAAAAAAAAAAAAhAAAAGAAAABQAAAD7////igwAAIkNAAAsKgAAEAAAACYAAAAIAAAA//////////8="/>
              </a:ext>
            </a:extLst>
          </p:cNvSpPr>
          <p:nvPr/>
        </p:nvSpPr>
        <p:spPr>
          <a:xfrm>
            <a:off x="-3175" y="2038350"/>
            <a:ext cx="2203450" cy="4817110"/>
          </a:xfrm>
          <a:custGeom>
            <a:avLst/>
            <a:gdLst/>
            <a:ahLst/>
            <a:cxnLst/>
            <a:rect l="0" t="0" r="2203450" b="4817110"/>
            <a:pathLst>
              <a:path w="2203450" h="4817110">
                <a:moveTo>
                  <a:pt x="0" y="4817110"/>
                </a:moveTo>
                <a:lnTo>
                  <a:pt x="0" y="0"/>
                </a:lnTo>
                <a:lnTo>
                  <a:pt x="2203450" y="4817110"/>
                </a:lnTo>
                <a:lnTo>
                  <a:pt x="0" y="4817110"/>
                </a:lnTo>
                <a:close/>
              </a:path>
            </a:pathLst>
          </a:cu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2"/>
          <p:cNvSpPr>
            <a:extLst>
              <a:ext uri="smNativeData">
                <pr:smNativeData xmlns:pr="smNativeData" val="SMDATA_13_QeZ/X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Bvb2+2AACZAQAAAAAAAAAAAAAAAAAAAAAAAAAAAAAAAAAAAAAAAAAAWlteAH9/fwAAM2YDzMzMAMDA/wB/f38AAAAAAAAAAAAAAAAAAAAAAAAAAAAhAAAAGAAAABQAAAAAAAAAWCAAAEQ4AABeKgAAEAAAACYAAAAIAAAA//////////8="/>
              </a:ext>
            </a:extLst>
          </p:cNvSpPr>
          <p:nvPr/>
        </p:nvSpPr>
        <p:spPr>
          <a:xfrm>
            <a:off x="0" y="5257800"/>
            <a:ext cx="9146540" cy="1629410"/>
          </a:xfrm>
          <a:custGeom>
            <a:avLst/>
            <a:gdLst/>
            <a:ahLst/>
            <a:cxnLst/>
            <a:rect l="0" t="0" r="9146540" b="1629410"/>
            <a:pathLst>
              <a:path w="9146540" h="1629410">
                <a:moveTo>
                  <a:pt x="0" y="1629410"/>
                </a:moveTo>
                <a:lnTo>
                  <a:pt x="1475337" y="0"/>
                </a:lnTo>
                <a:lnTo>
                  <a:pt x="9146540" y="0"/>
                </a:lnTo>
                <a:lnTo>
                  <a:pt x="9146540" y="1619226"/>
                </a:lnTo>
                <a:lnTo>
                  <a:pt x="0" y="1619226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//////////8="/>
              </a:ext>
            </a:extLst>
          </p:cNvSpPr>
          <p:nvPr>
            <p:ph type="dt" sz="quarter"/>
          </p:nvPr>
        </p:nvSpPr>
        <p:spPr>
          <a:xfrm>
            <a:off x="647700" y="624713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E5496F5-BBD3-0160-9DEC-4D35D8A26B18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//////////8="/>
              </a:ext>
            </a:extLst>
          </p:cNvSpPr>
          <p:nvPr>
            <p:ph type="ftr" sz="quarter" idx="1"/>
          </p:nvPr>
        </p:nvSpPr>
        <p:spPr>
          <a:xfrm>
            <a:off x="2771775" y="6247130"/>
            <a:ext cx="359981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//////////8="/>
              </a:ext>
            </a:extLst>
          </p:cNvSpPr>
          <p:nvPr>
            <p:ph type="sldNum" sz="quarter" idx="2"/>
          </p:nvPr>
        </p:nvSpPr>
        <p:spPr>
          <a:xfrm>
            <a:off x="6696710" y="624586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E54E8E3-ADD3-011E-9DEC-5B4BA6A26B0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vgMAAAg0AABEDA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CPU-Bound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uA0AAAg0AAD3GA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Exemplificando processos CPU-Bound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GNjZW4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Programa calcula o fatorial de 60 e ordena um vetor de 10 elementos utilizando o quicksort.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 maior parte do tempo do programa é gasto em operações na CPU, caracterizando um processo CPU-bound.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Analise com a ferramenta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k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</a:p>
        </p:txBody>
      </p:sp>
      <p:graphicFrame>
        <p:nvGraphicFramePr>
          <p:cNvPr id="4" name="OLEObject1"/>
          <p:cNvGraphicFramePr>
            <a:extLst>
              <a:ext uri="smNativeData">
                <pr:smNativeData xmlns:pr="smNativeData" val="SMDATA_15_QeZ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iwMAAIQKAABpNQAAhSUAAAAAAAAmAAAACAAAAP//////////"/>
              </a:ext>
            </a:extLst>
          </p:cNvGraphicFramePr>
          <p:nvPr/>
        </p:nvGraphicFramePr>
        <p:xfrm>
          <a:off x="575945" y="1709420"/>
          <a:ext cx="8106410" cy="4389755"/>
        </p:xfrm>
        <a:graphic>
          <a:graphicData uri="http://schemas.openxmlformats.org/presentationml/2006/ole">
            <p:oleObj spid="_x0000_s1028" name="Paint.Picture" r:id="rId3" imgW="7620" imgH="7620" progId="Paint.Picture">
              <p:embed/>
            </p:oleObj>
          </a:graphicData>
        </a:graphic>
      </p:graphicFrame>
      <p:graphicFrame>
        <p:nvGraphicFramePr>
          <p:cNvPr id="5" name="OLEObject2"/>
          <p:cNvGraphicFramePr>
            <a:extLst>
              <a:ext uri="smNativeData">
                <pr:smNativeData xmlns:pr="smNativeData" val="SMDATA_15_QeZ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jCEAAO0aAABTLgAAGyEAAAAAAAAmAAAACAAAAP//////////"/>
              </a:ext>
            </a:extLst>
          </p:cNvGraphicFramePr>
          <p:nvPr/>
        </p:nvGraphicFramePr>
        <p:xfrm>
          <a:off x="5453380" y="4377055"/>
          <a:ext cx="2077085" cy="1004570"/>
        </p:xfrm>
        <a:graphic>
          <a:graphicData uri="http://schemas.openxmlformats.org/presentationml/2006/ole">
            <p:oleObj spid="_x0000_s1029" name="Paint.Picture" r:id="rId4" imgW="7620" imgH="762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eZ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Analise com a ferramenta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eZ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Tempo real: 0.002 s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Tempo usuário: &lt;0.000 s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Tempo sistema: 0.002 s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Uso de CPU: 100%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Mudanças voluntárias: 1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Mudanças involuntárias: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Pelos uso de CPU e termos mais mudanças involuntárias do que voluntárias podemos ver que o processo realmente é CPU-Bound.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99"/>
      </a:lt1>
      <a:dk2>
        <a:srgbClr val="FFFFFF"/>
      </a:dk2>
      <a:lt2>
        <a:srgbClr val="003366"/>
      </a:lt2>
      <a:accent1>
        <a:srgbClr val="3366CC"/>
      </a:accent1>
      <a:accent2>
        <a:srgbClr val="B3B3B3"/>
      </a:accent2>
      <a:accent3>
        <a:srgbClr val="739AEC"/>
      </a:accent3>
      <a:accent4>
        <a:srgbClr val="407040"/>
      </a:accent4>
      <a:accent5>
        <a:srgbClr val="605060"/>
      </a:accent5>
      <a:accent6>
        <a:srgbClr val="803080"/>
      </a:accent6>
      <a:hlink>
        <a:srgbClr val="66CCFF"/>
      </a:hlink>
      <a:folHlink>
        <a:srgbClr val="FFE70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C9CB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739AEC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33333"/>
        </a:dk1>
        <a:lt1>
          <a:srgbClr val="FFFFD9"/>
        </a:lt1>
        <a:dk2>
          <a:srgbClr val="FFFFFF"/>
        </a:dk2>
        <a:lt2>
          <a:srgbClr val="777777"/>
        </a:lt2>
        <a:accent1>
          <a:srgbClr val="FFFFF7"/>
        </a:accent1>
        <a:accent2>
          <a:srgbClr val="FFFFD9"/>
        </a:accent2>
        <a:accent3>
          <a:srgbClr val="B34C4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008080"/>
        </a:lt1>
        <a:dk2>
          <a:srgbClr val="FFFFFF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9CB3C2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0E500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9CB3C2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523E26"/>
        </a:lt1>
        <a:dk2>
          <a:srgbClr val="FFFFFF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864A8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99"/>
    </a:dk1>
    <a:lt1>
      <a:srgbClr val="FFFFFF"/>
    </a:lt1>
    <a:dk2>
      <a:srgbClr val="003366"/>
    </a:dk2>
    <a:lt2>
      <a:srgbClr val="FFFFFF"/>
    </a:lt2>
    <a:accent1>
      <a:srgbClr val="3366CC"/>
    </a:accent1>
    <a:accent2>
      <a:srgbClr val="B3B3B3"/>
    </a:accent2>
    <a:accent3>
      <a:srgbClr val="739AEC"/>
    </a:accent3>
    <a:accent4>
      <a:srgbClr val="407040"/>
    </a:accent4>
    <a:accent5>
      <a:srgbClr val="605060"/>
    </a:accent5>
    <a:accent6>
      <a:srgbClr val="80308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julio</cp:lastModifiedBy>
  <cp:revision>0</cp:revision>
  <dcterms:created xsi:type="dcterms:W3CDTF">2020-03-28T15:15:11Z</dcterms:created>
  <dcterms:modified xsi:type="dcterms:W3CDTF">2020-03-29T00:05:21Z</dcterms:modified>
</cp:coreProperties>
</file>