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303" r:id="rId9"/>
    <p:sldId id="266" r:id="rId10"/>
    <p:sldId id="265" r:id="rId11"/>
    <p:sldId id="304" r:id="rId12"/>
    <p:sldId id="305" r:id="rId13"/>
    <p:sldId id="306" r:id="rId14"/>
    <p:sldId id="307" r:id="rId15"/>
    <p:sldId id="308" r:id="rId16"/>
    <p:sldId id="268" r:id="rId17"/>
    <p:sldId id="309" r:id="rId18"/>
    <p:sldId id="272" r:id="rId19"/>
    <p:sldId id="310" r:id="rId20"/>
    <p:sldId id="313" r:id="rId21"/>
    <p:sldId id="312" r:id="rId22"/>
    <p:sldId id="311" r:id="rId23"/>
    <p:sldId id="314" r:id="rId24"/>
    <p:sldId id="315" r:id="rId25"/>
    <p:sldId id="316" r:id="rId26"/>
    <p:sldId id="317" r:id="rId27"/>
    <p:sldId id="318" r:id="rId28"/>
    <p:sldId id="319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53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pos="5306">
          <p15:clr>
            <a:srgbClr val="9AA0A6"/>
          </p15:clr>
        </p15:guide>
        <p15:guide id="4" orient="horz" pos="1080">
          <p15:clr>
            <a:srgbClr val="9AA0A6"/>
          </p15:clr>
        </p15:guide>
        <p15:guide id="5" orient="horz" pos="61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1A47992-7BB2-47F1-B48A-B9688B38755A}">
  <a:tblStyle styleId="{D1A47992-7BB2-47F1-B48A-B9688B387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3" autoAdjust="0"/>
    <p:restoredTop sz="94702" autoAdjust="0"/>
  </p:normalViewPr>
  <p:slideViewPr>
    <p:cSldViewPr snapToGrid="0">
      <p:cViewPr>
        <p:scale>
          <a:sx n="107" d="100"/>
          <a:sy n="107" d="100"/>
        </p:scale>
        <p:origin x="-90" y="-408"/>
      </p:cViewPr>
      <p:guideLst>
        <p:guide orient="horz" pos="340"/>
        <p:guide orient="horz" pos="1080"/>
        <p:guide orient="horz" pos="613"/>
        <p:guide pos="453"/>
        <p:guide pos="5306"/>
      </p:guideLst>
    </p:cSldViewPr>
  </p:slideViewPr>
  <p:outlineViewPr>
    <p:cViewPr>
      <p:scale>
        <a:sx n="33" d="100"/>
        <a:sy n="33" d="100"/>
      </p:scale>
      <p:origin x="36" y="172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0685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f5aafee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f5aafee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f5aafee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f5aafee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f5aafee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f5aafee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f5aafee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f5aafee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f5aafee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f5aafee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f6b32a171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f6b32a171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19"/>
          <p:cNvGrpSpPr/>
          <p:nvPr/>
        </p:nvGrpSpPr>
        <p:grpSpPr>
          <a:xfrm flipH="1"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781" name="Google Shape;781;p1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19"/>
          <p:cNvSpPr/>
          <p:nvPr/>
        </p:nvSpPr>
        <p:spPr>
          <a:xfrm>
            <a:off x="720000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9"/>
          <p:cNvSpPr/>
          <p:nvPr/>
        </p:nvSpPr>
        <p:spPr>
          <a:xfrm>
            <a:off x="3336675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9"/>
          <p:cNvSpPr/>
          <p:nvPr/>
        </p:nvSpPr>
        <p:spPr>
          <a:xfrm>
            <a:off x="5953350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9"/>
          <p:cNvSpPr/>
          <p:nvPr/>
        </p:nvSpPr>
        <p:spPr>
          <a:xfrm>
            <a:off x="139035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9"/>
          <p:cNvSpPr/>
          <p:nvPr/>
        </p:nvSpPr>
        <p:spPr>
          <a:xfrm>
            <a:off x="400710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9"/>
          <p:cNvSpPr/>
          <p:nvPr/>
        </p:nvSpPr>
        <p:spPr>
          <a:xfrm>
            <a:off x="662385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19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815" name="Google Shape;815;p1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19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836" name="Google Shape;836;p1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19"/>
          <p:cNvSpPr txBox="1">
            <a:spLocks noGrp="1"/>
          </p:cNvSpPr>
          <p:nvPr>
            <p:ph type="title" idx="2"/>
          </p:nvPr>
        </p:nvSpPr>
        <p:spPr>
          <a:xfrm>
            <a:off x="8360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subTitle" idx="1"/>
          </p:nvPr>
        </p:nvSpPr>
        <p:spPr>
          <a:xfrm>
            <a:off x="836025" y="3288275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title" idx="3"/>
          </p:nvPr>
        </p:nvSpPr>
        <p:spPr>
          <a:xfrm>
            <a:off x="34526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ubTitle" idx="4"/>
          </p:nvPr>
        </p:nvSpPr>
        <p:spPr>
          <a:xfrm>
            <a:off x="3452627" y="3288275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19"/>
          <p:cNvSpPr txBox="1">
            <a:spLocks noGrp="1"/>
          </p:cNvSpPr>
          <p:nvPr>
            <p:ph type="title" idx="5"/>
          </p:nvPr>
        </p:nvSpPr>
        <p:spPr>
          <a:xfrm>
            <a:off x="606937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2" name="Google Shape;862;p19"/>
          <p:cNvSpPr txBox="1">
            <a:spLocks noGrp="1"/>
          </p:cNvSpPr>
          <p:nvPr>
            <p:ph type="subTitle" idx="6"/>
          </p:nvPr>
        </p:nvSpPr>
        <p:spPr>
          <a:xfrm>
            <a:off x="6069378" y="3288275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2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951" name="Google Shape;951;p2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972" name="Google Shape;972;p2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988" name="Google Shape;988;p2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1"/>
          <p:cNvSpPr/>
          <p:nvPr/>
        </p:nvSpPr>
        <p:spPr>
          <a:xfrm>
            <a:off x="2043150" y="1618225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1"/>
          <p:cNvSpPr/>
          <p:nvPr/>
        </p:nvSpPr>
        <p:spPr>
          <a:xfrm>
            <a:off x="6111300" y="1618360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1"/>
          <p:cNvSpPr/>
          <p:nvPr/>
        </p:nvSpPr>
        <p:spPr>
          <a:xfrm>
            <a:off x="2043150" y="3288650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1"/>
          <p:cNvSpPr/>
          <p:nvPr/>
        </p:nvSpPr>
        <p:spPr>
          <a:xfrm>
            <a:off x="6111300" y="3288785"/>
            <a:ext cx="2312700" cy="1069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1"/>
          <p:cNvSpPr/>
          <p:nvPr/>
        </p:nvSpPr>
        <p:spPr>
          <a:xfrm>
            <a:off x="719989" y="16181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1"/>
          <p:cNvSpPr/>
          <p:nvPr/>
        </p:nvSpPr>
        <p:spPr>
          <a:xfrm>
            <a:off x="719989" y="3281875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1"/>
          <p:cNvSpPr/>
          <p:nvPr/>
        </p:nvSpPr>
        <p:spPr>
          <a:xfrm>
            <a:off x="4788139" y="161825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1"/>
          <p:cNvSpPr/>
          <p:nvPr/>
        </p:nvSpPr>
        <p:spPr>
          <a:xfrm>
            <a:off x="4788139" y="3282025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2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1012" name="Google Shape;1012;p2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1"/>
          <p:cNvSpPr txBox="1">
            <a:spLocks noGrp="1"/>
          </p:cNvSpPr>
          <p:nvPr>
            <p:ph type="title" idx="2"/>
          </p:nvPr>
        </p:nvSpPr>
        <p:spPr>
          <a:xfrm>
            <a:off x="221038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4" name="Google Shape;1034;p21"/>
          <p:cNvSpPr txBox="1">
            <a:spLocks noGrp="1"/>
          </p:cNvSpPr>
          <p:nvPr>
            <p:ph type="subTitle" idx="1"/>
          </p:nvPr>
        </p:nvSpPr>
        <p:spPr>
          <a:xfrm>
            <a:off x="2210388" y="2008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21"/>
          <p:cNvSpPr txBox="1">
            <a:spLocks noGrp="1"/>
          </p:cNvSpPr>
          <p:nvPr>
            <p:ph type="title" idx="3"/>
          </p:nvPr>
        </p:nvSpPr>
        <p:spPr>
          <a:xfrm>
            <a:off x="6278545" y="16184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6" name="Google Shape;1036;p21"/>
          <p:cNvSpPr txBox="1">
            <a:spLocks noGrp="1"/>
          </p:cNvSpPr>
          <p:nvPr>
            <p:ph type="subTitle" idx="4"/>
          </p:nvPr>
        </p:nvSpPr>
        <p:spPr>
          <a:xfrm>
            <a:off x="6278541" y="20084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1"/>
          <p:cNvSpPr txBox="1">
            <a:spLocks noGrp="1"/>
          </p:cNvSpPr>
          <p:nvPr>
            <p:ph type="title" idx="5"/>
          </p:nvPr>
        </p:nvSpPr>
        <p:spPr>
          <a:xfrm>
            <a:off x="2210388" y="32962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38" name="Google Shape;1038;p21"/>
          <p:cNvSpPr txBox="1">
            <a:spLocks noGrp="1"/>
          </p:cNvSpPr>
          <p:nvPr>
            <p:ph type="subTitle" idx="6"/>
          </p:nvPr>
        </p:nvSpPr>
        <p:spPr>
          <a:xfrm>
            <a:off x="2210388" y="3686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21"/>
          <p:cNvSpPr txBox="1">
            <a:spLocks noGrp="1"/>
          </p:cNvSpPr>
          <p:nvPr>
            <p:ph type="title" idx="7"/>
          </p:nvPr>
        </p:nvSpPr>
        <p:spPr>
          <a:xfrm>
            <a:off x="6278545" y="32963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8"/>
          </p:nvPr>
        </p:nvSpPr>
        <p:spPr>
          <a:xfrm>
            <a:off x="6278541" y="36864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3"/>
          <p:cNvSpPr/>
          <p:nvPr/>
        </p:nvSpPr>
        <p:spPr>
          <a:xfrm>
            <a:off x="3040575" y="3974100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3"/>
          <p:cNvSpPr/>
          <p:nvPr/>
        </p:nvSpPr>
        <p:spPr>
          <a:xfrm>
            <a:off x="4699350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23"/>
          <p:cNvSpPr/>
          <p:nvPr/>
        </p:nvSpPr>
        <p:spPr>
          <a:xfrm>
            <a:off x="4699338" y="235852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23"/>
          <p:cNvSpPr/>
          <p:nvPr/>
        </p:nvSpPr>
        <p:spPr>
          <a:xfrm>
            <a:off x="1381975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23"/>
          <p:cNvSpPr/>
          <p:nvPr/>
        </p:nvSpPr>
        <p:spPr>
          <a:xfrm>
            <a:off x="1381963" y="231210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23"/>
          <p:cNvSpPr/>
          <p:nvPr/>
        </p:nvSpPr>
        <p:spPr>
          <a:xfrm>
            <a:off x="3040675" y="3120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23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1107" name="Google Shape;1107;p2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3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1128" name="Google Shape;1128;p2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23"/>
          <p:cNvSpPr txBox="1">
            <a:spLocks noGrp="1"/>
          </p:cNvSpPr>
          <p:nvPr>
            <p:ph type="title" hasCustomPrompt="1"/>
          </p:nvPr>
        </p:nvSpPr>
        <p:spPr>
          <a:xfrm>
            <a:off x="1381975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9" name="Google Shape;1149;p23"/>
          <p:cNvSpPr txBox="1">
            <a:spLocks noGrp="1"/>
          </p:cNvSpPr>
          <p:nvPr>
            <p:ph type="subTitle" idx="1"/>
          </p:nvPr>
        </p:nvSpPr>
        <p:spPr>
          <a:xfrm>
            <a:off x="1381963" y="235288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50" name="Google Shape;1150;p23"/>
          <p:cNvSpPr txBox="1">
            <a:spLocks noGrp="1"/>
          </p:cNvSpPr>
          <p:nvPr>
            <p:ph type="title" idx="2" hasCustomPrompt="1"/>
          </p:nvPr>
        </p:nvSpPr>
        <p:spPr>
          <a:xfrm>
            <a:off x="4699350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1" name="Google Shape;1151;p23"/>
          <p:cNvSpPr txBox="1">
            <a:spLocks noGrp="1"/>
          </p:cNvSpPr>
          <p:nvPr>
            <p:ph type="subTitle" idx="3"/>
          </p:nvPr>
        </p:nvSpPr>
        <p:spPr>
          <a:xfrm>
            <a:off x="4699338" y="238824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52" name="Google Shape;1152;p23"/>
          <p:cNvSpPr txBox="1">
            <a:spLocks noGrp="1"/>
          </p:cNvSpPr>
          <p:nvPr>
            <p:ph type="title" idx="4" hasCustomPrompt="1"/>
          </p:nvPr>
        </p:nvSpPr>
        <p:spPr>
          <a:xfrm>
            <a:off x="3040675" y="3175325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3" name="Google Shape;1153;p23"/>
          <p:cNvSpPr txBox="1">
            <a:spLocks noGrp="1"/>
          </p:cNvSpPr>
          <p:nvPr>
            <p:ph type="subTitle" idx="5"/>
          </p:nvPr>
        </p:nvSpPr>
        <p:spPr>
          <a:xfrm>
            <a:off x="3040675" y="4051950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54" name="Google Shape;1154;p2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25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1195" name="Google Shape;1195;p25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25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1210" name="Google Shape;1210;p2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25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1231" name="Google Shape;1231;p2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1" name="Google Shape;1251;p25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1252" name="Google Shape;1252;p25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7" name="Google Shape;1267;p26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1268" name="Google Shape;1268;p2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8" name="Google Shape;1288;p26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1289" name="Google Shape;1289;p26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26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1305" name="Google Shape;1305;p26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26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1321" name="Google Shape;1321;p2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4"/>
          <p:cNvSpPr/>
          <p:nvPr/>
        </p:nvSpPr>
        <p:spPr>
          <a:xfrm>
            <a:off x="1921425" y="1304350"/>
            <a:ext cx="5301000" cy="2826300"/>
          </a:xfrm>
          <a:prstGeom prst="roundRect">
            <a:avLst>
              <a:gd name="adj" fmla="val 618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4"/>
          <p:cNvSpPr/>
          <p:nvPr/>
        </p:nvSpPr>
        <p:spPr>
          <a:xfrm>
            <a:off x="1921425" y="4249650"/>
            <a:ext cx="53010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2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1159" name="Google Shape;1159;p2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2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1175" name="Google Shape;1175;p2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0" name="Google Shape;1190;p24"/>
          <p:cNvSpPr txBox="1">
            <a:spLocks noGrp="1"/>
          </p:cNvSpPr>
          <p:nvPr>
            <p:ph type="subTitle" idx="1"/>
          </p:nvPr>
        </p:nvSpPr>
        <p:spPr>
          <a:xfrm>
            <a:off x="285465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1" name="Google Shape;119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92" name="Google Shape;1192;p24"/>
          <p:cNvSpPr txBox="1"/>
          <p:nvPr/>
        </p:nvSpPr>
        <p:spPr>
          <a:xfrm>
            <a:off x="2212650" y="3415763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43152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1729950" y="21845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876888" y="70902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3"/>
          <p:cNvGrpSpPr/>
          <p:nvPr/>
        </p:nvGrpSpPr>
        <p:grpSpPr>
          <a:xfrm flipH="1">
            <a:off x="147" y="-204"/>
            <a:ext cx="4323585" cy="5143432"/>
            <a:chOff x="5588175" y="1772375"/>
            <a:chExt cx="1282050" cy="1525200"/>
          </a:xfrm>
        </p:grpSpPr>
        <p:sp>
          <p:nvSpPr>
            <p:cNvPr id="49" name="Google Shape;49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3"/>
          <p:cNvGrpSpPr/>
          <p:nvPr/>
        </p:nvGrpSpPr>
        <p:grpSpPr>
          <a:xfrm rot="10800000" flipH="1">
            <a:off x="4820422" y="-204"/>
            <a:ext cx="4323585" cy="5143432"/>
            <a:chOff x="5588175" y="1772375"/>
            <a:chExt cx="1282050" cy="1525200"/>
          </a:xfrm>
        </p:grpSpPr>
        <p:sp>
          <p:nvSpPr>
            <p:cNvPr id="70" name="Google Shape;70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title" idx="2" hasCustomPrompt="1"/>
          </p:nvPr>
        </p:nvSpPr>
        <p:spPr>
          <a:xfrm>
            <a:off x="4009338" y="848579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2145138" y="32899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4711050" y="2650200"/>
            <a:ext cx="3066900" cy="186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403001" y="13863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1434450" y="2650200"/>
            <a:ext cx="3066900" cy="186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5679601" y="13863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42" y="15"/>
            <a:ext cx="2854763" cy="2416971"/>
            <a:chOff x="5876925" y="1069000"/>
            <a:chExt cx="1135275" cy="961175"/>
          </a:xfrm>
        </p:grpSpPr>
        <p:sp>
          <p:nvSpPr>
            <p:cNvPr id="139" name="Google Shape;139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10800000">
            <a:off x="6289241" y="2726525"/>
            <a:ext cx="2854763" cy="2416971"/>
            <a:chOff x="5876925" y="1069000"/>
            <a:chExt cx="1135275" cy="961175"/>
          </a:xfrm>
        </p:grpSpPr>
        <p:sp>
          <p:nvSpPr>
            <p:cNvPr id="154" name="Google Shape;154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 idx="2"/>
          </p:nvPr>
        </p:nvSpPr>
        <p:spPr>
          <a:xfrm>
            <a:off x="1596600" y="2832675"/>
            <a:ext cx="2742600" cy="5589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title" idx="3"/>
          </p:nvPr>
        </p:nvSpPr>
        <p:spPr>
          <a:xfrm>
            <a:off x="4873197" y="2832684"/>
            <a:ext cx="2742600" cy="5589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4873200" y="3320313"/>
            <a:ext cx="2742600" cy="1010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4"/>
          </p:nvPr>
        </p:nvSpPr>
        <p:spPr>
          <a:xfrm>
            <a:off x="1596600" y="3320317"/>
            <a:ext cx="2742600" cy="1010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5" y="1248137"/>
            <a:ext cx="3267048" cy="3886515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5876720" y="1662"/>
            <a:ext cx="3267048" cy="3886515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19" name="Google Shape;219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7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37" name="Google Shape;237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7"/>
          <p:cNvSpPr/>
          <p:nvPr/>
        </p:nvSpPr>
        <p:spPr>
          <a:xfrm>
            <a:off x="5712175" y="15740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"/>
          <p:cNvSpPr/>
          <p:nvPr/>
        </p:nvSpPr>
        <p:spPr>
          <a:xfrm>
            <a:off x="649625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 txBox="1">
            <a:spLocks noGrp="1"/>
          </p:cNvSpPr>
          <p:nvPr>
            <p:ph type="subTitle" idx="1"/>
          </p:nvPr>
        </p:nvSpPr>
        <p:spPr>
          <a:xfrm>
            <a:off x="807725" y="1660525"/>
            <a:ext cx="4550700" cy="26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9"/>
          <p:cNvGrpSpPr/>
          <p:nvPr/>
        </p:nvGrpSpPr>
        <p:grpSpPr>
          <a:xfrm rot="-5400000">
            <a:off x="6974004" y="247965"/>
            <a:ext cx="2417593" cy="1922156"/>
            <a:chOff x="5005075" y="2239400"/>
            <a:chExt cx="749525" cy="595925"/>
          </a:xfrm>
        </p:grpSpPr>
        <p:sp>
          <p:nvSpPr>
            <p:cNvPr id="305" name="Google Shape;305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320" name="Google Shape;320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176750" y="2111725"/>
            <a:ext cx="6790500" cy="197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9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336" name="Google Shape;336;p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9"/>
          <p:cNvSpPr/>
          <p:nvPr/>
        </p:nvSpPr>
        <p:spPr>
          <a:xfrm>
            <a:off x="1176850" y="897250"/>
            <a:ext cx="6790500" cy="9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"/>
          <p:cNvSpPr txBox="1">
            <a:spLocks noGrp="1"/>
          </p:cNvSpPr>
          <p:nvPr>
            <p:ph type="title"/>
          </p:nvPr>
        </p:nvSpPr>
        <p:spPr>
          <a:xfrm>
            <a:off x="2100725" y="974950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9"/>
          <p:cNvSpPr txBox="1">
            <a:spLocks noGrp="1"/>
          </p:cNvSpPr>
          <p:nvPr>
            <p:ph type="subTitle" idx="1"/>
          </p:nvPr>
        </p:nvSpPr>
        <p:spPr>
          <a:xfrm>
            <a:off x="1663800" y="2426675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13"/>
          <p:cNvGrpSpPr/>
          <p:nvPr/>
        </p:nvGrpSpPr>
        <p:grpSpPr>
          <a:xfrm rot="5400000">
            <a:off x="6530980" y="2530471"/>
            <a:ext cx="1431912" cy="3794138"/>
            <a:chOff x="2771175" y="2473050"/>
            <a:chExt cx="613475" cy="1625525"/>
          </a:xfrm>
        </p:grpSpPr>
        <p:sp>
          <p:nvSpPr>
            <p:cNvPr id="471" name="Google Shape;471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3"/>
          <p:cNvGrpSpPr/>
          <p:nvPr/>
        </p:nvGrpSpPr>
        <p:grpSpPr>
          <a:xfrm rot="-5400000">
            <a:off x="1181105" y="-1166229"/>
            <a:ext cx="1431912" cy="3794138"/>
            <a:chOff x="2771175" y="2473050"/>
            <a:chExt cx="613475" cy="1625525"/>
          </a:xfrm>
        </p:grpSpPr>
        <p:sp>
          <p:nvSpPr>
            <p:cNvPr id="487" name="Google Shape;487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13"/>
          <p:cNvSpPr/>
          <p:nvPr/>
        </p:nvSpPr>
        <p:spPr>
          <a:xfrm>
            <a:off x="47487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7200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8700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720034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title" idx="2"/>
          </p:nvPr>
        </p:nvSpPr>
        <p:spPr>
          <a:xfrm>
            <a:off x="1662252" y="160052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"/>
          </p:nvPr>
        </p:nvSpPr>
        <p:spPr>
          <a:xfrm>
            <a:off x="1662252" y="200210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title" idx="3"/>
          </p:nvPr>
        </p:nvSpPr>
        <p:spPr>
          <a:xfrm>
            <a:off x="5816352" y="1600525"/>
            <a:ext cx="261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subTitle" idx="4"/>
          </p:nvPr>
        </p:nvSpPr>
        <p:spPr>
          <a:xfrm>
            <a:off x="5816352" y="2002094"/>
            <a:ext cx="261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3"/>
          <p:cNvSpPr txBox="1">
            <a:spLocks noGrp="1"/>
          </p:cNvSpPr>
          <p:nvPr>
            <p:ph type="title" idx="5"/>
          </p:nvPr>
        </p:nvSpPr>
        <p:spPr>
          <a:xfrm>
            <a:off x="1662252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2" name="Google Shape;512;p13"/>
          <p:cNvSpPr txBox="1">
            <a:spLocks noGrp="1"/>
          </p:cNvSpPr>
          <p:nvPr>
            <p:ph type="subTitle" idx="6"/>
          </p:nvPr>
        </p:nvSpPr>
        <p:spPr>
          <a:xfrm>
            <a:off x="1662252" y="332065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 idx="7"/>
          </p:nvPr>
        </p:nvSpPr>
        <p:spPr>
          <a:xfrm>
            <a:off x="5690951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4" name="Google Shape;514;p13"/>
          <p:cNvSpPr txBox="1">
            <a:spLocks noGrp="1"/>
          </p:cNvSpPr>
          <p:nvPr>
            <p:ph type="subTitle" idx="8"/>
          </p:nvPr>
        </p:nvSpPr>
        <p:spPr>
          <a:xfrm>
            <a:off x="5690951" y="332065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9" hasCustomPrompt="1"/>
          </p:nvPr>
        </p:nvSpPr>
        <p:spPr>
          <a:xfrm>
            <a:off x="727000" y="17180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5700" y="1718011"/>
            <a:ext cx="1077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idx="14" hasCustomPrompt="1"/>
          </p:nvPr>
        </p:nvSpPr>
        <p:spPr>
          <a:xfrm>
            <a:off x="7199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86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/>
          <p:nvPr/>
        </p:nvSpPr>
        <p:spPr>
          <a:xfrm>
            <a:off x="2089475" y="3487225"/>
            <a:ext cx="4965000" cy="107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7"/>
          <p:cNvSpPr/>
          <p:nvPr/>
        </p:nvSpPr>
        <p:spPr>
          <a:xfrm>
            <a:off x="1943400" y="1154325"/>
            <a:ext cx="5257200" cy="2196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0" name="Google Shape;700;p17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701" name="Google Shape;701;p1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17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719" name="Google Shape;719;p1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rgbClr val="115CF9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17"/>
          <p:cNvSpPr txBox="1">
            <a:spLocks noGrp="1"/>
          </p:cNvSpPr>
          <p:nvPr>
            <p:ph type="subTitle" idx="1"/>
          </p:nvPr>
        </p:nvSpPr>
        <p:spPr>
          <a:xfrm>
            <a:off x="2196500" y="3487225"/>
            <a:ext cx="4751400" cy="10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37" name="Google Shape;73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3" r:id="rId9"/>
    <p:sldLayoutId id="2147483665" r:id="rId10"/>
    <p:sldLayoutId id="2147483667" r:id="rId11"/>
    <p:sldLayoutId id="2147483669" r:id="rId12"/>
    <p:sldLayoutId id="2147483671" r:id="rId13"/>
    <p:sldLayoutId id="2147483672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atabase Wallpapers - Top Free Database Backgrounds - WallpaperAc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134" b="-1"/>
          <a:stretch/>
        </p:blipFill>
        <p:spPr bwMode="auto">
          <a:xfrm>
            <a:off x="1" y="4110360"/>
            <a:ext cx="9143999" cy="103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1" name="Google Shape;1351;p30"/>
          <p:cNvSpPr txBox="1">
            <a:spLocks noGrp="1"/>
          </p:cNvSpPr>
          <p:nvPr>
            <p:ph type="ctrTitle"/>
          </p:nvPr>
        </p:nvSpPr>
        <p:spPr>
          <a:xfrm>
            <a:off x="1518000" y="1003177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sz="2400" b="0" dirty="0"/>
              <a:t>Relational Database Management System (RDBMS) Sebuah Perusahaan Kemasan Plastik </a:t>
            </a:r>
            <a:r>
              <a:rPr lang="id-ID" sz="2400" b="0" dirty="0" smtClean="0"/>
              <a:t>PET 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id-ID" sz="2400" b="0" dirty="0" smtClean="0"/>
              <a:t/>
            </a:r>
            <a:br>
              <a:rPr lang="id-ID" sz="2400" b="0" dirty="0" smtClean="0"/>
            </a:br>
            <a:r>
              <a:rPr lang="id-ID" sz="2000" b="0" dirty="0">
                <a:solidFill>
                  <a:schemeClr val="tx1"/>
                </a:solidFill>
              </a:rPr>
              <a:t>Nama: Julio Febrian </a:t>
            </a:r>
            <a:br>
              <a:rPr lang="id-ID" sz="2000" b="0" dirty="0">
                <a:solidFill>
                  <a:schemeClr val="tx1"/>
                </a:solidFill>
              </a:rPr>
            </a:br>
            <a:r>
              <a:rPr lang="id-ID" sz="2000" b="0" dirty="0">
                <a:solidFill>
                  <a:schemeClr val="tx1"/>
                </a:solidFill>
              </a:rPr>
              <a:t>NPM: 1906354702</a:t>
            </a:r>
            <a:r>
              <a:rPr lang="id-ID" sz="2400" b="0" dirty="0">
                <a:solidFill>
                  <a:schemeClr val="tx1"/>
                </a:solidFill>
              </a:rPr>
              <a:t/>
            </a:r>
            <a:br>
              <a:rPr lang="id-ID" sz="2400" b="0" dirty="0">
                <a:solidFill>
                  <a:schemeClr val="tx1"/>
                </a:solidFill>
              </a:rPr>
            </a:br>
            <a:endParaRPr sz="2400" b="0" dirty="0"/>
          </a:p>
        </p:txBody>
      </p:sp>
      <p:sp>
        <p:nvSpPr>
          <p:cNvPr id="1352" name="Google Shape;1352;p30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/>
              <a:t>Sistem Informasi – 02</a:t>
            </a:r>
          </a:p>
        </p:txBody>
      </p:sp>
      <p:pic>
        <p:nvPicPr>
          <p:cNvPr id="5" name="Picture 2" descr="Database Wallpapers - Top Free Database Backgrounds - WallpaperAc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413" b="51051"/>
          <a:stretch/>
        </p:blipFill>
        <p:spPr bwMode="auto">
          <a:xfrm>
            <a:off x="1" y="0"/>
            <a:ext cx="9143999" cy="100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0" dirty="0" smtClean="0"/>
              <a:t>Database Produk</a:t>
            </a:r>
            <a:endParaRPr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72205"/>
              </p:ext>
            </p:extLst>
          </p:nvPr>
        </p:nvGraphicFramePr>
        <p:xfrm>
          <a:off x="302273" y="1057773"/>
          <a:ext cx="8521700" cy="362075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04340"/>
                <a:gridCol w="1704340"/>
                <a:gridCol w="1704340"/>
                <a:gridCol w="1704340"/>
                <a:gridCol w="1704340"/>
              </a:tblGrid>
              <a:tr h="319010">
                <a:tc gridSpan="5">
                  <a:txBody>
                    <a:bodyPr/>
                    <a:lstStyle/>
                    <a:p>
                      <a:r>
                        <a:rPr lang="id-ID" dirty="0"/>
                        <a:t>Produk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ID Produk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Nama Produk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Kategori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100" dirty="0">
                          <a:effectLst/>
                        </a:rPr>
                        <a:t>Harga per </a:t>
                      </a:r>
                      <a:r>
                        <a:rPr lang="id-ID" sz="1100" dirty="0" smtClean="0">
                          <a:effectLst/>
                        </a:rPr>
                        <a:t>unit</a:t>
                      </a:r>
                      <a:r>
                        <a:rPr lang="en-US" sz="1100" dirty="0" smtClean="0">
                          <a:effectLst/>
                        </a:rPr>
                        <a:t> (</a:t>
                      </a:r>
                      <a:r>
                        <a:rPr lang="en-US" sz="1100" dirty="0" err="1" smtClean="0">
                          <a:effectLst/>
                        </a:rPr>
                        <a:t>Rp</a:t>
                      </a:r>
                      <a:r>
                        <a:rPr lang="en-US" sz="1100" dirty="0" smtClean="0">
                          <a:effectLst/>
                        </a:rPr>
                        <a:t>.)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effectLst/>
                        </a:rPr>
                        <a:t>Stok</a:t>
                      </a:r>
                      <a:r>
                        <a:rPr lang="en-US" sz="1100" dirty="0" smtClean="0">
                          <a:effectLst/>
                        </a:rPr>
                        <a:t> (unit)</a:t>
                      </a:r>
                      <a:endParaRPr lang="id-ID" dirty="0"/>
                    </a:p>
                  </a:txBody>
                  <a:tcPr anchor="ctr"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PR1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>
                          <a:effectLst/>
                        </a:rPr>
                        <a:t>Galon 11.5L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Galon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1.300,00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83350</a:t>
                      </a:r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PR2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Galon 19L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Galon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1.400,00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68450</a:t>
                      </a:r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PR3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Galon 5L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Galon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1.100,00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85000</a:t>
                      </a:r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PR4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GALON 5L PLUS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Galon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1.200,00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92050</a:t>
                      </a:r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PR5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GUCI 12L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>
                          <a:effectLst/>
                        </a:rPr>
                        <a:t>Water Container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1.350,00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56300</a:t>
                      </a:r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PR6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GUCI 19L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Water Container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1.450,00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58050</a:t>
                      </a:r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PR7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JAR 1000 - B10C-106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>
                          <a:effectLst/>
                        </a:rPr>
                        <a:t>Jar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540,00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53600</a:t>
                      </a:r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PR8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JAR 1300 - B13C-101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>
                          <a:effectLst/>
                        </a:rPr>
                        <a:t>Jar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660,00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>
                          <a:effectLst/>
                        </a:rPr>
                        <a:t>56450</a:t>
                      </a:r>
                      <a:endParaRPr lang="id-ID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 dirty="0">
                          <a:effectLst/>
                        </a:rPr>
                        <a:t>PR9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>
                          <a:effectLst/>
                        </a:rPr>
                        <a:t>JAR 600 - B60B-101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>
                          <a:effectLst/>
                        </a:rPr>
                        <a:t>Jar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 dirty="0">
                          <a:effectLst/>
                        </a:rPr>
                        <a:t>740,00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 dirty="0">
                          <a:effectLst/>
                        </a:rPr>
                        <a:t>57900</a:t>
                      </a:r>
                      <a:endParaRPr lang="id-ID" dirty="0"/>
                    </a:p>
                  </a:txBody>
                  <a:tcPr/>
                </a:tc>
              </a:tr>
              <a:tr h="31901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…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…</a:t>
                      </a:r>
                      <a:endParaRPr lang="id-ID" dirty="0"/>
                    </a:p>
                  </a:txBody>
                  <a:tcPr/>
                </a:tc>
              </a:tr>
              <a:tr h="271158"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effectLst/>
                        </a:rPr>
                        <a:t>PR</a:t>
                      </a:r>
                      <a:r>
                        <a:rPr lang="en-US" sz="1100" dirty="0" smtClean="0">
                          <a:effectLst/>
                        </a:rPr>
                        <a:t>81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smtClean="0">
                          <a:effectLst/>
                        </a:rPr>
                        <a:t>Botol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100" dirty="0" smtClean="0">
                          <a:effectLst/>
                        </a:rPr>
                        <a:t>Botol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 smtClean="0">
                          <a:effectLst/>
                        </a:rPr>
                        <a:t>870,00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1100" dirty="0" smtClean="0">
                          <a:effectLst/>
                        </a:rPr>
                        <a:t>63500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0" dirty="0" smtClean="0"/>
              <a:t>Database </a:t>
            </a:r>
            <a:r>
              <a:rPr lang="en-US" b="0" dirty="0" smtClean="0"/>
              <a:t>Supplier</a:t>
            </a:r>
            <a:endParaRPr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0822"/>
              </p:ext>
            </p:extLst>
          </p:nvPr>
        </p:nvGraphicFramePr>
        <p:xfrm>
          <a:off x="408376" y="1149894"/>
          <a:ext cx="8096436" cy="380721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68168"/>
                <a:gridCol w="932155"/>
                <a:gridCol w="736847"/>
                <a:gridCol w="648070"/>
                <a:gridCol w="1393794"/>
                <a:gridCol w="710213"/>
                <a:gridCol w="577049"/>
                <a:gridCol w="745724"/>
                <a:gridCol w="1784416"/>
              </a:tblGrid>
              <a:tr h="256112">
                <a:tc gridSpan="9">
                  <a:txBody>
                    <a:bodyPr/>
                    <a:lstStyle/>
                    <a:p>
                      <a:r>
                        <a:rPr lang="id-ID" sz="700" dirty="0"/>
                        <a:t>Supplier</a:t>
                      </a:r>
                    </a:p>
                  </a:txBody>
                  <a:tcPr marL="49995" marR="49995" marT="24997" marB="24997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330788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ID Supplier</a:t>
                      </a:r>
                      <a:endParaRPr lang="id-ID" sz="700"/>
                    </a:p>
                  </a:txBody>
                  <a:tcPr marL="49995" marR="49995" marT="24997" marB="24997" anchor="ctr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Nama Supplier</a:t>
                      </a:r>
                      <a:endParaRPr lang="id-ID" sz="700" dirty="0"/>
                    </a:p>
                  </a:txBody>
                  <a:tcPr marL="49995" marR="49995" marT="24997" marB="24997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Material</a:t>
                      </a:r>
                      <a:endParaRPr lang="id-ID" sz="700"/>
                    </a:p>
                  </a:txBody>
                  <a:tcPr marL="49995" marR="49995" marT="24997" marB="24997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Wilayah</a:t>
                      </a:r>
                      <a:endParaRPr lang="id-ID" sz="700"/>
                    </a:p>
                  </a:txBody>
                  <a:tcPr marL="49995" marR="49995" marT="24997" marB="24997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Alamat</a:t>
                      </a:r>
                      <a:endParaRPr lang="id-ID" sz="700"/>
                    </a:p>
                  </a:txBody>
                  <a:tcPr marL="49995" marR="49995" marT="24997" marB="24997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Tahun berdiri</a:t>
                      </a:r>
                      <a:endParaRPr lang="id-ID" sz="700"/>
                    </a:p>
                  </a:txBody>
                  <a:tcPr marL="49995" marR="49995" marT="24997" marB="24997" anchor="ctr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Kode pos</a:t>
                      </a:r>
                      <a:endParaRPr lang="id-ID" sz="700" dirty="0"/>
                    </a:p>
                  </a:txBody>
                  <a:tcPr marL="49995" marR="49995" marT="24997" marB="24997" anchor="ctr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No Kontak</a:t>
                      </a:r>
                      <a:endParaRPr lang="id-ID" sz="700" dirty="0"/>
                    </a:p>
                  </a:txBody>
                  <a:tcPr marL="49995" marR="49995" marT="24997" marB="24997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E-mail</a:t>
                      </a:r>
                      <a:endParaRPr lang="id-ID" sz="700"/>
                    </a:p>
                  </a:txBody>
                  <a:tcPr marL="49995" marR="49995" marT="24997" marB="24997" anchor="ctr"/>
                </a:tc>
              </a:tr>
              <a:tr h="325101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S1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JAYA UTAMA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Preform Botol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Jakarta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effectLst/>
                        </a:rPr>
                        <a:t>Jl Perindustrian 2, Dki Jakarta</a:t>
                      </a:r>
                      <a:endParaRPr lang="sv-SE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1968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14025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62124921521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JAYA UTAMA@bisnis.id</a:t>
                      </a:r>
                      <a:endParaRPr lang="id-ID" sz="700"/>
                    </a:p>
                  </a:txBody>
                  <a:tcPr marL="49995" marR="49995" marT="24997" marB="24997"/>
                </a:tc>
              </a:tr>
              <a:tr h="314671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S2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ERA TEKNIKA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Preform Botol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effectLst/>
                        </a:rPr>
                        <a:t>Jl Perindustrian 3, Dki Jakarta</a:t>
                      </a:r>
                      <a:endParaRPr lang="sv-SE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1994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14038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62124921542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ERA TEKNIKA@bisnis.id</a:t>
                      </a:r>
                      <a:endParaRPr lang="id-ID" sz="700"/>
                    </a:p>
                  </a:txBody>
                  <a:tcPr marL="49995" marR="49995" marT="24997" marB="24997"/>
                </a:tc>
              </a:tr>
              <a:tr h="339846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S3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MAJU SEJAHTERA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Preform Jar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effectLst/>
                        </a:rPr>
                        <a:t>Jl Perindustrian 4, Dki Jakarta</a:t>
                      </a:r>
                      <a:endParaRPr lang="sv-SE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</a:rPr>
                        <a:t>1993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14051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62124921563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MAJU SEJAHTERA@bisnis.id</a:t>
                      </a:r>
                      <a:endParaRPr lang="id-ID" sz="700"/>
                    </a:p>
                  </a:txBody>
                  <a:tcPr marL="49995" marR="49995" marT="24997" marB="24997"/>
                </a:tc>
              </a:tr>
              <a:tr h="276912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S4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TRIOMEGAH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Preform Galon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effectLst/>
                        </a:rPr>
                        <a:t>Jl Perindustrian 5, Dki Jakarta</a:t>
                      </a:r>
                      <a:endParaRPr lang="sv-SE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1993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14064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62124921584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TRIOMEGAH@bisnis.id</a:t>
                      </a:r>
                      <a:endParaRPr lang="id-ID" sz="700"/>
                    </a:p>
                  </a:txBody>
                  <a:tcPr marL="49995" marR="49995" marT="24997" marB="24997"/>
                </a:tc>
              </a:tr>
              <a:tr h="276912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S5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WIRA NIAGA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Preform Botol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effectLst/>
                        </a:rPr>
                        <a:t>Jl Perindustrian 6, Dki Jakarta</a:t>
                      </a:r>
                      <a:endParaRPr lang="sv-SE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1984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14077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</a:rPr>
                        <a:t>62124921605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PT. WIRA NIAGA@bisnis.id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</a:tr>
              <a:tr h="289497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S6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GRAHA BARU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Preform Jar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effectLst/>
                        </a:rPr>
                        <a:t>Jl Perindustrian 7, Dki Jakarta</a:t>
                      </a:r>
                      <a:endParaRPr lang="sv-SE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1989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14090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62124921626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PT. GRAHA BARU@bisnis.id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</a:tr>
              <a:tr h="302085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S7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GRAHA WINA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Preform Botol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effectLst/>
                        </a:rPr>
                        <a:t>Jl Perindustrian 8, Dki Jakarta</a:t>
                      </a:r>
                      <a:endParaRPr lang="sv-SE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1981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14103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62124921647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PT. GRAHA WINA@bisnis.id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</a:tr>
              <a:tr h="339847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S8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PT. NIAGA WIRA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Preform Jar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>
                          <a:effectLst/>
                        </a:rPr>
                        <a:t>Jl Perindustrian 9, Dki Jakarta</a:t>
                      </a:r>
                      <a:endParaRPr lang="sv-SE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1991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14116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62124921668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PT. NIAGA WIRA@bisnis.id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</a:tr>
              <a:tr h="246047"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S9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PT. TRAKINDO 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Preform Galon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70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 dirty="0">
                          <a:effectLst/>
                        </a:rPr>
                        <a:t>Jl Perindustrian 10, Dki Jakarta</a:t>
                      </a:r>
                      <a:endParaRPr lang="sv-SE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</a:rPr>
                        <a:t>1966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</a:rPr>
                        <a:t>14129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</a:rPr>
                        <a:t>62124921689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PT. TRAKINDO @bisnis.id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</a:tr>
              <a:tr h="246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 smtClean="0"/>
                        <a:t>…</a:t>
                      </a:r>
                      <a:endParaRPr lang="id-ID" sz="700" dirty="0" smtClean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 smtClean="0"/>
                        <a:t>…</a:t>
                      </a:r>
                      <a:endParaRPr lang="id-ID" sz="700" dirty="0" smtClean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 smtClean="0"/>
                        <a:t>…</a:t>
                      </a:r>
                      <a:endParaRPr lang="id-ID" sz="700" dirty="0" smtClean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…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 smtClean="0"/>
                        <a:t>…</a:t>
                      </a:r>
                      <a:endParaRPr lang="id-ID" sz="700" dirty="0" smtClean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 smtClean="0"/>
                        <a:t>…</a:t>
                      </a:r>
                      <a:endParaRPr lang="id-ID" sz="700" dirty="0" smtClean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dirty="0" smtClean="0"/>
                        <a:t>…</a:t>
                      </a:r>
                      <a:endParaRPr lang="id-ID" sz="700" dirty="0" smtClean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…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/>
                        <a:t>…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</a:tr>
              <a:tr h="246047">
                <a:tc>
                  <a:txBody>
                    <a:bodyPr/>
                    <a:lstStyle/>
                    <a:p>
                      <a:r>
                        <a:rPr lang="en-US" sz="700" dirty="0" smtClean="0"/>
                        <a:t>S40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smtClean="0"/>
                        <a:t>PT. PURAJAMA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 smtClean="0"/>
                        <a:t>Preform Jar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 smtClean="0"/>
                        <a:t>Semarang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sv-SE" sz="700" dirty="0" smtClean="0"/>
                        <a:t>Jl Kaliwiru IV 30 RT 08/5, Semarang</a:t>
                      </a:r>
                      <a:endParaRPr lang="sv-SE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 smtClean="0"/>
                        <a:t>1978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 smtClean="0"/>
                        <a:t>14532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 smtClean="0"/>
                        <a:t>62124922340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  <a:tc>
                  <a:txBody>
                    <a:bodyPr/>
                    <a:lstStyle/>
                    <a:p>
                      <a:r>
                        <a:rPr lang="id-ID" sz="700" dirty="0" smtClean="0"/>
                        <a:t>PT. PURAJAMA@bisnis.id</a:t>
                      </a:r>
                      <a:endParaRPr lang="id-ID" sz="700" dirty="0"/>
                    </a:p>
                  </a:txBody>
                  <a:tcPr marL="49995" marR="49995" marT="24997" marB="2499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0" dirty="0" smtClean="0"/>
              <a:t>Database </a:t>
            </a:r>
            <a:r>
              <a:rPr lang="en-US" b="0" dirty="0" err="1" smtClean="0"/>
              <a:t>Pelanggan</a:t>
            </a:r>
            <a:endParaRPr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72845"/>
              </p:ext>
            </p:extLst>
          </p:nvPr>
        </p:nvGraphicFramePr>
        <p:xfrm>
          <a:off x="426120" y="1150922"/>
          <a:ext cx="8345024" cy="3687408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1564"/>
                <a:gridCol w="521564"/>
                <a:gridCol w="521564"/>
                <a:gridCol w="521564"/>
                <a:gridCol w="521564"/>
                <a:gridCol w="521564"/>
                <a:gridCol w="386181"/>
                <a:gridCol w="488272"/>
                <a:gridCol w="577049"/>
                <a:gridCol w="634754"/>
                <a:gridCol w="521564"/>
                <a:gridCol w="521564"/>
                <a:gridCol w="521564"/>
                <a:gridCol w="521564"/>
                <a:gridCol w="521564"/>
                <a:gridCol w="521564"/>
              </a:tblGrid>
              <a:tr h="164037">
                <a:tc gridSpan="16">
                  <a:txBody>
                    <a:bodyPr/>
                    <a:lstStyle/>
                    <a:p>
                      <a:r>
                        <a:rPr lang="id-ID" sz="800" dirty="0"/>
                        <a:t>Pelanggan</a:t>
                      </a:r>
                    </a:p>
                  </a:txBody>
                  <a:tcPr marL="18220" marR="18220" marT="9110" marB="911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71069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ID Pelanggan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Nama Pelanggan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Nama depan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Nama belakang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NIK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Jenis Kelamin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Umur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Agama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Profesi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Penghasilan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Alamat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Domisili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Tempat lahir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Tanggal lahir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No# Kontak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E-mail</a:t>
                      </a:r>
                      <a:endParaRPr lang="id-ID" sz="800"/>
                    </a:p>
                  </a:txBody>
                  <a:tcPr marL="18220" marR="18220" marT="9110" marB="9110" anchor="ctr"/>
                </a:tc>
              </a:tr>
              <a:tr h="770553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P1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Claire Martin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Claire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Martin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3603010126831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</a:rPr>
                        <a:t>33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Islam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Wiraswasta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7.783.465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Jl Alur Laut I 43 RT 004/03 Perum Pelabuhan, Dki Jakarta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25/07/1993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6281318294976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Claire.Martin@gmail.com</a:t>
                      </a:r>
                      <a:endParaRPr lang="id-ID" sz="800"/>
                    </a:p>
                  </a:txBody>
                  <a:tcPr marL="18220" marR="18220" marT="9110" marB="9110"/>
                </a:tc>
              </a:tr>
              <a:tr h="1020295"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P2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Rebecca Wilkins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Rebecca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Wilkins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3603010232830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P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20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Islam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Wiraswasta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13.673.185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Jl Jend Sudirman Kav 24 Wisma Tamara Lt 14 Suite 1402, Dki Jakarta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05/12/1981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6281311622537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Rebecca.Wilkins@gmail.com</a:t>
                      </a:r>
                      <a:endParaRPr lang="id-ID" sz="800"/>
                    </a:p>
                  </a:txBody>
                  <a:tcPr marL="18220" marR="18220" marT="9110" marB="9110"/>
                </a:tc>
              </a:tr>
              <a:tr h="520811"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P3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Kimberly Roberts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Kimberly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Roberts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3603010281393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P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54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Kristen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Karyawan Swasta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>
                          <a:effectLst/>
                        </a:rPr>
                        <a:t>12.374.336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Jl Muhasyim Raya 76, Dki Jakarta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>
                          <a:effectLst/>
                        </a:rPr>
                        <a:t>Jakarta</a:t>
                      </a:r>
                      <a:endParaRPr lang="id-ID" sz="80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Jakarta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</a:rPr>
                        <a:t>15/03/2000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</a:rPr>
                        <a:t>6281313584316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</a:rPr>
                        <a:t>Kimberly.Roberts@gmail.com</a:t>
                      </a:r>
                      <a:endParaRPr lang="id-ID" sz="800" dirty="0"/>
                    </a:p>
                  </a:txBody>
                  <a:tcPr marL="18220" marR="18220" marT="9110" marB="9110"/>
                </a:tc>
              </a:tr>
              <a:tr h="33412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…</a:t>
                      </a:r>
                      <a:endParaRPr lang="id-ID" sz="800" dirty="0"/>
                    </a:p>
                  </a:txBody>
                  <a:tcPr marL="18220" marR="18220" marT="9110" marB="9110"/>
                </a:tc>
              </a:tr>
              <a:tr h="6065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P300</a:t>
                      </a:r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800" dirty="0" smtClean="0">
                          <a:effectLst/>
                          <a:latin typeface="Calibri"/>
                        </a:rPr>
                        <a:t>Jason Berry</a:t>
                      </a:r>
                      <a:endParaRPr lang="id-ID" sz="800" dirty="0" smtClean="0"/>
                    </a:p>
                    <a:p>
                      <a:endParaRPr lang="id-ID" sz="800" dirty="0"/>
                    </a:p>
                  </a:txBody>
                  <a:tcPr marL="18220" marR="18220" marT="9110" marB="9110"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Jason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Berry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  <a:latin typeface="Calibri"/>
                        </a:rPr>
                        <a:t>3603010152224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L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  <a:latin typeface="Calibri"/>
                        </a:rPr>
                        <a:t>30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Kong Hu Chu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Guru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  <a:latin typeface="Calibri"/>
                        </a:rPr>
                        <a:t>12.584.968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Jl Merdeka 3, Bandung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Bandung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DKI Jakarta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  <a:latin typeface="Calibri"/>
                        </a:rPr>
                        <a:t>08/05/1981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700" dirty="0">
                          <a:effectLst/>
                          <a:latin typeface="Calibri"/>
                        </a:rPr>
                        <a:t>6281313899182</a:t>
                      </a:r>
                      <a:endParaRPr lang="id-ID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700" dirty="0">
                          <a:effectLst/>
                          <a:latin typeface="Calibri"/>
                        </a:rPr>
                        <a:t>Jason.Berry@gmail.com</a:t>
                      </a:r>
                      <a:endParaRPr lang="id-ID" sz="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0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0" dirty="0" smtClean="0"/>
              <a:t>Database </a:t>
            </a:r>
            <a:r>
              <a:rPr lang="en-US" b="0" dirty="0" err="1" smtClean="0"/>
              <a:t>Karyawan</a:t>
            </a:r>
            <a:endParaRPr b="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81682"/>
              </p:ext>
            </p:extLst>
          </p:nvPr>
        </p:nvGraphicFramePr>
        <p:xfrm>
          <a:off x="213074" y="1061263"/>
          <a:ext cx="8682362" cy="390997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  <a:gridCol w="377494"/>
              </a:tblGrid>
              <a:tr h="53885">
                <a:tc gridSpan="23">
                  <a:txBody>
                    <a:bodyPr/>
                    <a:lstStyle/>
                    <a:p>
                      <a:r>
                        <a:rPr lang="id-ID" sz="600" dirty="0"/>
                        <a:t>Karyawan</a:t>
                      </a:r>
                    </a:p>
                  </a:txBody>
                  <a:tcPr marL="16165" marR="16165" marT="8083" marB="8083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23622"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ID Karyawan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Nama Karyawan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Nama Depan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Nama Belakang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Jabatan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Gaji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Jenis Kelamin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Agama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Tempat lahir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Tanggal lahir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Bulan lahir 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Tahun lahir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Golongan darah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Domisili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Status pernikahan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Kewarganegaraan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Tahun bekerja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Lama bekerja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NIK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NPWP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No# Kontak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No# Rekening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E-mail</a:t>
                      </a:r>
                      <a:endParaRPr lang="id-ID" sz="600"/>
                    </a:p>
                  </a:txBody>
                  <a:tcPr marL="16165" marR="16165" marT="8083" marB="8083" anchor="ctr"/>
                </a:tc>
              </a:tr>
              <a:tr h="342169"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K1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Sarah Martin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Sarah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Martin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Direktur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15.124.722,00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P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Islam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04/05/1986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5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1986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O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Menikah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WNI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>
                          <a:effectLst/>
                        </a:rPr>
                        <a:t>2018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/>
                        <a:t>3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 dirty="0">
                          <a:effectLst/>
                        </a:rPr>
                        <a:t>3604089095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126.12.534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62330937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84778053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Sarah.Martin@jayajulio.com</a:t>
                      </a:r>
                      <a:endParaRPr lang="id-ID" sz="600"/>
                    </a:p>
                  </a:txBody>
                  <a:tcPr marL="16165" marR="16165" marT="8083" marB="8083"/>
                </a:tc>
              </a:tr>
              <a:tr h="371806"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Elizabeth Gray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Elizabeth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Gray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Direktur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16.783.571,00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P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Islam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19/12/1984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1984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B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Menikah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WNI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>
                          <a:effectLst/>
                        </a:rPr>
                        <a:t>2018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/>
                        <a:t>3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3603267724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130.38.825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62351089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87419401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Elizabeth.Gray@jayajulio.com</a:t>
                      </a:r>
                      <a:endParaRPr lang="id-ID" sz="600"/>
                    </a:p>
                  </a:txBody>
                  <a:tcPr marL="16165" marR="16165" marT="8083" marB="8083"/>
                </a:tc>
              </a:tr>
              <a:tr h="431079"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K3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Anthony Lawrence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Anthony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Lawrence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Direktur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15.726.358,00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L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Islam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29/12/1982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1982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B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Belum Menikah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WNI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 dirty="0" smtClean="0">
                          <a:effectLst/>
                        </a:rPr>
                        <a:t>20</a:t>
                      </a:r>
                      <a:r>
                        <a:rPr lang="en-US" sz="600" dirty="0" smtClean="0">
                          <a:effectLst/>
                        </a:rPr>
                        <a:t>18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>
                          <a:effectLst/>
                        </a:rPr>
                        <a:t>3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 dirty="0">
                          <a:effectLst/>
                        </a:rPr>
                        <a:t>3604107850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168.95.383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62328134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77724012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Anthony.Lawrence@jayajulio.com</a:t>
                      </a:r>
                      <a:endParaRPr lang="id-ID" sz="600"/>
                    </a:p>
                  </a:txBody>
                  <a:tcPr marL="16165" marR="16165" marT="8083" marB="8083"/>
                </a:tc>
              </a:tr>
              <a:tr h="282896"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Eric Kerr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Eric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Kerr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Direktur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17.028.426,00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L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Islam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22/10/1972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1972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B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Menikah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WNI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 dirty="0" smtClean="0">
                          <a:effectLst/>
                        </a:rPr>
                        <a:t>20</a:t>
                      </a:r>
                      <a:r>
                        <a:rPr lang="en-US" sz="600" dirty="0" smtClean="0">
                          <a:effectLst/>
                        </a:rPr>
                        <a:t>18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>
                          <a:effectLst/>
                        </a:rPr>
                        <a:t>3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3602599222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123.60.643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62176752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88108010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Eric.Kerr@jayajulio.com</a:t>
                      </a:r>
                      <a:endParaRPr lang="id-ID" sz="600"/>
                    </a:p>
                  </a:txBody>
                  <a:tcPr marL="16165" marR="16165" marT="8083" marB="8083"/>
                </a:tc>
              </a:tr>
              <a:tr h="342169"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K5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Matt Lambert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Matt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Lambert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Direktur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19.459.160,00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L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Islam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11/02/1975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1975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B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Belum Menikah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WNI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>
                          <a:effectLst/>
                        </a:rPr>
                        <a:t>2018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>
                          <a:effectLst/>
                        </a:rPr>
                        <a:t>3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3602905590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178.16.959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62116702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82749851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Matt.Lambert@jayajulio.com</a:t>
                      </a:r>
                      <a:endParaRPr lang="id-ID" sz="600"/>
                    </a:p>
                  </a:txBody>
                  <a:tcPr marL="16165" marR="16165" marT="8083" marB="8083"/>
                </a:tc>
              </a:tr>
              <a:tr h="371806"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K6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Sean Hemmings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Sean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Hemmings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Manajer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10.354.877,00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L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Kristen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22/02/1976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1976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AB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Belum Menikah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WNI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 dirty="0" smtClean="0">
                          <a:effectLst/>
                        </a:rPr>
                        <a:t>201</a:t>
                      </a:r>
                      <a:r>
                        <a:rPr lang="en-US" sz="600" dirty="0" smtClean="0">
                          <a:effectLst/>
                        </a:rPr>
                        <a:t>8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>
                          <a:effectLst/>
                        </a:rPr>
                        <a:t>3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3603095343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118.22.585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62148015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82072084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Sean.Hemmings@jayajulio.com</a:t>
                      </a:r>
                      <a:endParaRPr lang="id-ID" sz="600"/>
                    </a:p>
                  </a:txBody>
                  <a:tcPr marL="16165" marR="16165" marT="8083" marB="8083"/>
                </a:tc>
              </a:tr>
              <a:tr h="342169"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K7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Connor Fisher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Connor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Fisher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Manajer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12.294.900,00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L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Kristen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18/01/1981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1981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Jakarta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Menikah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WNI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 dirty="0" smtClean="0">
                          <a:effectLst/>
                        </a:rPr>
                        <a:t>20</a:t>
                      </a:r>
                      <a:r>
                        <a:rPr lang="en-US" sz="600" dirty="0" smtClean="0">
                          <a:effectLst/>
                        </a:rPr>
                        <a:t>19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 smtClean="0">
                          <a:effectLst/>
                        </a:rPr>
                        <a:t>2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 dirty="0">
                          <a:effectLst/>
                        </a:rPr>
                        <a:t>3603723348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101.16.144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62125292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600">
                          <a:effectLst/>
                        </a:rPr>
                        <a:t>81949534</a:t>
                      </a:r>
                      <a:endParaRPr lang="id-ID" sz="60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id-ID" sz="600">
                          <a:effectLst/>
                        </a:rPr>
                        <a:t>Connor.Fisher@jayajulio.com</a:t>
                      </a:r>
                      <a:endParaRPr lang="id-ID" sz="600"/>
                    </a:p>
                  </a:txBody>
                  <a:tcPr marL="16165" marR="16165" marT="8083" marB="8083"/>
                </a:tc>
              </a:tr>
              <a:tr h="371806"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  <a:tc>
                  <a:txBody>
                    <a:bodyPr/>
                    <a:lstStyle/>
                    <a:p>
                      <a:r>
                        <a:rPr lang="en-US" sz="600" dirty="0" smtClean="0"/>
                        <a:t>…</a:t>
                      </a:r>
                      <a:endParaRPr lang="id-ID" sz="600" dirty="0"/>
                    </a:p>
                  </a:txBody>
                  <a:tcPr marL="16165" marR="16165" marT="8083" marB="8083"/>
                </a:tc>
              </a:tr>
              <a:tr h="282896"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K100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Warren Bell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Warren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Bell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Logistik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5.944.188,00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L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Islam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Tangerang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03/01/1993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1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1993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A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Tangerang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Menikah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WNI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 smtClean="0">
                          <a:effectLst/>
                          <a:latin typeface="Calibri"/>
                        </a:rPr>
                        <a:t>20</a:t>
                      </a:r>
                      <a:r>
                        <a:rPr lang="en-US" sz="600" dirty="0" smtClean="0">
                          <a:effectLst/>
                          <a:latin typeface="Calibri"/>
                        </a:rPr>
                        <a:t>20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 smtClean="0">
                          <a:effectLst/>
                          <a:latin typeface="Calibri"/>
                        </a:rPr>
                        <a:t>1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3602693217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>
                          <a:effectLst/>
                          <a:latin typeface="Calibri"/>
                        </a:rPr>
                        <a:t>150.72.137</a:t>
                      </a:r>
                      <a:endParaRPr lang="id-ID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62080783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85540547</a:t>
                      </a:r>
                      <a:endParaRPr lang="id-ID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sz="600" dirty="0">
                          <a:effectLst/>
                          <a:latin typeface="Calibri"/>
                        </a:rPr>
                        <a:t>Warren.Bell@jayajulio.com</a:t>
                      </a:r>
                      <a:endParaRPr lang="id-ID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0" dirty="0" smtClean="0"/>
              <a:t>Database </a:t>
            </a:r>
            <a:r>
              <a:rPr lang="en-US" b="0" dirty="0" err="1" smtClean="0"/>
              <a:t>Transaksi</a:t>
            </a:r>
            <a:endParaRPr b="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90216"/>
              </p:ext>
            </p:extLst>
          </p:nvPr>
        </p:nvGraphicFramePr>
        <p:xfrm>
          <a:off x="177561" y="1020340"/>
          <a:ext cx="8833266" cy="398372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  <a:gridCol w="490737"/>
              </a:tblGrid>
              <a:tr h="238902">
                <a:tc gridSpan="18">
                  <a:txBody>
                    <a:bodyPr/>
                    <a:lstStyle/>
                    <a:p>
                      <a:r>
                        <a:rPr lang="id-ID" sz="1100" dirty="0"/>
                        <a:t>Transaksi</a:t>
                      </a:r>
                    </a:p>
                  </a:txBody>
                  <a:tcPr marL="71671" marR="71671" marT="35835" marB="3583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7843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ID Transaksi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Tanggal transaksi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Tanggal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Bulan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Tahun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ID Pelanggan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Nama Pelanggan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ID Produk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Nama Produk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Kategori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Jumlah produk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ID Karyawan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Nama karyawan yang melayani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Metode pembayaran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Total pembelian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ID Supplier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Nama Supplier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Wilayah</a:t>
                      </a:r>
                      <a:endParaRPr lang="id-ID" sz="1100"/>
                    </a:p>
                  </a:txBody>
                  <a:tcPr marL="71671" marR="71671" marT="35835" marB="35835" anchor="ctr"/>
                </a:tc>
              </a:tr>
              <a:tr h="417249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T1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01/01/2018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2018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P135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Victoria Jackson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PR62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 25B101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Botol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12000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K97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Adam Walker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Kredit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4.920.000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S22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PT. ANUGRAH 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Jakarta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</a:tr>
              <a:tr h="319596"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T2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03/01/2018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3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2018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P132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Samantha Ross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PR48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O 60B103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Botol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13000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K59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Dylan Black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Kredit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5.070.000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S5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PT. WIRA NIAGA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Jakarta</a:t>
                      </a:r>
                      <a:endParaRPr lang="id-ID" sz="1100"/>
                    </a:p>
                  </a:txBody>
                  <a:tcPr marL="71671" marR="71671" marT="35835" marB="35835"/>
                </a:tc>
              </a:tr>
              <a:tr h="469424"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T3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03/01/2018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3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</a:rPr>
                        <a:t>1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2018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P300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Jason Berry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PR75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V 60A103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Botol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2000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</a:rPr>
                        <a:t>K76</a:t>
                      </a:r>
                      <a:endParaRPr lang="id-ID" sz="110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Paul Avery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Kredit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</a:rPr>
                        <a:t>1.320.000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S25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PT. TUNGGAL JAYA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</a:rPr>
                        <a:t>Jakarta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</a:tr>
              <a:tr h="485939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/>
                        <a:t>…</a:t>
                      </a:r>
                      <a:endParaRPr lang="id-ID" sz="1100" dirty="0"/>
                    </a:p>
                  </a:txBody>
                  <a:tcPr marL="71671" marR="71671" marT="35835" marB="35835"/>
                </a:tc>
              </a:tr>
              <a:tr h="319596"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T1500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  <a:latin typeface="Calibri"/>
                        </a:rPr>
                        <a:t>30/12/2020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  <a:latin typeface="Calibri"/>
                        </a:rPr>
                        <a:t>30</a:t>
                      </a:r>
                      <a:endParaRPr lang="id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  <a:latin typeface="Calibri"/>
                        </a:rPr>
                        <a:t>12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  <a:latin typeface="Calibri"/>
                        </a:rPr>
                        <a:t>2020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  <a:latin typeface="Calibri"/>
                        </a:rPr>
                        <a:t>P223</a:t>
                      </a:r>
                      <a:endParaRPr lang="id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>
                          <a:effectLst/>
                          <a:latin typeface="Calibri"/>
                        </a:rPr>
                        <a:t>Jacob Morrison</a:t>
                      </a:r>
                      <a:endParaRPr lang="id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PR54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R 15A201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Botol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>
                          <a:effectLst/>
                          <a:latin typeface="Calibri"/>
                        </a:rPr>
                        <a:t>19000</a:t>
                      </a:r>
                      <a:endParaRPr lang="id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K10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Grace Abraham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Tunai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d-ID" sz="900" dirty="0">
                          <a:effectLst/>
                          <a:latin typeface="Calibri"/>
                        </a:rPr>
                        <a:t>10.070.000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S22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PT. ANUGRAH </a:t>
                      </a:r>
                      <a:endParaRPr lang="id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effectLst/>
                          <a:latin typeface="Calibri"/>
                        </a:rPr>
                        <a:t>Jakarta</a:t>
                      </a:r>
                      <a:endParaRPr lang="id-ID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3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0" dirty="0" smtClean="0"/>
              <a:t>Relationship</a:t>
            </a:r>
            <a:endParaRPr lang="id-ID" sz="4000" b="0" dirty="0"/>
          </a:p>
        </p:txBody>
      </p:sp>
      <p:sp>
        <p:nvSpPr>
          <p:cNvPr id="1381" name="Google Shape;1381;p33"/>
          <p:cNvSpPr txBox="1">
            <a:spLocks noGrp="1"/>
          </p:cNvSpPr>
          <p:nvPr>
            <p:ph type="subTitle" idx="1"/>
          </p:nvPr>
        </p:nvSpPr>
        <p:spPr>
          <a:xfrm>
            <a:off x="1793289" y="3289900"/>
            <a:ext cx="5575177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id-ID" sz="1600" dirty="0" smtClean="0"/>
              <a:t>Supplier </a:t>
            </a:r>
            <a:r>
              <a:rPr lang="en-US" sz="1600" dirty="0" smtClean="0"/>
              <a:t>- </a:t>
            </a:r>
            <a:r>
              <a:rPr lang="id-ID" sz="1600" dirty="0" smtClean="0"/>
              <a:t>Produk </a:t>
            </a:r>
            <a:r>
              <a:rPr lang="en-US" sz="1600" dirty="0" smtClean="0"/>
              <a:t>- </a:t>
            </a:r>
            <a:r>
              <a:rPr lang="id-ID" sz="1600" dirty="0" smtClean="0"/>
              <a:t>Pelanggan </a:t>
            </a:r>
            <a:r>
              <a:rPr lang="en-US" sz="1600" dirty="0" smtClean="0"/>
              <a:t>- </a:t>
            </a:r>
            <a:r>
              <a:rPr lang="id-ID" sz="1600" dirty="0" smtClean="0"/>
              <a:t>Karyawan</a:t>
            </a:r>
            <a:r>
              <a:rPr lang="en-US" sz="1600" dirty="0" smtClean="0"/>
              <a:t> - </a:t>
            </a:r>
            <a:r>
              <a:rPr lang="id-ID" sz="1600" dirty="0" smtClean="0"/>
              <a:t>Transaksi</a:t>
            </a:r>
            <a:endParaRPr lang="id-ID" sz="1600" dirty="0"/>
          </a:p>
        </p:txBody>
      </p:sp>
      <p:sp>
        <p:nvSpPr>
          <p:cNvPr id="1382" name="Google Shape;1382;p33"/>
          <p:cNvSpPr txBox="1">
            <a:spLocks noGrp="1"/>
          </p:cNvSpPr>
          <p:nvPr>
            <p:ph type="title" idx="2"/>
          </p:nvPr>
        </p:nvSpPr>
        <p:spPr>
          <a:xfrm>
            <a:off x="4009338" y="848579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8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2"/>
          <p:cNvSpPr txBox="1">
            <a:spLocks noGrp="1"/>
          </p:cNvSpPr>
          <p:nvPr>
            <p:ph type="title" idx="2"/>
          </p:nvPr>
        </p:nvSpPr>
        <p:spPr>
          <a:xfrm>
            <a:off x="4699350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$100,000</a:t>
            </a:r>
            <a:endParaRPr/>
          </a:p>
        </p:txBody>
      </p:sp>
      <p:sp>
        <p:nvSpPr>
          <p:cNvPr id="1509" name="Google Shape;1509;p42"/>
          <p:cNvSpPr txBox="1">
            <a:spLocks noGrp="1"/>
          </p:cNvSpPr>
          <p:nvPr>
            <p:ph type="subTitle" idx="3"/>
          </p:nvPr>
        </p:nvSpPr>
        <p:spPr>
          <a:xfrm>
            <a:off x="4699338" y="238824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planet we all live on</a:t>
            </a:r>
            <a:endParaRPr/>
          </a:p>
        </p:txBody>
      </p:sp>
      <p:sp>
        <p:nvSpPr>
          <p:cNvPr id="1511" name="Google Shape;1511;p42"/>
          <p:cNvSpPr txBox="1">
            <a:spLocks noGrp="1"/>
          </p:cNvSpPr>
          <p:nvPr>
            <p:ph type="subTitle" idx="5"/>
          </p:nvPr>
        </p:nvSpPr>
        <p:spPr>
          <a:xfrm>
            <a:off x="3040675" y="4051950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1512" name="Google Shape;1512;p4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3" t="25533" r="19321" b="13787"/>
          <a:stretch/>
        </p:blipFill>
        <p:spPr bwMode="auto">
          <a:xfrm>
            <a:off x="910725" y="310719"/>
            <a:ext cx="7123566" cy="44857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3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b="0" dirty="0" smtClean="0"/>
              <a:t>Query</a:t>
            </a:r>
            <a:endParaRPr lang="id-ID" sz="4000" b="0" dirty="0"/>
          </a:p>
        </p:txBody>
      </p:sp>
      <p:sp>
        <p:nvSpPr>
          <p:cNvPr id="1381" name="Google Shape;1381;p33"/>
          <p:cNvSpPr txBox="1">
            <a:spLocks noGrp="1"/>
          </p:cNvSpPr>
          <p:nvPr>
            <p:ph type="subTitle" idx="1"/>
          </p:nvPr>
        </p:nvSpPr>
        <p:spPr>
          <a:xfrm>
            <a:off x="1793289" y="3289900"/>
            <a:ext cx="5575177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 smtClean="0"/>
              <a:t>1-10</a:t>
            </a:r>
            <a:endParaRPr lang="id-ID" sz="1600" dirty="0"/>
          </a:p>
        </p:txBody>
      </p:sp>
      <p:sp>
        <p:nvSpPr>
          <p:cNvPr id="1382" name="Google Shape;1382;p33"/>
          <p:cNvSpPr txBox="1">
            <a:spLocks noGrp="1"/>
          </p:cNvSpPr>
          <p:nvPr>
            <p:ph type="title" idx="2"/>
          </p:nvPr>
        </p:nvSpPr>
        <p:spPr>
          <a:xfrm>
            <a:off x="4009338" y="848579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94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Top 5 produk paling banyak terjual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07266"/>
              </p:ext>
            </p:extLst>
          </p:nvPr>
        </p:nvGraphicFramePr>
        <p:xfrm>
          <a:off x="456925" y="1284600"/>
          <a:ext cx="8229600" cy="3243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95394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</a:rPr>
                        <a:t>Query1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579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ID Produk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Nama Produk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Kategori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SumOfJumlah produk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7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PR22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 B1004 - B10C-104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352000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57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PR51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 10B101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Botol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339000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57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PR15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 A0451 - A45B-101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332000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57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PR14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 A0401 - A40B-101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320000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579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PR57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S 12B101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Botol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297000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Top 10 pelanggan paling loyal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48372"/>
              </p:ext>
            </p:extLst>
          </p:nvPr>
        </p:nvGraphicFramePr>
        <p:xfrm>
          <a:off x="379244" y="1284600"/>
          <a:ext cx="8384961" cy="3305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94987"/>
                <a:gridCol w="2794987"/>
                <a:gridCol w="2794987"/>
              </a:tblGrid>
              <a:tr h="29605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</a:rPr>
                        <a:t>Query2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2735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ID Pelanggan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Nama Pelanggan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CountOfNama Pelanggan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P273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Jonathan Walsh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P60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Donna Thomson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P233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Harry White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P6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Nicola Mackay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P54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Irene Henderson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P107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Madeleine McGrath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P86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Emily Newman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P136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Amanda North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P152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Paul Ogden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273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P292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Stewart Rampling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Daftar Isi</a:t>
            </a:r>
            <a:endParaRPr dirty="0"/>
          </a:p>
        </p:txBody>
      </p:sp>
      <p:sp>
        <p:nvSpPr>
          <p:cNvPr id="1364" name="Google Shape;1364;p32"/>
          <p:cNvSpPr txBox="1">
            <a:spLocks noGrp="1"/>
          </p:cNvSpPr>
          <p:nvPr>
            <p:ph type="title" idx="2"/>
          </p:nvPr>
        </p:nvSpPr>
        <p:spPr>
          <a:xfrm>
            <a:off x="1662252" y="160052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Profil perusahaan</a:t>
            </a:r>
            <a:endParaRPr sz="2000" dirty="0"/>
          </a:p>
        </p:txBody>
      </p:sp>
      <p:sp>
        <p:nvSpPr>
          <p:cNvPr id="1365" name="Google Shape;1365;p32"/>
          <p:cNvSpPr txBox="1">
            <a:spLocks noGrp="1"/>
          </p:cNvSpPr>
          <p:nvPr>
            <p:ph type="subTitle" idx="1"/>
          </p:nvPr>
        </p:nvSpPr>
        <p:spPr>
          <a:xfrm>
            <a:off x="1662252" y="200210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Perusahaan manufaktur kemasan PET daur ulang</a:t>
            </a:r>
            <a:endParaRPr dirty="0"/>
          </a:p>
        </p:txBody>
      </p:sp>
      <p:sp>
        <p:nvSpPr>
          <p:cNvPr id="1366" name="Google Shape;1366;p32"/>
          <p:cNvSpPr txBox="1">
            <a:spLocks noGrp="1"/>
          </p:cNvSpPr>
          <p:nvPr>
            <p:ph type="title" idx="3"/>
          </p:nvPr>
        </p:nvSpPr>
        <p:spPr>
          <a:xfrm>
            <a:off x="5661426" y="1627158"/>
            <a:ext cx="261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Relationship</a:t>
            </a:r>
            <a:endParaRPr sz="2000" dirty="0"/>
          </a:p>
        </p:txBody>
      </p:sp>
      <p:sp>
        <p:nvSpPr>
          <p:cNvPr id="1367" name="Google Shape;1367;p32"/>
          <p:cNvSpPr txBox="1">
            <a:spLocks noGrp="1"/>
          </p:cNvSpPr>
          <p:nvPr>
            <p:ph type="subTitle" idx="4"/>
          </p:nvPr>
        </p:nvSpPr>
        <p:spPr>
          <a:xfrm>
            <a:off x="5690952" y="2002094"/>
            <a:ext cx="261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Hubungan masing-masing database</a:t>
            </a:r>
            <a:endParaRPr dirty="0"/>
          </a:p>
        </p:txBody>
      </p:sp>
      <p:sp>
        <p:nvSpPr>
          <p:cNvPr id="1368" name="Google Shape;1368;p32"/>
          <p:cNvSpPr txBox="1">
            <a:spLocks noGrp="1"/>
          </p:cNvSpPr>
          <p:nvPr>
            <p:ph type="title" idx="5"/>
          </p:nvPr>
        </p:nvSpPr>
        <p:spPr>
          <a:xfrm>
            <a:off x="1662252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Database</a:t>
            </a:r>
            <a:endParaRPr sz="2000" dirty="0"/>
          </a:p>
        </p:txBody>
      </p:sp>
      <p:sp>
        <p:nvSpPr>
          <p:cNvPr id="1369" name="Google Shape;1369;p32"/>
          <p:cNvSpPr txBox="1">
            <a:spLocks noGrp="1"/>
          </p:cNvSpPr>
          <p:nvPr>
            <p:ph type="subTitle" idx="6"/>
          </p:nvPr>
        </p:nvSpPr>
        <p:spPr>
          <a:xfrm>
            <a:off x="1662252" y="332065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Produk | Supplier | Pelanggan | Karyawan | Transaksi</a:t>
            </a:r>
            <a:endParaRPr dirty="0"/>
          </a:p>
        </p:txBody>
      </p:sp>
      <p:sp>
        <p:nvSpPr>
          <p:cNvPr id="1370" name="Google Shape;1370;p32"/>
          <p:cNvSpPr txBox="1">
            <a:spLocks noGrp="1"/>
          </p:cNvSpPr>
          <p:nvPr>
            <p:ph type="title" idx="7"/>
          </p:nvPr>
        </p:nvSpPr>
        <p:spPr>
          <a:xfrm>
            <a:off x="5690951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 smtClean="0"/>
              <a:t>Query</a:t>
            </a:r>
            <a:endParaRPr sz="2000" dirty="0"/>
          </a:p>
        </p:txBody>
      </p:sp>
      <p:sp>
        <p:nvSpPr>
          <p:cNvPr id="1371" name="Google Shape;1371;p32"/>
          <p:cNvSpPr txBox="1">
            <a:spLocks noGrp="1"/>
          </p:cNvSpPr>
          <p:nvPr>
            <p:ph type="subTitle" idx="8"/>
          </p:nvPr>
        </p:nvSpPr>
        <p:spPr>
          <a:xfrm>
            <a:off x="5690951" y="3320650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1-10</a:t>
            </a:r>
            <a:endParaRPr dirty="0"/>
          </a:p>
        </p:txBody>
      </p:sp>
      <p:sp>
        <p:nvSpPr>
          <p:cNvPr id="1372" name="Google Shape;1372;p32"/>
          <p:cNvSpPr txBox="1">
            <a:spLocks noGrp="1"/>
          </p:cNvSpPr>
          <p:nvPr>
            <p:ph type="title" idx="9"/>
          </p:nvPr>
        </p:nvSpPr>
        <p:spPr>
          <a:xfrm>
            <a:off x="727000" y="17180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73" name="Google Shape;1373;p32"/>
          <p:cNvSpPr txBox="1">
            <a:spLocks noGrp="1"/>
          </p:cNvSpPr>
          <p:nvPr>
            <p:ph type="title" idx="13"/>
          </p:nvPr>
        </p:nvSpPr>
        <p:spPr>
          <a:xfrm>
            <a:off x="4755700" y="1718011"/>
            <a:ext cx="1077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74" name="Google Shape;1374;p32"/>
          <p:cNvSpPr txBox="1">
            <a:spLocks noGrp="1"/>
          </p:cNvSpPr>
          <p:nvPr>
            <p:ph type="title" idx="14"/>
          </p:nvPr>
        </p:nvSpPr>
        <p:spPr>
          <a:xfrm>
            <a:off x="7199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5" name="Google Shape;1375;p32"/>
          <p:cNvSpPr txBox="1">
            <a:spLocks noGrp="1"/>
          </p:cNvSpPr>
          <p:nvPr>
            <p:ph type="title" idx="15"/>
          </p:nvPr>
        </p:nvSpPr>
        <p:spPr>
          <a:xfrm>
            <a:off x="47486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Top 5 karyawan paling aktif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905655"/>
              </p:ext>
            </p:extLst>
          </p:nvPr>
        </p:nvGraphicFramePr>
        <p:xfrm>
          <a:off x="590365" y="1284600"/>
          <a:ext cx="7949952" cy="3305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9984"/>
                <a:gridCol w="2649984"/>
                <a:gridCol w="2649984"/>
              </a:tblGrid>
              <a:tr h="50506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effectLst/>
                        </a:rPr>
                        <a:t>Query3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666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ID Karyawan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Nama Karyawan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CountOfNama karyawan yang melayani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K64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Owen Butler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K9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Luke Hill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K38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Virginia Simpson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K44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Pippa Knox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6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K76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Paul Avery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3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19725" y="1076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Wilayah yang memiliki pelanggan terbesar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239354"/>
              </p:ext>
            </p:extLst>
          </p:nvPr>
        </p:nvGraphicFramePr>
        <p:xfrm>
          <a:off x="545974" y="1284600"/>
          <a:ext cx="7914444" cy="2035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57222"/>
                <a:gridCol w="3957222"/>
              </a:tblGrid>
              <a:tr h="43348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</a:rPr>
                        <a:t>Query4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005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Wilayah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CountOfID Transaksi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005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Jakarta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859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005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Bandung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336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005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Semarang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305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 smtClean="0"/>
              <a:t>Top 5 transaksi paling besar 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812545"/>
              </p:ext>
            </p:extLst>
          </p:nvPr>
        </p:nvGraphicFramePr>
        <p:xfrm>
          <a:off x="457200" y="1284600"/>
          <a:ext cx="8229600" cy="32173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9147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</a:rPr>
                        <a:t>Query5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54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ID Transaksi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Tanggal transaksi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Total pembelian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5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T1210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01/06/2020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Rp. 29.000.000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5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T1190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21/05/2020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Rp. 27.550.000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5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T1379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22/09/2020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Rp. 27.550.000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5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T1328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20/08/2020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Rp. 26.000.000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54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T1360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06/09/2020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Rp. 26.000.000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Top 5 stok produk paling banyak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240140"/>
              </p:ext>
            </p:extLst>
          </p:nvPr>
        </p:nvGraphicFramePr>
        <p:xfrm>
          <a:off x="457200" y="1284603"/>
          <a:ext cx="8229600" cy="3281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0141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</a:rPr>
                        <a:t>Query6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63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ID Produk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Nama Produk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Stok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PR28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 E 11001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98600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PR65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U 12B101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97950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PR54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 15A201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97800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PR63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T 50B101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97050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PR15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 A0451 - A45B-101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93400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2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Top 5 supplier paling berkontribusi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083466"/>
              </p:ext>
            </p:extLst>
          </p:nvPr>
        </p:nvGraphicFramePr>
        <p:xfrm>
          <a:off x="457200" y="1284603"/>
          <a:ext cx="8229600" cy="3281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0141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effectLst/>
                        </a:rPr>
                        <a:t>Query7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63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ID Supplier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Nama Supplier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CountOfID Supplier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S40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PT. PURAJAMA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333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S26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PT. PRAKARYA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S25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PT. TUNGGAL JAYA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S14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PT. SUKSES JAYA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68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S38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PT. TEKNIKJAYA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63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1972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Jumlah transaksi dan hasil penjualan tiap tahun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973858"/>
              </p:ext>
            </p:extLst>
          </p:nvPr>
        </p:nvGraphicFramePr>
        <p:xfrm>
          <a:off x="457200" y="1284600"/>
          <a:ext cx="8229600" cy="3036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46491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</a:rPr>
                        <a:t>Query8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5976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Tahun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CountOfTahun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SumOfTotal pembelian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5976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2020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500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Rp3.940.500.000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5976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513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Rp3.780.300.000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59760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487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Rp3.706.180.000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1972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Metode pembayaran dengan total hasil penjualan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8976386"/>
              </p:ext>
            </p:extLst>
          </p:nvPr>
        </p:nvGraphicFramePr>
        <p:xfrm>
          <a:off x="457200" y="1284600"/>
          <a:ext cx="8229600" cy="2801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425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solidFill>
                            <a:schemeClr val="bg1"/>
                          </a:solidFill>
                          <a:effectLst/>
                        </a:rPr>
                        <a:t>Query9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6864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Metode pembayaran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SumOfTotal pembelian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86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Kredit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Rp5.992.640.000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6864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Tunai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Rp5.434.340.000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/>
          </p:nvPr>
        </p:nvSpPr>
        <p:spPr>
          <a:xfrm>
            <a:off x="719725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/>
              <a:t>Top 5 produk yang menghasilkan penjualan paling tinggi</a:t>
            </a:r>
            <a:endParaRPr dirty="0"/>
          </a:p>
        </p:txBody>
      </p:sp>
      <p:sp>
        <p:nvSpPr>
          <p:cNvPr id="1583" name="Google Shape;1583;p46"/>
          <p:cNvSpPr/>
          <p:nvPr/>
        </p:nvSpPr>
        <p:spPr>
          <a:xfrm>
            <a:off x="1098625" y="1284600"/>
            <a:ext cx="6946200" cy="606600"/>
          </a:xfrm>
          <a:prstGeom prst="roundRect">
            <a:avLst>
              <a:gd name="adj" fmla="val 24386"/>
            </a:avLst>
          </a:prstGeom>
          <a:gradFill>
            <a:gsLst>
              <a:gs pos="0">
                <a:schemeClr val="lt2">
                  <a:alpha val="23210"/>
                </a:schemeClr>
              </a:gs>
              <a:gs pos="61000">
                <a:srgbClr val="115CF9">
                  <a:alpha val="23921"/>
                  <a:alpha val="23210"/>
                </a:srgbClr>
              </a:gs>
              <a:gs pos="80000">
                <a:srgbClr val="115CF9">
                  <a:alpha val="10196"/>
                  <a:alpha val="23210"/>
                </a:srgbClr>
              </a:gs>
              <a:gs pos="100000">
                <a:srgbClr val="FFFFFF">
                  <a:alpha val="0"/>
                  <a:alpha val="23210"/>
                </a:srgbClr>
              </a:gs>
            </a:gsLst>
            <a:lin ang="5400700" scaled="0"/>
          </a:gra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511002"/>
              </p:ext>
            </p:extLst>
          </p:nvPr>
        </p:nvGraphicFramePr>
        <p:xfrm>
          <a:off x="457200" y="1284603"/>
          <a:ext cx="8229600" cy="3281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0141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solidFill>
                            <a:schemeClr val="bg1"/>
                          </a:solidFill>
                          <a:effectLst/>
                        </a:rPr>
                        <a:t>Query10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463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ID Produk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Nama Produk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SumOfTotal pembelian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PR6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GUCI 19L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Rp345.100.000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PR5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GUCI 12L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Rp328.050.000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PR22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 B1004 - B10C-104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Rp327.360.000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PR30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JAR F0212 - F21B-102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Rp298.100.000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633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PR1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>
                          <a:solidFill>
                            <a:schemeClr val="bg1"/>
                          </a:solidFill>
                          <a:effectLst/>
                        </a:rPr>
                        <a:t>Galon 11.5L</a:t>
                      </a:r>
                      <a:endParaRPr lang="id-ID" sz="11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1100" dirty="0">
                          <a:solidFill>
                            <a:schemeClr val="bg1"/>
                          </a:solidFill>
                          <a:effectLst/>
                        </a:rPr>
                        <a:t>Rp270.400.000</a:t>
                      </a:r>
                      <a:endParaRPr lang="id-ID" sz="11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5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55"/>
          <p:cNvSpPr txBox="1"/>
          <p:nvPr/>
        </p:nvSpPr>
        <p:spPr>
          <a:xfrm>
            <a:off x="3072000" y="429613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65" name="Google Shape;1765;p55"/>
          <p:cNvSpPr txBox="1">
            <a:spLocks noGrp="1"/>
          </p:cNvSpPr>
          <p:nvPr>
            <p:ph type="title"/>
          </p:nvPr>
        </p:nvSpPr>
        <p:spPr>
          <a:xfrm>
            <a:off x="791022" y="1980862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3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3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sz="4000" b="0" dirty="0"/>
              <a:t>Profil perusahaan</a:t>
            </a:r>
            <a:endParaRPr lang="id-ID" sz="4000" b="0" dirty="0"/>
          </a:p>
        </p:txBody>
      </p:sp>
      <p:sp>
        <p:nvSpPr>
          <p:cNvPr id="1381" name="Google Shape;1381;p33"/>
          <p:cNvSpPr txBox="1">
            <a:spLocks noGrp="1"/>
          </p:cNvSpPr>
          <p:nvPr>
            <p:ph type="subTitle" idx="1"/>
          </p:nvPr>
        </p:nvSpPr>
        <p:spPr>
          <a:xfrm>
            <a:off x="2145138" y="32899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d-ID" dirty="0" smtClean="0"/>
              <a:t>PT. XYZ</a:t>
            </a:r>
            <a:endParaRPr dirty="0"/>
          </a:p>
        </p:txBody>
      </p:sp>
      <p:sp>
        <p:nvSpPr>
          <p:cNvPr id="1382" name="Google Shape;1382;p33"/>
          <p:cNvSpPr txBox="1">
            <a:spLocks noGrp="1"/>
          </p:cNvSpPr>
          <p:nvPr>
            <p:ph type="title" idx="2"/>
          </p:nvPr>
        </p:nvSpPr>
        <p:spPr>
          <a:xfrm>
            <a:off x="4009338" y="848579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4"/>
          <p:cNvSpPr txBox="1">
            <a:spLocks noGrp="1"/>
          </p:cNvSpPr>
          <p:nvPr>
            <p:ph type="title"/>
          </p:nvPr>
        </p:nvSpPr>
        <p:spPr>
          <a:xfrm>
            <a:off x="2100725" y="974950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id-ID" dirty="0"/>
              <a:t>PT. XYZ</a:t>
            </a:r>
            <a:endParaRPr lang="id-ID" dirty="0"/>
          </a:p>
        </p:txBody>
      </p:sp>
      <p:sp>
        <p:nvSpPr>
          <p:cNvPr id="1388" name="Google Shape;1388;p34"/>
          <p:cNvSpPr txBox="1">
            <a:spLocks noGrp="1"/>
          </p:cNvSpPr>
          <p:nvPr>
            <p:ph type="subTitle" idx="1"/>
          </p:nvPr>
        </p:nvSpPr>
        <p:spPr>
          <a:xfrm>
            <a:off x="4270159" y="2299889"/>
            <a:ext cx="3533313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fi-FI" sz="1200" dirty="0"/>
              <a:t>Perusahaan manufaktur kemasan PET daur </a:t>
            </a:r>
            <a:r>
              <a:rPr lang="fi-FI" sz="1200" dirty="0" smtClean="0"/>
              <a:t>ulang</a:t>
            </a:r>
            <a:r>
              <a:rPr lang="id-ID" sz="1200" dirty="0" smtClean="0"/>
              <a:t> </a:t>
            </a:r>
            <a:r>
              <a:rPr lang="en-ID" sz="1200" dirty="0"/>
              <a:t>yang </a:t>
            </a:r>
            <a:r>
              <a:rPr lang="en-ID" sz="1200" dirty="0" err="1"/>
              <a:t>memproduksi</a:t>
            </a:r>
            <a:r>
              <a:rPr lang="en-ID" sz="1200" dirty="0"/>
              <a:t> </a:t>
            </a:r>
            <a:r>
              <a:rPr lang="en-ID" sz="1200" dirty="0" err="1"/>
              <a:t>dan</a:t>
            </a:r>
            <a:r>
              <a:rPr lang="en-ID" sz="1200" dirty="0"/>
              <a:t> </a:t>
            </a:r>
            <a:r>
              <a:rPr lang="en-ID" sz="1200" dirty="0" err="1"/>
              <a:t>menjual</a:t>
            </a:r>
            <a:r>
              <a:rPr lang="en-ID" sz="1200" dirty="0"/>
              <a:t> </a:t>
            </a:r>
            <a:r>
              <a:rPr lang="en-ID" sz="1200" dirty="0" err="1"/>
              <a:t>berbagai</a:t>
            </a:r>
            <a:r>
              <a:rPr lang="en-ID" sz="1200" dirty="0"/>
              <a:t> </a:t>
            </a:r>
            <a:r>
              <a:rPr lang="id-ID" sz="1200" dirty="0" smtClean="0"/>
              <a:t>macam</a:t>
            </a:r>
            <a:r>
              <a:rPr lang="en-US" sz="1200" dirty="0" smtClean="0"/>
              <a:t> </a:t>
            </a:r>
            <a:r>
              <a:rPr lang="en-US" sz="1200" dirty="0" err="1" smtClean="0"/>
              <a:t>bentuk</a:t>
            </a:r>
            <a:r>
              <a:rPr lang="id-ID" sz="1200" dirty="0" smtClean="0"/>
              <a:t> </a:t>
            </a:r>
            <a:r>
              <a:rPr lang="en-ID" sz="1200" dirty="0" err="1"/>
              <a:t>kemasan</a:t>
            </a:r>
            <a:r>
              <a:rPr lang="en-ID" sz="1200" dirty="0"/>
              <a:t> </a:t>
            </a:r>
            <a:r>
              <a:rPr lang="en-ID" sz="1200" dirty="0" err="1" smtClean="0"/>
              <a:t>botol</a:t>
            </a:r>
            <a:r>
              <a:rPr lang="en-ID" sz="1200" dirty="0"/>
              <a:t>, </a:t>
            </a:r>
            <a:r>
              <a:rPr lang="en-ID" sz="1200" dirty="0" err="1"/>
              <a:t>galon</a:t>
            </a:r>
            <a:r>
              <a:rPr lang="en-ID" sz="1200" dirty="0"/>
              <a:t>, </a:t>
            </a:r>
            <a:r>
              <a:rPr lang="id-ID" sz="1200" dirty="0" smtClean="0"/>
              <a:t>jar, water container.</a:t>
            </a:r>
            <a:endParaRPr lang="fi-FI" sz="1200" dirty="0"/>
          </a:p>
          <a:p>
            <a:pPr marL="0" lvl="0" indent="0">
              <a:spcAft>
                <a:spcPts val="1600"/>
              </a:spcAft>
            </a:pPr>
            <a:r>
              <a:rPr lang="id-ID" sz="1200" dirty="0" smtClean="0"/>
              <a:t>Berdiri </a:t>
            </a:r>
            <a:r>
              <a:rPr lang="id-ID" sz="1200" dirty="0"/>
              <a:t>sejak tahun </a:t>
            </a:r>
            <a:r>
              <a:rPr lang="id-ID" sz="1200" dirty="0" smtClean="0"/>
              <a:t>2018                              Lokasi </a:t>
            </a:r>
            <a:r>
              <a:rPr lang="id-ID" sz="1200" dirty="0"/>
              <a:t>pusat: </a:t>
            </a:r>
            <a:r>
              <a:rPr lang="id-ID" sz="1200" dirty="0" smtClean="0"/>
              <a:t>Jakarta                                   Lokasi </a:t>
            </a:r>
            <a:r>
              <a:rPr lang="id-ID" sz="1200" dirty="0"/>
              <a:t>cabang: Bandung &amp; </a:t>
            </a:r>
            <a:r>
              <a:rPr lang="id-ID" sz="1200" dirty="0" smtClean="0"/>
              <a:t>Semarang</a:t>
            </a:r>
          </a:p>
          <a:p>
            <a:pPr marL="0" lvl="0" indent="0">
              <a:spcAft>
                <a:spcPts val="1600"/>
              </a:spcAft>
            </a:pPr>
            <a:endParaRPr lang="id-ID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5" t="31165" r="43131" b="46990"/>
          <a:stretch/>
        </p:blipFill>
        <p:spPr bwMode="auto">
          <a:xfrm>
            <a:off x="1393795" y="2441359"/>
            <a:ext cx="2707688" cy="133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b="0" dirty="0" smtClean="0"/>
              <a:t>Visi &amp; Misi</a:t>
            </a:r>
            <a:endParaRPr dirty="0"/>
          </a:p>
        </p:txBody>
      </p:sp>
      <p:sp>
        <p:nvSpPr>
          <p:cNvPr id="1394" name="Google Shape;1394;p35"/>
          <p:cNvSpPr txBox="1">
            <a:spLocks noGrp="1"/>
          </p:cNvSpPr>
          <p:nvPr>
            <p:ph type="title" idx="2"/>
          </p:nvPr>
        </p:nvSpPr>
        <p:spPr>
          <a:xfrm>
            <a:off x="1596600" y="2832675"/>
            <a:ext cx="2742600" cy="55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Visi</a:t>
            </a:r>
            <a:endParaRPr dirty="0"/>
          </a:p>
        </p:txBody>
      </p:sp>
      <p:sp>
        <p:nvSpPr>
          <p:cNvPr id="1395" name="Google Shape;1395;p35"/>
          <p:cNvSpPr txBox="1">
            <a:spLocks noGrp="1"/>
          </p:cNvSpPr>
          <p:nvPr>
            <p:ph type="title" idx="3"/>
          </p:nvPr>
        </p:nvSpPr>
        <p:spPr>
          <a:xfrm>
            <a:off x="4873197" y="2832684"/>
            <a:ext cx="2742600" cy="55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Misi</a:t>
            </a:r>
            <a:endParaRPr dirty="0"/>
          </a:p>
        </p:txBody>
      </p:sp>
      <p:sp>
        <p:nvSpPr>
          <p:cNvPr id="1396" name="Google Shape;1396;p35"/>
          <p:cNvSpPr txBox="1">
            <a:spLocks noGrp="1"/>
          </p:cNvSpPr>
          <p:nvPr>
            <p:ph type="subTitle" idx="1"/>
          </p:nvPr>
        </p:nvSpPr>
        <p:spPr>
          <a:xfrm>
            <a:off x="4873200" y="3320313"/>
            <a:ext cx="2742600" cy="10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memberikan solusi pengemasan terbaik </a:t>
            </a:r>
            <a:r>
              <a:rPr lang="id-ID" dirty="0" smtClean="0"/>
              <a:t>dan </a:t>
            </a:r>
            <a:r>
              <a:rPr lang="id-ID" dirty="0"/>
              <a:t>hemat biaya kepada klien </a:t>
            </a:r>
            <a:r>
              <a:rPr lang="id-ID" dirty="0" smtClean="0"/>
              <a:t>dengan </a:t>
            </a:r>
            <a:r>
              <a:rPr lang="id-ID" dirty="0"/>
              <a:t>standar kualitas </a:t>
            </a:r>
            <a:r>
              <a:rPr lang="id-ID" dirty="0" smtClean="0"/>
              <a:t>tertinggi</a:t>
            </a:r>
            <a:endParaRPr lang="id-ID" dirty="0"/>
          </a:p>
        </p:txBody>
      </p:sp>
      <p:sp>
        <p:nvSpPr>
          <p:cNvPr id="1397" name="Google Shape;1397;p35"/>
          <p:cNvSpPr txBox="1">
            <a:spLocks noGrp="1"/>
          </p:cNvSpPr>
          <p:nvPr>
            <p:ph type="subTitle" idx="4"/>
          </p:nvPr>
        </p:nvSpPr>
        <p:spPr>
          <a:xfrm>
            <a:off x="1596600" y="3320317"/>
            <a:ext cx="2742600" cy="10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menjadi pemasok kemasan plastik yang inovatif dan andal yang memberikan nilai tertinggi bagi </a:t>
            </a:r>
            <a:r>
              <a:rPr lang="id-ID" dirty="0" smtClean="0"/>
              <a:t>klien</a:t>
            </a:r>
            <a:endParaRPr lang="id-ID" dirty="0"/>
          </a:p>
        </p:txBody>
      </p:sp>
      <p:grpSp>
        <p:nvGrpSpPr>
          <p:cNvPr id="1407" name="Google Shape;1407;p35"/>
          <p:cNvGrpSpPr/>
          <p:nvPr/>
        </p:nvGrpSpPr>
        <p:grpSpPr>
          <a:xfrm>
            <a:off x="6045597" y="1698363"/>
            <a:ext cx="397799" cy="453656"/>
            <a:chOff x="2159650" y="1453275"/>
            <a:chExt cx="311950" cy="355725"/>
          </a:xfrm>
        </p:grpSpPr>
        <p:sp>
          <p:nvSpPr>
            <p:cNvPr id="1408" name="Google Shape;1408;p35"/>
            <p:cNvSpPr/>
            <p:nvPr/>
          </p:nvSpPr>
          <p:spPr>
            <a:xfrm>
              <a:off x="2159650" y="1453275"/>
              <a:ext cx="311950" cy="355725"/>
            </a:xfrm>
            <a:custGeom>
              <a:avLst/>
              <a:gdLst/>
              <a:ahLst/>
              <a:cxnLst/>
              <a:rect l="l" t="t" r="r" b="b"/>
              <a:pathLst>
                <a:path w="12478" h="14229" extrusionOk="0">
                  <a:moveTo>
                    <a:pt x="11644" y="834"/>
                  </a:moveTo>
                  <a:lnTo>
                    <a:pt x="11644" y="3334"/>
                  </a:lnTo>
                  <a:lnTo>
                    <a:pt x="834" y="3334"/>
                  </a:lnTo>
                  <a:lnTo>
                    <a:pt x="834" y="834"/>
                  </a:lnTo>
                  <a:close/>
                  <a:moveTo>
                    <a:pt x="10835" y="4168"/>
                  </a:moveTo>
                  <a:lnTo>
                    <a:pt x="10835" y="5037"/>
                  </a:lnTo>
                  <a:lnTo>
                    <a:pt x="1679" y="5037"/>
                  </a:lnTo>
                  <a:lnTo>
                    <a:pt x="1679" y="4168"/>
                  </a:lnTo>
                  <a:close/>
                  <a:moveTo>
                    <a:pt x="11644" y="5846"/>
                  </a:moveTo>
                  <a:lnTo>
                    <a:pt x="11644" y="8347"/>
                  </a:lnTo>
                  <a:lnTo>
                    <a:pt x="834" y="8347"/>
                  </a:lnTo>
                  <a:lnTo>
                    <a:pt x="834" y="5846"/>
                  </a:lnTo>
                  <a:close/>
                  <a:moveTo>
                    <a:pt x="10835" y="9180"/>
                  </a:moveTo>
                  <a:lnTo>
                    <a:pt x="10835" y="10049"/>
                  </a:lnTo>
                  <a:lnTo>
                    <a:pt x="1679" y="10049"/>
                  </a:lnTo>
                  <a:lnTo>
                    <a:pt x="1679" y="9180"/>
                  </a:lnTo>
                  <a:close/>
                  <a:moveTo>
                    <a:pt x="11644" y="10883"/>
                  </a:moveTo>
                  <a:lnTo>
                    <a:pt x="11644" y="13383"/>
                  </a:lnTo>
                  <a:lnTo>
                    <a:pt x="834" y="13383"/>
                  </a:lnTo>
                  <a:lnTo>
                    <a:pt x="834" y="10883"/>
                  </a:lnTo>
                  <a:close/>
                  <a:moveTo>
                    <a:pt x="0" y="1"/>
                  </a:moveTo>
                  <a:lnTo>
                    <a:pt x="0" y="4168"/>
                  </a:lnTo>
                  <a:lnTo>
                    <a:pt x="834" y="4168"/>
                  </a:lnTo>
                  <a:lnTo>
                    <a:pt x="834" y="5037"/>
                  </a:lnTo>
                  <a:lnTo>
                    <a:pt x="0" y="5037"/>
                  </a:lnTo>
                  <a:lnTo>
                    <a:pt x="0" y="9204"/>
                  </a:lnTo>
                  <a:lnTo>
                    <a:pt x="834" y="9204"/>
                  </a:lnTo>
                  <a:lnTo>
                    <a:pt x="834" y="10061"/>
                  </a:lnTo>
                  <a:lnTo>
                    <a:pt x="0" y="10061"/>
                  </a:lnTo>
                  <a:lnTo>
                    <a:pt x="0" y="14228"/>
                  </a:lnTo>
                  <a:lnTo>
                    <a:pt x="12478" y="14228"/>
                  </a:lnTo>
                  <a:lnTo>
                    <a:pt x="12478" y="10061"/>
                  </a:lnTo>
                  <a:lnTo>
                    <a:pt x="11644" y="10061"/>
                  </a:lnTo>
                  <a:lnTo>
                    <a:pt x="11644" y="9204"/>
                  </a:lnTo>
                  <a:lnTo>
                    <a:pt x="12478" y="9204"/>
                  </a:lnTo>
                  <a:lnTo>
                    <a:pt x="12478" y="5037"/>
                  </a:lnTo>
                  <a:lnTo>
                    <a:pt x="11644" y="5037"/>
                  </a:lnTo>
                  <a:lnTo>
                    <a:pt x="11644" y="4168"/>
                  </a:lnTo>
                  <a:lnTo>
                    <a:pt x="12478" y="4168"/>
                  </a:lnTo>
                  <a:lnTo>
                    <a:pt x="1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2201325" y="1494950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0" y="0"/>
                  </a:moveTo>
                  <a:lnTo>
                    <a:pt x="0" y="834"/>
                  </a:lnTo>
                  <a:lnTo>
                    <a:pt x="833" y="834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2242975" y="149495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2284650" y="149495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2368000" y="1494950"/>
              <a:ext cx="62525" cy="20850"/>
            </a:xfrm>
            <a:custGeom>
              <a:avLst/>
              <a:gdLst/>
              <a:ahLst/>
              <a:cxnLst/>
              <a:rect l="l" t="t" r="r" b="b"/>
              <a:pathLst>
                <a:path w="2501" h="834" extrusionOk="0">
                  <a:moveTo>
                    <a:pt x="1" y="0"/>
                  </a:moveTo>
                  <a:lnTo>
                    <a:pt x="1" y="834"/>
                  </a:lnTo>
                  <a:lnTo>
                    <a:pt x="2501" y="834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2201325" y="162025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1"/>
                  </a:moveTo>
                  <a:lnTo>
                    <a:pt x="0" y="834"/>
                  </a:lnTo>
                  <a:lnTo>
                    <a:pt x="833" y="834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2242975" y="16202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2284650" y="162025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2368000" y="1620250"/>
              <a:ext cx="62525" cy="20875"/>
            </a:xfrm>
            <a:custGeom>
              <a:avLst/>
              <a:gdLst/>
              <a:ahLst/>
              <a:cxnLst/>
              <a:rect l="l" t="t" r="r" b="b"/>
              <a:pathLst>
                <a:path w="2501" h="835" extrusionOk="0">
                  <a:moveTo>
                    <a:pt x="1" y="1"/>
                  </a:moveTo>
                  <a:lnTo>
                    <a:pt x="1" y="834"/>
                  </a:lnTo>
                  <a:lnTo>
                    <a:pt x="2501" y="834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2201325" y="1746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0" y="0"/>
                  </a:moveTo>
                  <a:lnTo>
                    <a:pt x="0" y="834"/>
                  </a:lnTo>
                  <a:lnTo>
                    <a:pt x="833" y="834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2242975" y="174617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2284650" y="174617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2368000" y="1746175"/>
              <a:ext cx="62525" cy="20850"/>
            </a:xfrm>
            <a:custGeom>
              <a:avLst/>
              <a:gdLst/>
              <a:ahLst/>
              <a:cxnLst/>
              <a:rect l="l" t="t" r="r" b="b"/>
              <a:pathLst>
                <a:path w="2501" h="834" extrusionOk="0">
                  <a:moveTo>
                    <a:pt x="1" y="0"/>
                  </a:moveTo>
                  <a:lnTo>
                    <a:pt x="1" y="834"/>
                  </a:lnTo>
                  <a:lnTo>
                    <a:pt x="2501" y="834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432;p36"/>
          <p:cNvSpPr/>
          <p:nvPr/>
        </p:nvSpPr>
        <p:spPr>
          <a:xfrm>
            <a:off x="2757390" y="1682367"/>
            <a:ext cx="455485" cy="455838"/>
          </a:xfrm>
          <a:custGeom>
            <a:avLst/>
            <a:gdLst/>
            <a:ahLst/>
            <a:cxnLst/>
            <a:rect l="l" t="t" r="r" b="b"/>
            <a:pathLst>
              <a:path w="14194" h="14205" extrusionOk="0">
                <a:moveTo>
                  <a:pt x="5859" y="3334"/>
                </a:moveTo>
                <a:lnTo>
                  <a:pt x="5859" y="8311"/>
                </a:lnTo>
                <a:cubicBezTo>
                  <a:pt x="5597" y="8234"/>
                  <a:pt x="5311" y="8195"/>
                  <a:pt x="5025" y="8195"/>
                </a:cubicBezTo>
                <a:cubicBezTo>
                  <a:pt x="4739" y="8195"/>
                  <a:pt x="4454" y="8234"/>
                  <a:pt x="4192" y="8311"/>
                </a:cubicBezTo>
                <a:lnTo>
                  <a:pt x="4192" y="3334"/>
                </a:lnTo>
                <a:close/>
                <a:moveTo>
                  <a:pt x="8359" y="822"/>
                </a:moveTo>
                <a:lnTo>
                  <a:pt x="8359" y="834"/>
                </a:lnTo>
                <a:lnTo>
                  <a:pt x="8359" y="9180"/>
                </a:lnTo>
                <a:lnTo>
                  <a:pt x="7418" y="9180"/>
                </a:lnTo>
                <a:cubicBezTo>
                  <a:pt x="7228" y="9180"/>
                  <a:pt x="7145" y="9085"/>
                  <a:pt x="6942" y="8906"/>
                </a:cubicBezTo>
                <a:cubicBezTo>
                  <a:pt x="6859" y="8823"/>
                  <a:pt x="6787" y="8764"/>
                  <a:pt x="6692" y="8692"/>
                </a:cubicBezTo>
                <a:lnTo>
                  <a:pt x="6692" y="822"/>
                </a:lnTo>
                <a:close/>
                <a:moveTo>
                  <a:pt x="10847" y="1667"/>
                </a:moveTo>
                <a:lnTo>
                  <a:pt x="10847" y="9823"/>
                </a:lnTo>
                <a:lnTo>
                  <a:pt x="9800" y="10514"/>
                </a:lnTo>
                <a:cubicBezTo>
                  <a:pt x="9931" y="10240"/>
                  <a:pt x="10014" y="9930"/>
                  <a:pt x="10014" y="9597"/>
                </a:cubicBezTo>
                <a:lnTo>
                  <a:pt x="10014" y="9180"/>
                </a:lnTo>
                <a:lnTo>
                  <a:pt x="9181" y="9180"/>
                </a:lnTo>
                <a:lnTo>
                  <a:pt x="9181" y="1667"/>
                </a:lnTo>
                <a:close/>
                <a:moveTo>
                  <a:pt x="2525" y="10014"/>
                </a:moveTo>
                <a:lnTo>
                  <a:pt x="2525" y="13383"/>
                </a:lnTo>
                <a:lnTo>
                  <a:pt x="834" y="13383"/>
                </a:lnTo>
                <a:lnTo>
                  <a:pt x="834" y="10014"/>
                </a:lnTo>
                <a:close/>
                <a:moveTo>
                  <a:pt x="5019" y="9043"/>
                </a:moveTo>
                <a:cubicBezTo>
                  <a:pt x="5510" y="9043"/>
                  <a:pt x="6002" y="9216"/>
                  <a:pt x="6394" y="9561"/>
                </a:cubicBezTo>
                <a:cubicBezTo>
                  <a:pt x="6597" y="9740"/>
                  <a:pt x="6883" y="10037"/>
                  <a:pt x="7418" y="10037"/>
                </a:cubicBezTo>
                <a:lnTo>
                  <a:pt x="9121" y="10037"/>
                </a:lnTo>
                <a:cubicBezTo>
                  <a:pt x="8942" y="10514"/>
                  <a:pt x="8478" y="10871"/>
                  <a:pt x="7942" y="10871"/>
                </a:cubicBezTo>
                <a:lnTo>
                  <a:pt x="5859" y="10871"/>
                </a:lnTo>
                <a:lnTo>
                  <a:pt x="5859" y="11704"/>
                </a:lnTo>
                <a:lnTo>
                  <a:pt x="9538" y="11704"/>
                </a:lnTo>
                <a:lnTo>
                  <a:pt x="11550" y="10371"/>
                </a:lnTo>
                <a:cubicBezTo>
                  <a:pt x="11757" y="10231"/>
                  <a:pt x="11998" y="10165"/>
                  <a:pt x="12239" y="10165"/>
                </a:cubicBezTo>
                <a:cubicBezTo>
                  <a:pt x="12511" y="10165"/>
                  <a:pt x="12782" y="10249"/>
                  <a:pt x="13002" y="10407"/>
                </a:cubicBezTo>
                <a:lnTo>
                  <a:pt x="9050" y="13383"/>
                </a:lnTo>
                <a:lnTo>
                  <a:pt x="3358" y="13383"/>
                </a:lnTo>
                <a:lnTo>
                  <a:pt x="3358" y="9811"/>
                </a:lnTo>
                <a:lnTo>
                  <a:pt x="3644" y="9561"/>
                </a:lnTo>
                <a:cubicBezTo>
                  <a:pt x="4037" y="9216"/>
                  <a:pt x="4528" y="9043"/>
                  <a:pt x="5019" y="9043"/>
                </a:cubicBezTo>
                <a:close/>
                <a:moveTo>
                  <a:pt x="5847" y="1"/>
                </a:moveTo>
                <a:lnTo>
                  <a:pt x="5847" y="2501"/>
                </a:lnTo>
                <a:lnTo>
                  <a:pt x="3358" y="2501"/>
                </a:lnTo>
                <a:lnTo>
                  <a:pt x="3358" y="8704"/>
                </a:lnTo>
                <a:cubicBezTo>
                  <a:pt x="3180" y="8823"/>
                  <a:pt x="3120" y="8883"/>
                  <a:pt x="2775" y="9180"/>
                </a:cubicBezTo>
                <a:lnTo>
                  <a:pt x="1" y="9180"/>
                </a:lnTo>
                <a:lnTo>
                  <a:pt x="1" y="14205"/>
                </a:lnTo>
                <a:lnTo>
                  <a:pt x="9311" y="14205"/>
                </a:lnTo>
                <a:lnTo>
                  <a:pt x="14193" y="10514"/>
                </a:lnTo>
                <a:lnTo>
                  <a:pt x="13967" y="10192"/>
                </a:lnTo>
                <a:cubicBezTo>
                  <a:pt x="13558" y="9626"/>
                  <a:pt x="12904" y="9320"/>
                  <a:pt x="12240" y="9320"/>
                </a:cubicBezTo>
                <a:cubicBezTo>
                  <a:pt x="12053" y="9320"/>
                  <a:pt x="11864" y="9345"/>
                  <a:pt x="11681" y="9395"/>
                </a:cubicBezTo>
                <a:lnTo>
                  <a:pt x="11681" y="834"/>
                </a:lnTo>
                <a:lnTo>
                  <a:pt x="9181" y="834"/>
                </a:lnTo>
                <a:lnTo>
                  <a:pt x="91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b="0" dirty="0"/>
              <a:t>Nilai-nilai perusahaan </a:t>
            </a:r>
            <a:endParaRPr lang="id-ID" b="0" dirty="0"/>
          </a:p>
        </p:txBody>
      </p:sp>
      <p:sp>
        <p:nvSpPr>
          <p:cNvPr id="1426" name="Google Shape;1426;p36"/>
          <p:cNvSpPr txBox="1">
            <a:spLocks noGrp="1"/>
          </p:cNvSpPr>
          <p:nvPr>
            <p:ph type="title" idx="2"/>
          </p:nvPr>
        </p:nvSpPr>
        <p:spPr>
          <a:xfrm>
            <a:off x="8360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 smtClean="0"/>
              <a:t>Integritas</a:t>
            </a:r>
            <a:endParaRPr dirty="0"/>
          </a:p>
        </p:txBody>
      </p:sp>
      <p:sp>
        <p:nvSpPr>
          <p:cNvPr id="1427" name="Google Shape;1427;p36"/>
          <p:cNvSpPr txBox="1">
            <a:spLocks noGrp="1"/>
          </p:cNvSpPr>
          <p:nvPr>
            <p:ph type="subTitle" idx="1"/>
          </p:nvPr>
        </p:nvSpPr>
        <p:spPr>
          <a:xfrm>
            <a:off x="836025" y="3288275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menyediakan dukungan dan saran yang berkelanjutan</a:t>
            </a:r>
            <a:endParaRPr dirty="0"/>
          </a:p>
        </p:txBody>
      </p:sp>
      <p:sp>
        <p:nvSpPr>
          <p:cNvPr id="1428" name="Google Shape;1428;p36"/>
          <p:cNvSpPr txBox="1">
            <a:spLocks noGrp="1"/>
          </p:cNvSpPr>
          <p:nvPr>
            <p:ph type="title" idx="3"/>
          </p:nvPr>
        </p:nvSpPr>
        <p:spPr>
          <a:xfrm>
            <a:off x="34526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 smtClean="0"/>
              <a:t>Komitmen</a:t>
            </a:r>
            <a:endParaRPr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subTitle" idx="4"/>
          </p:nvPr>
        </p:nvSpPr>
        <p:spPr>
          <a:xfrm>
            <a:off x="3452627" y="3288275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/>
              <a:t>pengembangan keterampilan </a:t>
            </a:r>
            <a:r>
              <a:rPr lang="id-ID" dirty="0" smtClean="0"/>
              <a:t>praktis pekerja profesional</a:t>
            </a:r>
            <a:endParaRPr dirty="0"/>
          </a:p>
        </p:txBody>
      </p:sp>
      <p:sp>
        <p:nvSpPr>
          <p:cNvPr id="1430" name="Google Shape;1430;p36"/>
          <p:cNvSpPr txBox="1">
            <a:spLocks noGrp="1"/>
          </p:cNvSpPr>
          <p:nvPr>
            <p:ph type="title" idx="5"/>
          </p:nvPr>
        </p:nvSpPr>
        <p:spPr>
          <a:xfrm>
            <a:off x="606937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dirty="0" smtClean="0"/>
              <a:t>Kualitas</a:t>
            </a:r>
            <a:endParaRPr lang="id-ID" dirty="0"/>
          </a:p>
        </p:txBody>
      </p:sp>
      <p:sp>
        <p:nvSpPr>
          <p:cNvPr id="1431" name="Google Shape;1431;p36"/>
          <p:cNvSpPr txBox="1">
            <a:spLocks noGrp="1"/>
          </p:cNvSpPr>
          <p:nvPr>
            <p:ph type="subTitle" idx="6"/>
          </p:nvPr>
        </p:nvSpPr>
        <p:spPr>
          <a:xfrm>
            <a:off x="6069378" y="3288275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d-ID" dirty="0" smtClean="0"/>
              <a:t>semua produk dan layanan memenuhi standar kualitas tertinggi</a:t>
            </a:r>
            <a:endParaRPr dirty="0"/>
          </a:p>
        </p:txBody>
      </p:sp>
      <p:sp>
        <p:nvSpPr>
          <p:cNvPr id="1432" name="Google Shape;1432;p36"/>
          <p:cNvSpPr/>
          <p:nvPr/>
        </p:nvSpPr>
        <p:spPr>
          <a:xfrm>
            <a:off x="1727580" y="1671080"/>
            <a:ext cx="455485" cy="455838"/>
          </a:xfrm>
          <a:custGeom>
            <a:avLst/>
            <a:gdLst/>
            <a:ahLst/>
            <a:cxnLst/>
            <a:rect l="l" t="t" r="r" b="b"/>
            <a:pathLst>
              <a:path w="14194" h="14205" extrusionOk="0">
                <a:moveTo>
                  <a:pt x="5859" y="3334"/>
                </a:moveTo>
                <a:lnTo>
                  <a:pt x="5859" y="8311"/>
                </a:lnTo>
                <a:cubicBezTo>
                  <a:pt x="5597" y="8234"/>
                  <a:pt x="5311" y="8195"/>
                  <a:pt x="5025" y="8195"/>
                </a:cubicBezTo>
                <a:cubicBezTo>
                  <a:pt x="4739" y="8195"/>
                  <a:pt x="4454" y="8234"/>
                  <a:pt x="4192" y="8311"/>
                </a:cubicBezTo>
                <a:lnTo>
                  <a:pt x="4192" y="3334"/>
                </a:lnTo>
                <a:close/>
                <a:moveTo>
                  <a:pt x="8359" y="822"/>
                </a:moveTo>
                <a:lnTo>
                  <a:pt x="8359" y="834"/>
                </a:lnTo>
                <a:lnTo>
                  <a:pt x="8359" y="9180"/>
                </a:lnTo>
                <a:lnTo>
                  <a:pt x="7418" y="9180"/>
                </a:lnTo>
                <a:cubicBezTo>
                  <a:pt x="7228" y="9180"/>
                  <a:pt x="7145" y="9085"/>
                  <a:pt x="6942" y="8906"/>
                </a:cubicBezTo>
                <a:cubicBezTo>
                  <a:pt x="6859" y="8823"/>
                  <a:pt x="6787" y="8764"/>
                  <a:pt x="6692" y="8692"/>
                </a:cubicBezTo>
                <a:lnTo>
                  <a:pt x="6692" y="822"/>
                </a:lnTo>
                <a:close/>
                <a:moveTo>
                  <a:pt x="10847" y="1667"/>
                </a:moveTo>
                <a:lnTo>
                  <a:pt x="10847" y="9823"/>
                </a:lnTo>
                <a:lnTo>
                  <a:pt x="9800" y="10514"/>
                </a:lnTo>
                <a:cubicBezTo>
                  <a:pt x="9931" y="10240"/>
                  <a:pt x="10014" y="9930"/>
                  <a:pt x="10014" y="9597"/>
                </a:cubicBezTo>
                <a:lnTo>
                  <a:pt x="10014" y="9180"/>
                </a:lnTo>
                <a:lnTo>
                  <a:pt x="9181" y="9180"/>
                </a:lnTo>
                <a:lnTo>
                  <a:pt x="9181" y="1667"/>
                </a:lnTo>
                <a:close/>
                <a:moveTo>
                  <a:pt x="2525" y="10014"/>
                </a:moveTo>
                <a:lnTo>
                  <a:pt x="2525" y="13383"/>
                </a:lnTo>
                <a:lnTo>
                  <a:pt x="834" y="13383"/>
                </a:lnTo>
                <a:lnTo>
                  <a:pt x="834" y="10014"/>
                </a:lnTo>
                <a:close/>
                <a:moveTo>
                  <a:pt x="5019" y="9043"/>
                </a:moveTo>
                <a:cubicBezTo>
                  <a:pt x="5510" y="9043"/>
                  <a:pt x="6002" y="9216"/>
                  <a:pt x="6394" y="9561"/>
                </a:cubicBezTo>
                <a:cubicBezTo>
                  <a:pt x="6597" y="9740"/>
                  <a:pt x="6883" y="10037"/>
                  <a:pt x="7418" y="10037"/>
                </a:cubicBezTo>
                <a:lnTo>
                  <a:pt x="9121" y="10037"/>
                </a:lnTo>
                <a:cubicBezTo>
                  <a:pt x="8942" y="10514"/>
                  <a:pt x="8478" y="10871"/>
                  <a:pt x="7942" y="10871"/>
                </a:cubicBezTo>
                <a:lnTo>
                  <a:pt x="5859" y="10871"/>
                </a:lnTo>
                <a:lnTo>
                  <a:pt x="5859" y="11704"/>
                </a:lnTo>
                <a:lnTo>
                  <a:pt x="9538" y="11704"/>
                </a:lnTo>
                <a:lnTo>
                  <a:pt x="11550" y="10371"/>
                </a:lnTo>
                <a:cubicBezTo>
                  <a:pt x="11757" y="10231"/>
                  <a:pt x="11998" y="10165"/>
                  <a:pt x="12239" y="10165"/>
                </a:cubicBezTo>
                <a:cubicBezTo>
                  <a:pt x="12511" y="10165"/>
                  <a:pt x="12782" y="10249"/>
                  <a:pt x="13002" y="10407"/>
                </a:cubicBezTo>
                <a:lnTo>
                  <a:pt x="9050" y="13383"/>
                </a:lnTo>
                <a:lnTo>
                  <a:pt x="3358" y="13383"/>
                </a:lnTo>
                <a:lnTo>
                  <a:pt x="3358" y="9811"/>
                </a:lnTo>
                <a:lnTo>
                  <a:pt x="3644" y="9561"/>
                </a:lnTo>
                <a:cubicBezTo>
                  <a:pt x="4037" y="9216"/>
                  <a:pt x="4528" y="9043"/>
                  <a:pt x="5019" y="9043"/>
                </a:cubicBezTo>
                <a:close/>
                <a:moveTo>
                  <a:pt x="5847" y="1"/>
                </a:moveTo>
                <a:lnTo>
                  <a:pt x="5847" y="2501"/>
                </a:lnTo>
                <a:lnTo>
                  <a:pt x="3358" y="2501"/>
                </a:lnTo>
                <a:lnTo>
                  <a:pt x="3358" y="8704"/>
                </a:lnTo>
                <a:cubicBezTo>
                  <a:pt x="3180" y="8823"/>
                  <a:pt x="3120" y="8883"/>
                  <a:pt x="2775" y="9180"/>
                </a:cubicBezTo>
                <a:lnTo>
                  <a:pt x="1" y="9180"/>
                </a:lnTo>
                <a:lnTo>
                  <a:pt x="1" y="14205"/>
                </a:lnTo>
                <a:lnTo>
                  <a:pt x="9311" y="14205"/>
                </a:lnTo>
                <a:lnTo>
                  <a:pt x="14193" y="10514"/>
                </a:lnTo>
                <a:lnTo>
                  <a:pt x="13967" y="10192"/>
                </a:lnTo>
                <a:cubicBezTo>
                  <a:pt x="13558" y="9626"/>
                  <a:pt x="12904" y="9320"/>
                  <a:pt x="12240" y="9320"/>
                </a:cubicBezTo>
                <a:cubicBezTo>
                  <a:pt x="12053" y="9320"/>
                  <a:pt x="11864" y="9345"/>
                  <a:pt x="11681" y="9395"/>
                </a:cubicBezTo>
                <a:lnTo>
                  <a:pt x="11681" y="834"/>
                </a:lnTo>
                <a:lnTo>
                  <a:pt x="9181" y="834"/>
                </a:lnTo>
                <a:lnTo>
                  <a:pt x="918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3" name="Google Shape;1433;p36"/>
          <p:cNvGrpSpPr/>
          <p:nvPr/>
        </p:nvGrpSpPr>
        <p:grpSpPr>
          <a:xfrm>
            <a:off x="4312967" y="1671081"/>
            <a:ext cx="517904" cy="455838"/>
            <a:chOff x="3503550" y="1475250"/>
            <a:chExt cx="354850" cy="312325"/>
          </a:xfrm>
        </p:grpSpPr>
        <p:sp>
          <p:nvSpPr>
            <p:cNvPr id="1434" name="Google Shape;1434;p36"/>
            <p:cNvSpPr/>
            <p:nvPr/>
          </p:nvSpPr>
          <p:spPr>
            <a:xfrm>
              <a:off x="3503550" y="1475250"/>
              <a:ext cx="354850" cy="312325"/>
            </a:xfrm>
            <a:custGeom>
              <a:avLst/>
              <a:gdLst/>
              <a:ahLst/>
              <a:cxnLst/>
              <a:rect l="l" t="t" r="r" b="b"/>
              <a:pathLst>
                <a:path w="14194" h="12493" extrusionOk="0">
                  <a:moveTo>
                    <a:pt x="11306" y="823"/>
                  </a:moveTo>
                  <a:cubicBezTo>
                    <a:pt x="11328" y="823"/>
                    <a:pt x="11349" y="823"/>
                    <a:pt x="11371" y="824"/>
                  </a:cubicBezTo>
                  <a:cubicBezTo>
                    <a:pt x="12026" y="848"/>
                    <a:pt x="12538" y="1431"/>
                    <a:pt x="12538" y="2086"/>
                  </a:cubicBezTo>
                  <a:lnTo>
                    <a:pt x="12538" y="2479"/>
                  </a:lnTo>
                  <a:lnTo>
                    <a:pt x="10038" y="2479"/>
                  </a:lnTo>
                  <a:lnTo>
                    <a:pt x="10038" y="2074"/>
                  </a:lnTo>
                  <a:cubicBezTo>
                    <a:pt x="10038" y="1381"/>
                    <a:pt x="10598" y="823"/>
                    <a:pt x="11306" y="823"/>
                  </a:cubicBezTo>
                  <a:close/>
                  <a:moveTo>
                    <a:pt x="13372" y="3324"/>
                  </a:moveTo>
                  <a:lnTo>
                    <a:pt x="13372" y="6218"/>
                  </a:lnTo>
                  <a:cubicBezTo>
                    <a:pt x="13372" y="7368"/>
                    <a:pt x="12442" y="8303"/>
                    <a:pt x="11301" y="8303"/>
                  </a:cubicBezTo>
                  <a:cubicBezTo>
                    <a:pt x="11273" y="8303"/>
                    <a:pt x="11245" y="8302"/>
                    <a:pt x="11217" y="8301"/>
                  </a:cubicBezTo>
                  <a:cubicBezTo>
                    <a:pt x="10097" y="8266"/>
                    <a:pt x="9204" y="7325"/>
                    <a:pt x="9204" y="6206"/>
                  </a:cubicBezTo>
                  <a:lnTo>
                    <a:pt x="9204" y="3324"/>
                  </a:lnTo>
                  <a:close/>
                  <a:moveTo>
                    <a:pt x="8371" y="3324"/>
                  </a:moveTo>
                  <a:lnTo>
                    <a:pt x="8371" y="6206"/>
                  </a:lnTo>
                  <a:cubicBezTo>
                    <a:pt x="8371" y="7789"/>
                    <a:pt x="9609" y="9099"/>
                    <a:pt x="11169" y="9158"/>
                  </a:cubicBezTo>
                  <a:cubicBezTo>
                    <a:pt x="11197" y="9159"/>
                    <a:pt x="11225" y="9160"/>
                    <a:pt x="11253" y="9160"/>
                  </a:cubicBezTo>
                  <a:cubicBezTo>
                    <a:pt x="12088" y="9160"/>
                    <a:pt x="12830" y="8819"/>
                    <a:pt x="13360" y="8277"/>
                  </a:cubicBezTo>
                  <a:lnTo>
                    <a:pt x="13360" y="9968"/>
                  </a:lnTo>
                  <a:lnTo>
                    <a:pt x="834" y="9968"/>
                  </a:lnTo>
                  <a:lnTo>
                    <a:pt x="834" y="3324"/>
                  </a:lnTo>
                  <a:close/>
                  <a:moveTo>
                    <a:pt x="13372" y="10802"/>
                  </a:moveTo>
                  <a:lnTo>
                    <a:pt x="13372" y="11635"/>
                  </a:lnTo>
                  <a:lnTo>
                    <a:pt x="834" y="11635"/>
                  </a:lnTo>
                  <a:lnTo>
                    <a:pt x="834" y="10802"/>
                  </a:lnTo>
                  <a:close/>
                  <a:moveTo>
                    <a:pt x="11287" y="1"/>
                  </a:moveTo>
                  <a:cubicBezTo>
                    <a:pt x="10146" y="1"/>
                    <a:pt x="9204" y="936"/>
                    <a:pt x="9204" y="2086"/>
                  </a:cubicBezTo>
                  <a:lnTo>
                    <a:pt x="9204" y="2503"/>
                  </a:lnTo>
                  <a:lnTo>
                    <a:pt x="1" y="2503"/>
                  </a:lnTo>
                  <a:lnTo>
                    <a:pt x="1" y="12492"/>
                  </a:lnTo>
                  <a:lnTo>
                    <a:pt x="14193" y="12492"/>
                  </a:lnTo>
                  <a:lnTo>
                    <a:pt x="14193" y="2503"/>
                  </a:lnTo>
                  <a:lnTo>
                    <a:pt x="13372" y="2503"/>
                  </a:lnTo>
                  <a:lnTo>
                    <a:pt x="13372" y="2479"/>
                  </a:lnTo>
                  <a:lnTo>
                    <a:pt x="13372" y="2098"/>
                  </a:lnTo>
                  <a:cubicBezTo>
                    <a:pt x="13372" y="967"/>
                    <a:pt x="12502" y="26"/>
                    <a:pt x="11371" y="3"/>
                  </a:cubicBezTo>
                  <a:cubicBezTo>
                    <a:pt x="11343" y="1"/>
                    <a:pt x="11315" y="1"/>
                    <a:pt x="1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3753900" y="1579150"/>
              <a:ext cx="63125" cy="83400"/>
            </a:xfrm>
            <a:custGeom>
              <a:avLst/>
              <a:gdLst/>
              <a:ahLst/>
              <a:cxnLst/>
              <a:rect l="l" t="t" r="r" b="b"/>
              <a:pathLst>
                <a:path w="2525" h="3336" extrusionOk="0">
                  <a:moveTo>
                    <a:pt x="1274" y="811"/>
                  </a:moveTo>
                  <a:cubicBezTo>
                    <a:pt x="1500" y="811"/>
                    <a:pt x="1691" y="1002"/>
                    <a:pt x="1691" y="1228"/>
                  </a:cubicBezTo>
                  <a:cubicBezTo>
                    <a:pt x="1691" y="1454"/>
                    <a:pt x="1512" y="1645"/>
                    <a:pt x="1274" y="1645"/>
                  </a:cubicBezTo>
                  <a:cubicBezTo>
                    <a:pt x="1060" y="1645"/>
                    <a:pt x="857" y="1454"/>
                    <a:pt x="857" y="1228"/>
                  </a:cubicBezTo>
                  <a:cubicBezTo>
                    <a:pt x="857" y="1002"/>
                    <a:pt x="1060" y="811"/>
                    <a:pt x="1274" y="811"/>
                  </a:cubicBezTo>
                  <a:close/>
                  <a:moveTo>
                    <a:pt x="1298" y="0"/>
                  </a:moveTo>
                  <a:cubicBezTo>
                    <a:pt x="1278" y="0"/>
                    <a:pt x="1258" y="1"/>
                    <a:pt x="1238" y="2"/>
                  </a:cubicBezTo>
                  <a:cubicBezTo>
                    <a:pt x="595" y="14"/>
                    <a:pt x="71" y="538"/>
                    <a:pt x="24" y="1169"/>
                  </a:cubicBezTo>
                  <a:cubicBezTo>
                    <a:pt x="0" y="1752"/>
                    <a:pt x="357" y="2240"/>
                    <a:pt x="857" y="2419"/>
                  </a:cubicBezTo>
                  <a:lnTo>
                    <a:pt x="857" y="3336"/>
                  </a:lnTo>
                  <a:lnTo>
                    <a:pt x="1691" y="3336"/>
                  </a:lnTo>
                  <a:lnTo>
                    <a:pt x="1691" y="2419"/>
                  </a:lnTo>
                  <a:cubicBezTo>
                    <a:pt x="2191" y="2240"/>
                    <a:pt x="2524" y="1788"/>
                    <a:pt x="2524" y="1252"/>
                  </a:cubicBezTo>
                  <a:cubicBezTo>
                    <a:pt x="2524" y="570"/>
                    <a:pt x="1963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3545225" y="1578600"/>
              <a:ext cx="145875" cy="83350"/>
            </a:xfrm>
            <a:custGeom>
              <a:avLst/>
              <a:gdLst/>
              <a:ahLst/>
              <a:cxnLst/>
              <a:rect l="l" t="t" r="r" b="b"/>
              <a:pathLst>
                <a:path w="5835" h="3334" extrusionOk="0">
                  <a:moveTo>
                    <a:pt x="1668" y="833"/>
                  </a:moveTo>
                  <a:cubicBezTo>
                    <a:pt x="2120" y="833"/>
                    <a:pt x="2501" y="1214"/>
                    <a:pt x="2501" y="1667"/>
                  </a:cubicBezTo>
                  <a:cubicBezTo>
                    <a:pt x="2501" y="2131"/>
                    <a:pt x="2120" y="2500"/>
                    <a:pt x="1668" y="2500"/>
                  </a:cubicBezTo>
                  <a:cubicBezTo>
                    <a:pt x="1203" y="2500"/>
                    <a:pt x="834" y="2131"/>
                    <a:pt x="834" y="1667"/>
                  </a:cubicBezTo>
                  <a:cubicBezTo>
                    <a:pt x="834" y="1214"/>
                    <a:pt x="1203" y="833"/>
                    <a:pt x="1668" y="833"/>
                  </a:cubicBezTo>
                  <a:close/>
                  <a:moveTo>
                    <a:pt x="4168" y="833"/>
                  </a:moveTo>
                  <a:cubicBezTo>
                    <a:pt x="4620" y="833"/>
                    <a:pt x="5001" y="1214"/>
                    <a:pt x="5001" y="1667"/>
                  </a:cubicBezTo>
                  <a:cubicBezTo>
                    <a:pt x="5001" y="2131"/>
                    <a:pt x="4620" y="2500"/>
                    <a:pt x="4168" y="2500"/>
                  </a:cubicBezTo>
                  <a:cubicBezTo>
                    <a:pt x="3704" y="2500"/>
                    <a:pt x="3334" y="2131"/>
                    <a:pt x="3334" y="1667"/>
                  </a:cubicBezTo>
                  <a:cubicBezTo>
                    <a:pt x="3334" y="1214"/>
                    <a:pt x="3704" y="833"/>
                    <a:pt x="4168" y="833"/>
                  </a:cubicBezTo>
                  <a:close/>
                  <a:moveTo>
                    <a:pt x="1668" y="0"/>
                  </a:moveTo>
                  <a:cubicBezTo>
                    <a:pt x="739" y="0"/>
                    <a:pt x="1" y="750"/>
                    <a:pt x="1" y="1667"/>
                  </a:cubicBezTo>
                  <a:cubicBezTo>
                    <a:pt x="1" y="2596"/>
                    <a:pt x="739" y="3334"/>
                    <a:pt x="1668" y="3334"/>
                  </a:cubicBezTo>
                  <a:cubicBezTo>
                    <a:pt x="2156" y="3334"/>
                    <a:pt x="2596" y="3119"/>
                    <a:pt x="2918" y="2774"/>
                  </a:cubicBezTo>
                  <a:cubicBezTo>
                    <a:pt x="3227" y="3119"/>
                    <a:pt x="3668" y="3334"/>
                    <a:pt x="4168" y="3334"/>
                  </a:cubicBezTo>
                  <a:cubicBezTo>
                    <a:pt x="5085" y="3334"/>
                    <a:pt x="5835" y="2596"/>
                    <a:pt x="5835" y="1667"/>
                  </a:cubicBezTo>
                  <a:cubicBezTo>
                    <a:pt x="5835" y="750"/>
                    <a:pt x="5085" y="0"/>
                    <a:pt x="4168" y="0"/>
                  </a:cubicBezTo>
                  <a:cubicBezTo>
                    <a:pt x="3668" y="0"/>
                    <a:pt x="3227" y="226"/>
                    <a:pt x="2918" y="572"/>
                  </a:cubicBezTo>
                  <a:cubicBezTo>
                    <a:pt x="2596" y="226"/>
                    <a:pt x="2156" y="0"/>
                    <a:pt x="1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3545225" y="1682775"/>
              <a:ext cx="41700" cy="20850"/>
            </a:xfrm>
            <a:custGeom>
              <a:avLst/>
              <a:gdLst/>
              <a:ahLst/>
              <a:cxnLst/>
              <a:rect l="l" t="t" r="r" b="b"/>
              <a:pathLst>
                <a:path w="1668" h="834" extrusionOk="0">
                  <a:moveTo>
                    <a:pt x="1" y="0"/>
                  </a:moveTo>
                  <a:lnTo>
                    <a:pt x="1" y="834"/>
                  </a:lnTo>
                  <a:lnTo>
                    <a:pt x="1668" y="834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3607750" y="1682775"/>
              <a:ext cx="41675" cy="20850"/>
            </a:xfrm>
            <a:custGeom>
              <a:avLst/>
              <a:gdLst/>
              <a:ahLst/>
              <a:cxnLst/>
              <a:rect l="l" t="t" r="r" b="b"/>
              <a:pathLst>
                <a:path w="1667" h="834" extrusionOk="0">
                  <a:moveTo>
                    <a:pt x="0" y="0"/>
                  </a:moveTo>
                  <a:lnTo>
                    <a:pt x="0" y="834"/>
                  </a:lnTo>
                  <a:lnTo>
                    <a:pt x="1667" y="834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3670250" y="1682775"/>
              <a:ext cx="43175" cy="20850"/>
            </a:xfrm>
            <a:custGeom>
              <a:avLst/>
              <a:gdLst/>
              <a:ahLst/>
              <a:cxnLst/>
              <a:rect l="l" t="t" r="r" b="b"/>
              <a:pathLst>
                <a:path w="1727" h="834" extrusionOk="0">
                  <a:moveTo>
                    <a:pt x="0" y="0"/>
                  </a:moveTo>
                  <a:lnTo>
                    <a:pt x="0" y="834"/>
                  </a:lnTo>
                  <a:lnTo>
                    <a:pt x="1727" y="834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0" name="Google Shape;1440;p36"/>
          <p:cNvGrpSpPr/>
          <p:nvPr/>
        </p:nvGrpSpPr>
        <p:grpSpPr>
          <a:xfrm>
            <a:off x="7014396" y="1671067"/>
            <a:ext cx="348551" cy="455865"/>
            <a:chOff x="4214075" y="1453575"/>
            <a:chExt cx="271775" cy="355450"/>
          </a:xfrm>
        </p:grpSpPr>
        <p:sp>
          <p:nvSpPr>
            <p:cNvPr id="1441" name="Google Shape;1441;p36"/>
            <p:cNvSpPr/>
            <p:nvPr/>
          </p:nvSpPr>
          <p:spPr>
            <a:xfrm>
              <a:off x="4214075" y="1453575"/>
              <a:ext cx="271775" cy="355450"/>
            </a:xfrm>
            <a:custGeom>
              <a:avLst/>
              <a:gdLst/>
              <a:ahLst/>
              <a:cxnLst/>
              <a:rect l="l" t="t" r="r" b="b"/>
              <a:pathLst>
                <a:path w="10871" h="14218" extrusionOk="0">
                  <a:moveTo>
                    <a:pt x="6668" y="822"/>
                  </a:moveTo>
                  <a:lnTo>
                    <a:pt x="6668" y="1655"/>
                  </a:lnTo>
                  <a:lnTo>
                    <a:pt x="4167" y="1655"/>
                  </a:lnTo>
                  <a:lnTo>
                    <a:pt x="4167" y="822"/>
                  </a:lnTo>
                  <a:close/>
                  <a:moveTo>
                    <a:pt x="1250" y="2548"/>
                  </a:moveTo>
                  <a:cubicBezTo>
                    <a:pt x="1476" y="2548"/>
                    <a:pt x="1667" y="2739"/>
                    <a:pt x="1667" y="2965"/>
                  </a:cubicBezTo>
                  <a:cubicBezTo>
                    <a:pt x="1667" y="3191"/>
                    <a:pt x="1476" y="3382"/>
                    <a:pt x="1250" y="3382"/>
                  </a:cubicBezTo>
                  <a:cubicBezTo>
                    <a:pt x="1024" y="3382"/>
                    <a:pt x="834" y="3191"/>
                    <a:pt x="834" y="2965"/>
                  </a:cubicBezTo>
                  <a:cubicBezTo>
                    <a:pt x="834" y="2739"/>
                    <a:pt x="1024" y="2548"/>
                    <a:pt x="1250" y="2548"/>
                  </a:cubicBezTo>
                  <a:close/>
                  <a:moveTo>
                    <a:pt x="9573" y="2548"/>
                  </a:moveTo>
                  <a:cubicBezTo>
                    <a:pt x="9799" y="2548"/>
                    <a:pt x="9989" y="2739"/>
                    <a:pt x="9989" y="2965"/>
                  </a:cubicBezTo>
                  <a:cubicBezTo>
                    <a:pt x="9989" y="3191"/>
                    <a:pt x="9799" y="3382"/>
                    <a:pt x="9573" y="3382"/>
                  </a:cubicBezTo>
                  <a:cubicBezTo>
                    <a:pt x="9346" y="3382"/>
                    <a:pt x="9156" y="3191"/>
                    <a:pt x="9156" y="2965"/>
                  </a:cubicBezTo>
                  <a:cubicBezTo>
                    <a:pt x="9156" y="2727"/>
                    <a:pt x="9346" y="2548"/>
                    <a:pt x="9573" y="2548"/>
                  </a:cubicBezTo>
                  <a:close/>
                  <a:moveTo>
                    <a:pt x="5406" y="4203"/>
                  </a:moveTo>
                  <a:cubicBezTo>
                    <a:pt x="7930" y="4203"/>
                    <a:pt x="9989" y="6251"/>
                    <a:pt x="9989" y="8787"/>
                  </a:cubicBezTo>
                  <a:cubicBezTo>
                    <a:pt x="9989" y="11311"/>
                    <a:pt x="7930" y="13371"/>
                    <a:pt x="5406" y="13371"/>
                  </a:cubicBezTo>
                  <a:cubicBezTo>
                    <a:pt x="2869" y="13371"/>
                    <a:pt x="822" y="11311"/>
                    <a:pt x="822" y="8787"/>
                  </a:cubicBezTo>
                  <a:cubicBezTo>
                    <a:pt x="822" y="6251"/>
                    <a:pt x="2869" y="4203"/>
                    <a:pt x="5406" y="4203"/>
                  </a:cubicBezTo>
                  <a:close/>
                  <a:moveTo>
                    <a:pt x="3334" y="0"/>
                  </a:moveTo>
                  <a:lnTo>
                    <a:pt x="3334" y="2501"/>
                  </a:lnTo>
                  <a:lnTo>
                    <a:pt x="5001" y="2501"/>
                  </a:lnTo>
                  <a:lnTo>
                    <a:pt x="5001" y="3418"/>
                  </a:lnTo>
                  <a:cubicBezTo>
                    <a:pt x="4143" y="3477"/>
                    <a:pt x="3322" y="3751"/>
                    <a:pt x="2619" y="4168"/>
                  </a:cubicBezTo>
                  <a:lnTo>
                    <a:pt x="2274" y="3691"/>
                  </a:lnTo>
                  <a:cubicBezTo>
                    <a:pt x="2441" y="3477"/>
                    <a:pt x="2512" y="3191"/>
                    <a:pt x="2500" y="2894"/>
                  </a:cubicBezTo>
                  <a:cubicBezTo>
                    <a:pt x="2453" y="2263"/>
                    <a:pt x="1941" y="1763"/>
                    <a:pt x="1310" y="1727"/>
                  </a:cubicBezTo>
                  <a:cubicBezTo>
                    <a:pt x="1295" y="1726"/>
                    <a:pt x="1280" y="1726"/>
                    <a:pt x="1266" y="1726"/>
                  </a:cubicBezTo>
                  <a:cubicBezTo>
                    <a:pt x="572" y="1726"/>
                    <a:pt x="12" y="2277"/>
                    <a:pt x="12" y="2977"/>
                  </a:cubicBezTo>
                  <a:cubicBezTo>
                    <a:pt x="12" y="3668"/>
                    <a:pt x="583" y="4227"/>
                    <a:pt x="1262" y="4227"/>
                  </a:cubicBezTo>
                  <a:cubicBezTo>
                    <a:pt x="1381" y="4227"/>
                    <a:pt x="1500" y="4215"/>
                    <a:pt x="1607" y="4191"/>
                  </a:cubicBezTo>
                  <a:lnTo>
                    <a:pt x="1953" y="4668"/>
                  </a:lnTo>
                  <a:cubicBezTo>
                    <a:pt x="762" y="5656"/>
                    <a:pt x="0" y="7180"/>
                    <a:pt x="12" y="8859"/>
                  </a:cubicBezTo>
                  <a:cubicBezTo>
                    <a:pt x="47" y="11818"/>
                    <a:pt x="2465" y="14217"/>
                    <a:pt x="5414" y="14217"/>
                  </a:cubicBezTo>
                  <a:cubicBezTo>
                    <a:pt x="5443" y="14217"/>
                    <a:pt x="5472" y="14217"/>
                    <a:pt x="5501" y="14216"/>
                  </a:cubicBezTo>
                  <a:cubicBezTo>
                    <a:pt x="8454" y="14169"/>
                    <a:pt x="10835" y="11764"/>
                    <a:pt x="10835" y="8811"/>
                  </a:cubicBezTo>
                  <a:cubicBezTo>
                    <a:pt x="10823" y="7120"/>
                    <a:pt x="10073" y="5632"/>
                    <a:pt x="8882" y="4644"/>
                  </a:cubicBezTo>
                  <a:lnTo>
                    <a:pt x="9227" y="4168"/>
                  </a:lnTo>
                  <a:cubicBezTo>
                    <a:pt x="9335" y="4203"/>
                    <a:pt x="9454" y="4215"/>
                    <a:pt x="9573" y="4215"/>
                  </a:cubicBezTo>
                  <a:cubicBezTo>
                    <a:pt x="10287" y="4215"/>
                    <a:pt x="10870" y="3608"/>
                    <a:pt x="10823" y="2882"/>
                  </a:cubicBezTo>
                  <a:cubicBezTo>
                    <a:pt x="10775" y="2263"/>
                    <a:pt x="10287" y="1774"/>
                    <a:pt x="9668" y="1727"/>
                  </a:cubicBezTo>
                  <a:cubicBezTo>
                    <a:pt x="9634" y="1724"/>
                    <a:pt x="9600" y="1723"/>
                    <a:pt x="9566" y="1723"/>
                  </a:cubicBezTo>
                  <a:cubicBezTo>
                    <a:pt x="8886" y="1723"/>
                    <a:pt x="8334" y="2285"/>
                    <a:pt x="8334" y="2977"/>
                  </a:cubicBezTo>
                  <a:cubicBezTo>
                    <a:pt x="8334" y="3251"/>
                    <a:pt x="8418" y="3489"/>
                    <a:pt x="8561" y="3691"/>
                  </a:cubicBezTo>
                  <a:lnTo>
                    <a:pt x="8215" y="4168"/>
                  </a:lnTo>
                  <a:cubicBezTo>
                    <a:pt x="7513" y="3739"/>
                    <a:pt x="6691" y="3477"/>
                    <a:pt x="5834" y="3418"/>
                  </a:cubicBezTo>
                  <a:lnTo>
                    <a:pt x="5834" y="2501"/>
                  </a:lnTo>
                  <a:lnTo>
                    <a:pt x="7501" y="2501"/>
                  </a:lnTo>
                  <a:lnTo>
                    <a:pt x="7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4252750" y="1579775"/>
              <a:ext cx="193225" cy="186650"/>
            </a:xfrm>
            <a:custGeom>
              <a:avLst/>
              <a:gdLst/>
              <a:ahLst/>
              <a:cxnLst/>
              <a:rect l="l" t="t" r="r" b="b"/>
              <a:pathLst>
                <a:path w="7729" h="7466" extrusionOk="0">
                  <a:moveTo>
                    <a:pt x="4287" y="822"/>
                  </a:moveTo>
                  <a:lnTo>
                    <a:pt x="4287" y="1679"/>
                  </a:lnTo>
                  <a:cubicBezTo>
                    <a:pt x="4871" y="1894"/>
                    <a:pt x="4894" y="1894"/>
                    <a:pt x="5430" y="2346"/>
                  </a:cubicBezTo>
                  <a:lnTo>
                    <a:pt x="6180" y="1918"/>
                  </a:lnTo>
                  <a:lnTo>
                    <a:pt x="6597" y="2632"/>
                  </a:lnTo>
                  <a:lnTo>
                    <a:pt x="5847" y="3072"/>
                  </a:lnTo>
                  <a:cubicBezTo>
                    <a:pt x="5990" y="3739"/>
                    <a:pt x="5990" y="3739"/>
                    <a:pt x="5847" y="4406"/>
                  </a:cubicBezTo>
                  <a:lnTo>
                    <a:pt x="6597" y="4835"/>
                  </a:lnTo>
                  <a:lnTo>
                    <a:pt x="6180" y="5549"/>
                  </a:lnTo>
                  <a:lnTo>
                    <a:pt x="5430" y="5120"/>
                  </a:lnTo>
                  <a:cubicBezTo>
                    <a:pt x="4954" y="5525"/>
                    <a:pt x="4930" y="5549"/>
                    <a:pt x="4287" y="5787"/>
                  </a:cubicBezTo>
                  <a:lnTo>
                    <a:pt x="4287" y="6656"/>
                  </a:lnTo>
                  <a:lnTo>
                    <a:pt x="3454" y="6656"/>
                  </a:lnTo>
                  <a:lnTo>
                    <a:pt x="3454" y="5787"/>
                  </a:lnTo>
                  <a:cubicBezTo>
                    <a:pt x="2870" y="5585"/>
                    <a:pt x="2846" y="5585"/>
                    <a:pt x="2311" y="5120"/>
                  </a:cubicBezTo>
                  <a:lnTo>
                    <a:pt x="1561" y="5549"/>
                  </a:lnTo>
                  <a:lnTo>
                    <a:pt x="1144" y="4835"/>
                  </a:lnTo>
                  <a:lnTo>
                    <a:pt x="1894" y="4406"/>
                  </a:lnTo>
                  <a:cubicBezTo>
                    <a:pt x="1775" y="3739"/>
                    <a:pt x="1775" y="3751"/>
                    <a:pt x="1894" y="3072"/>
                  </a:cubicBezTo>
                  <a:lnTo>
                    <a:pt x="1144" y="2632"/>
                  </a:lnTo>
                  <a:lnTo>
                    <a:pt x="1561" y="1918"/>
                  </a:lnTo>
                  <a:lnTo>
                    <a:pt x="2311" y="2346"/>
                  </a:lnTo>
                  <a:cubicBezTo>
                    <a:pt x="2787" y="1953"/>
                    <a:pt x="2811" y="1918"/>
                    <a:pt x="3454" y="1679"/>
                  </a:cubicBezTo>
                  <a:lnTo>
                    <a:pt x="3454" y="822"/>
                  </a:lnTo>
                  <a:close/>
                  <a:moveTo>
                    <a:pt x="2596" y="1"/>
                  </a:moveTo>
                  <a:lnTo>
                    <a:pt x="2596" y="1132"/>
                  </a:lnTo>
                  <a:cubicBezTo>
                    <a:pt x="2477" y="1191"/>
                    <a:pt x="2335" y="1287"/>
                    <a:pt x="2215" y="1358"/>
                  </a:cubicBezTo>
                  <a:lnTo>
                    <a:pt x="1251" y="786"/>
                  </a:lnTo>
                  <a:lnTo>
                    <a:pt x="1" y="2953"/>
                  </a:lnTo>
                  <a:lnTo>
                    <a:pt x="965" y="3501"/>
                  </a:lnTo>
                  <a:cubicBezTo>
                    <a:pt x="953" y="3573"/>
                    <a:pt x="953" y="3668"/>
                    <a:pt x="953" y="3739"/>
                  </a:cubicBezTo>
                  <a:cubicBezTo>
                    <a:pt x="953" y="3811"/>
                    <a:pt x="953" y="3882"/>
                    <a:pt x="965" y="3977"/>
                  </a:cubicBezTo>
                  <a:lnTo>
                    <a:pt x="1" y="4525"/>
                  </a:lnTo>
                  <a:lnTo>
                    <a:pt x="1251" y="6680"/>
                  </a:lnTo>
                  <a:lnTo>
                    <a:pt x="2215" y="6120"/>
                  </a:lnTo>
                  <a:cubicBezTo>
                    <a:pt x="2335" y="6204"/>
                    <a:pt x="2477" y="6275"/>
                    <a:pt x="2620" y="6335"/>
                  </a:cubicBezTo>
                  <a:lnTo>
                    <a:pt x="2620" y="7466"/>
                  </a:lnTo>
                  <a:lnTo>
                    <a:pt x="5097" y="7466"/>
                  </a:lnTo>
                  <a:lnTo>
                    <a:pt x="5097" y="6335"/>
                  </a:lnTo>
                  <a:cubicBezTo>
                    <a:pt x="5252" y="6275"/>
                    <a:pt x="5394" y="6192"/>
                    <a:pt x="5513" y="6120"/>
                  </a:cubicBezTo>
                  <a:lnTo>
                    <a:pt x="6478" y="6680"/>
                  </a:lnTo>
                  <a:lnTo>
                    <a:pt x="7728" y="4525"/>
                  </a:lnTo>
                  <a:lnTo>
                    <a:pt x="6764" y="3977"/>
                  </a:lnTo>
                  <a:cubicBezTo>
                    <a:pt x="6764" y="3906"/>
                    <a:pt x="6776" y="3811"/>
                    <a:pt x="6776" y="3739"/>
                  </a:cubicBezTo>
                  <a:cubicBezTo>
                    <a:pt x="6776" y="3668"/>
                    <a:pt x="6776" y="3584"/>
                    <a:pt x="6764" y="3501"/>
                  </a:cubicBezTo>
                  <a:lnTo>
                    <a:pt x="7728" y="2953"/>
                  </a:lnTo>
                  <a:lnTo>
                    <a:pt x="6478" y="786"/>
                  </a:lnTo>
                  <a:lnTo>
                    <a:pt x="5513" y="1358"/>
                  </a:lnTo>
                  <a:cubicBezTo>
                    <a:pt x="5394" y="1263"/>
                    <a:pt x="5252" y="1191"/>
                    <a:pt x="5121" y="1132"/>
                  </a:cubicBezTo>
                  <a:lnTo>
                    <a:pt x="5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4317950" y="1642000"/>
              <a:ext cx="62525" cy="62525"/>
            </a:xfrm>
            <a:custGeom>
              <a:avLst/>
              <a:gdLst/>
              <a:ahLst/>
              <a:cxnLst/>
              <a:rect l="l" t="t" r="r" b="b"/>
              <a:pathLst>
                <a:path w="2501" h="2501" extrusionOk="0">
                  <a:moveTo>
                    <a:pt x="1251" y="834"/>
                  </a:moveTo>
                  <a:cubicBezTo>
                    <a:pt x="1477" y="834"/>
                    <a:pt x="1667" y="1024"/>
                    <a:pt x="1667" y="1250"/>
                  </a:cubicBezTo>
                  <a:cubicBezTo>
                    <a:pt x="1667" y="1476"/>
                    <a:pt x="1489" y="1667"/>
                    <a:pt x="1251" y="1667"/>
                  </a:cubicBezTo>
                  <a:cubicBezTo>
                    <a:pt x="1024" y="1667"/>
                    <a:pt x="834" y="1476"/>
                    <a:pt x="834" y="1250"/>
                  </a:cubicBezTo>
                  <a:cubicBezTo>
                    <a:pt x="834" y="1024"/>
                    <a:pt x="1024" y="834"/>
                    <a:pt x="1251" y="834"/>
                  </a:cubicBezTo>
                  <a:close/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500"/>
                    <a:pt x="1251" y="2500"/>
                  </a:cubicBezTo>
                  <a:cubicBezTo>
                    <a:pt x="1929" y="2500"/>
                    <a:pt x="2501" y="1929"/>
                    <a:pt x="2501" y="1250"/>
                  </a:cubicBezTo>
                  <a:cubicBezTo>
                    <a:pt x="2501" y="560"/>
                    <a:pt x="1953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8"/>
          <p:cNvSpPr txBox="1">
            <a:spLocks noGrp="1"/>
          </p:cNvSpPr>
          <p:nvPr>
            <p:ph type="subTitle" idx="1"/>
          </p:nvPr>
        </p:nvSpPr>
        <p:spPr>
          <a:xfrm>
            <a:off x="807725" y="1660525"/>
            <a:ext cx="4550700" cy="26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rgbClr val="273D40"/>
              </a:buClr>
              <a:buSzPts val="600"/>
            </a:pPr>
            <a:r>
              <a:rPr lang="id-ID" dirty="0"/>
              <a:t>81 Jenis produk kemasan botol, Galon, Jar, </a:t>
            </a:r>
            <a:r>
              <a:rPr lang="id-ID" dirty="0" smtClean="0"/>
              <a:t>Guci</a:t>
            </a:r>
            <a:endParaRPr lang="en-US" dirty="0" smtClean="0"/>
          </a:p>
          <a:p>
            <a:pPr marL="285750" indent="-285750">
              <a:buClr>
                <a:srgbClr val="273D40"/>
              </a:buClr>
              <a:buSzPts val="600"/>
            </a:pPr>
            <a:endParaRPr lang="id-ID" dirty="0"/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id-ID" dirty="0"/>
              <a:t>300 </a:t>
            </a:r>
            <a:r>
              <a:rPr lang="id-ID" dirty="0" smtClean="0"/>
              <a:t>Pelanggan</a:t>
            </a:r>
            <a:endParaRPr lang="en-US" dirty="0" smtClean="0"/>
          </a:p>
          <a:p>
            <a:pPr marL="285750" indent="-285750">
              <a:buClr>
                <a:srgbClr val="273D40"/>
              </a:buClr>
              <a:buSzPts val="600"/>
            </a:pPr>
            <a:endParaRPr lang="id-ID" dirty="0" smtClean="0"/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id-ID" dirty="0" smtClean="0"/>
              <a:t>100 Karyawan</a:t>
            </a:r>
            <a:endParaRPr lang="en-US" dirty="0" smtClean="0"/>
          </a:p>
          <a:p>
            <a:pPr marL="285750" indent="-285750">
              <a:buClr>
                <a:srgbClr val="273D40"/>
              </a:buClr>
              <a:buSzPts val="600"/>
            </a:pPr>
            <a:endParaRPr lang="id-ID" dirty="0"/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id-ID" dirty="0"/>
              <a:t>40 </a:t>
            </a:r>
            <a:r>
              <a:rPr lang="id-ID" dirty="0" smtClean="0"/>
              <a:t>Supplier</a:t>
            </a:r>
            <a:endParaRPr lang="en-US" dirty="0" smtClean="0"/>
          </a:p>
          <a:p>
            <a:pPr marL="285750" indent="-285750">
              <a:buClr>
                <a:srgbClr val="273D40"/>
              </a:buClr>
              <a:buSzPts val="600"/>
            </a:pPr>
            <a:endParaRPr lang="id-ID" dirty="0" smtClean="0"/>
          </a:p>
          <a:p>
            <a:pPr marL="285750" indent="-285750">
              <a:buClr>
                <a:srgbClr val="273D40"/>
              </a:buClr>
              <a:buSzPts val="600"/>
            </a:pPr>
            <a:r>
              <a:rPr lang="id-ID" dirty="0" smtClean="0"/>
              <a:t>&gt; </a:t>
            </a:r>
            <a:r>
              <a:rPr lang="id-ID" dirty="0"/>
              <a:t>1.000 transaksi</a:t>
            </a:r>
            <a:endParaRPr lang="id-ID" dirty="0"/>
          </a:p>
        </p:txBody>
      </p:sp>
      <p:pic>
        <p:nvPicPr>
          <p:cNvPr id="1456" name="Google Shape;1456;p38"/>
          <p:cNvPicPr preferRelativeResize="0"/>
          <p:nvPr/>
        </p:nvPicPr>
        <p:blipFill rotWithShape="1">
          <a:blip r:embed="rId3">
            <a:alphaModFix/>
          </a:blip>
          <a:srcRect l="16595" r="16595"/>
          <a:stretch/>
        </p:blipFill>
        <p:spPr>
          <a:xfrm>
            <a:off x="5884649" y="1747600"/>
            <a:ext cx="2437200" cy="2435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33"/>
          <p:cNvSpPr txBox="1">
            <a:spLocks noGrp="1"/>
          </p:cNvSpPr>
          <p:nvPr>
            <p:ph type="title"/>
          </p:nvPr>
        </p:nvSpPr>
        <p:spPr>
          <a:xfrm>
            <a:off x="2145138" y="23757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d-ID" sz="4000" b="0" dirty="0" smtClean="0"/>
              <a:t>Database</a:t>
            </a:r>
            <a:endParaRPr lang="id-ID" sz="4000" b="0" dirty="0"/>
          </a:p>
        </p:txBody>
      </p:sp>
      <p:sp>
        <p:nvSpPr>
          <p:cNvPr id="1381" name="Google Shape;1381;p33"/>
          <p:cNvSpPr txBox="1">
            <a:spLocks noGrp="1"/>
          </p:cNvSpPr>
          <p:nvPr>
            <p:ph type="subTitle" idx="1"/>
          </p:nvPr>
        </p:nvSpPr>
        <p:spPr>
          <a:xfrm>
            <a:off x="1793289" y="3289900"/>
            <a:ext cx="5575177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id-ID" sz="1600" dirty="0"/>
              <a:t>Produk | Supplier | Pelanggan | Karyawan | Transaksi</a:t>
            </a:r>
          </a:p>
        </p:txBody>
      </p:sp>
      <p:sp>
        <p:nvSpPr>
          <p:cNvPr id="1382" name="Google Shape;1382;p33"/>
          <p:cNvSpPr txBox="1">
            <a:spLocks noGrp="1"/>
          </p:cNvSpPr>
          <p:nvPr>
            <p:ph type="title" idx="2"/>
          </p:nvPr>
        </p:nvSpPr>
        <p:spPr>
          <a:xfrm>
            <a:off x="4009338" y="848579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id-ID" dirty="0" smtClean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4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/>
              <a:t>81 </a:t>
            </a:r>
            <a:r>
              <a:rPr lang="en-US" b="0" dirty="0" err="1" smtClean="0"/>
              <a:t>Jenis</a:t>
            </a:r>
            <a:r>
              <a:rPr lang="en-US" b="0" dirty="0" smtClean="0"/>
              <a:t> </a:t>
            </a:r>
            <a:r>
              <a:rPr lang="id-ID" b="0" dirty="0" smtClean="0"/>
              <a:t>Produk</a:t>
            </a:r>
            <a:endParaRPr dirty="0"/>
          </a:p>
        </p:txBody>
      </p:sp>
      <p:sp>
        <p:nvSpPr>
          <p:cNvPr id="1469" name="Google Shape;1469;p40"/>
          <p:cNvSpPr txBox="1">
            <a:spLocks noGrp="1"/>
          </p:cNvSpPr>
          <p:nvPr>
            <p:ph type="subTitle" idx="6"/>
          </p:nvPr>
        </p:nvSpPr>
        <p:spPr>
          <a:xfrm>
            <a:off x="2210388" y="36862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JarB</a:t>
            </a:r>
            <a:r>
              <a:rPr lang="en-US" dirty="0" smtClean="0"/>
              <a:t> ~ </a:t>
            </a:r>
            <a:r>
              <a:rPr lang="en-US" dirty="0" err="1" smtClean="0"/>
              <a:t>JarF</a:t>
            </a:r>
            <a:endParaRPr dirty="0"/>
          </a:p>
        </p:txBody>
      </p:sp>
      <p:sp>
        <p:nvSpPr>
          <p:cNvPr id="1470" name="Google Shape;1470;p40"/>
          <p:cNvSpPr txBox="1">
            <a:spLocks noGrp="1"/>
          </p:cNvSpPr>
          <p:nvPr>
            <p:ph type="title" idx="2"/>
          </p:nvPr>
        </p:nvSpPr>
        <p:spPr>
          <a:xfrm>
            <a:off x="221038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 smtClean="0"/>
              <a:t>46 Botol</a:t>
            </a:r>
            <a:endParaRPr sz="1600" dirty="0"/>
          </a:p>
        </p:txBody>
      </p:sp>
      <p:sp>
        <p:nvSpPr>
          <p:cNvPr id="1471" name="Google Shape;1471;p40"/>
          <p:cNvSpPr txBox="1">
            <a:spLocks noGrp="1"/>
          </p:cNvSpPr>
          <p:nvPr>
            <p:ph type="subTitle" idx="1"/>
          </p:nvPr>
        </p:nvSpPr>
        <p:spPr>
          <a:xfrm>
            <a:off x="2210388" y="200830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 smtClean="0"/>
              <a:t>Botol</a:t>
            </a:r>
            <a:r>
              <a:rPr lang="en-US" sz="1100" dirty="0" smtClean="0"/>
              <a:t> O ~ </a:t>
            </a:r>
            <a:r>
              <a:rPr lang="en-US" sz="1100" dirty="0" err="1" smtClean="0"/>
              <a:t>Botol</a:t>
            </a:r>
            <a:r>
              <a:rPr lang="en-US" sz="1100" dirty="0" smtClean="0"/>
              <a:t> 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100" dirty="0" smtClean="0"/>
              <a:t>O(</a:t>
            </a:r>
            <a:r>
              <a:rPr lang="en-US" sz="1100" dirty="0" smtClean="0"/>
              <a:t>17), P(3), R(2), S(4), T(4), U(6), V(5), W(3),Y(1), Z(1)</a:t>
            </a:r>
            <a:endParaRPr lang="id-ID" sz="1100" dirty="0" smtClean="0"/>
          </a:p>
        </p:txBody>
      </p:sp>
      <p:sp>
        <p:nvSpPr>
          <p:cNvPr id="1472" name="Google Shape;1472;p40"/>
          <p:cNvSpPr txBox="1">
            <a:spLocks noGrp="1"/>
          </p:cNvSpPr>
          <p:nvPr>
            <p:ph type="title" idx="3"/>
          </p:nvPr>
        </p:nvSpPr>
        <p:spPr>
          <a:xfrm>
            <a:off x="6278545" y="161840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6 Galon</a:t>
            </a:r>
            <a:endParaRPr sz="1600" dirty="0"/>
          </a:p>
        </p:txBody>
      </p:sp>
      <p:sp>
        <p:nvSpPr>
          <p:cNvPr id="1473" name="Google Shape;1473;p40"/>
          <p:cNvSpPr txBox="1">
            <a:spLocks noGrp="1"/>
          </p:cNvSpPr>
          <p:nvPr>
            <p:ph type="subTitle" idx="4"/>
          </p:nvPr>
        </p:nvSpPr>
        <p:spPr>
          <a:xfrm>
            <a:off x="6278541" y="20084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11,5</a:t>
            </a:r>
            <a:r>
              <a:rPr lang="en-US" sz="1100" dirty="0" smtClean="0"/>
              <a:t>L/19L/5L/5L+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/>
              <a:t>U10D101/U50C101</a:t>
            </a:r>
            <a:endParaRPr lang="en-US" sz="1100" dirty="0" smtClean="0"/>
          </a:p>
        </p:txBody>
      </p:sp>
      <p:sp>
        <p:nvSpPr>
          <p:cNvPr id="1474" name="Google Shape;1474;p40"/>
          <p:cNvSpPr txBox="1">
            <a:spLocks noGrp="1"/>
          </p:cNvSpPr>
          <p:nvPr>
            <p:ph type="title" idx="5"/>
          </p:nvPr>
        </p:nvSpPr>
        <p:spPr>
          <a:xfrm>
            <a:off x="2210388" y="32962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27 Jar</a:t>
            </a:r>
            <a:endParaRPr sz="1600" dirty="0"/>
          </a:p>
        </p:txBody>
      </p:sp>
      <p:sp>
        <p:nvSpPr>
          <p:cNvPr id="1475" name="Google Shape;1475;p40"/>
          <p:cNvSpPr txBox="1">
            <a:spLocks noGrp="1"/>
          </p:cNvSpPr>
          <p:nvPr>
            <p:ph type="title" idx="7"/>
          </p:nvPr>
        </p:nvSpPr>
        <p:spPr>
          <a:xfrm>
            <a:off x="6278545" y="329637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2 Water Container</a:t>
            </a:r>
            <a:endParaRPr sz="1600" dirty="0"/>
          </a:p>
        </p:txBody>
      </p:sp>
      <p:sp>
        <p:nvSpPr>
          <p:cNvPr id="1476" name="Google Shape;1476;p40"/>
          <p:cNvSpPr txBox="1">
            <a:spLocks noGrp="1"/>
          </p:cNvSpPr>
          <p:nvPr>
            <p:ph type="subTitle" idx="8"/>
          </p:nvPr>
        </p:nvSpPr>
        <p:spPr>
          <a:xfrm>
            <a:off x="6278541" y="36864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19L</a:t>
            </a:r>
            <a:endParaRPr dirty="0"/>
          </a:p>
        </p:txBody>
      </p:sp>
      <p:grpSp>
        <p:nvGrpSpPr>
          <p:cNvPr id="1477" name="Google Shape;1477;p40"/>
          <p:cNvGrpSpPr/>
          <p:nvPr/>
        </p:nvGrpSpPr>
        <p:grpSpPr>
          <a:xfrm>
            <a:off x="1019898" y="1921915"/>
            <a:ext cx="488812" cy="455836"/>
            <a:chOff x="4823375" y="1464325"/>
            <a:chExt cx="356875" cy="332800"/>
          </a:xfrm>
        </p:grpSpPr>
        <p:sp>
          <p:nvSpPr>
            <p:cNvPr id="1478" name="Google Shape;1478;p40"/>
            <p:cNvSpPr/>
            <p:nvPr/>
          </p:nvSpPr>
          <p:spPr>
            <a:xfrm>
              <a:off x="4823375" y="1464325"/>
              <a:ext cx="356875" cy="332800"/>
            </a:xfrm>
            <a:custGeom>
              <a:avLst/>
              <a:gdLst/>
              <a:ahLst/>
              <a:cxnLst/>
              <a:rect l="l" t="t" r="r" b="b"/>
              <a:pathLst>
                <a:path w="14275" h="13312" extrusionOk="0">
                  <a:moveTo>
                    <a:pt x="1334" y="844"/>
                  </a:moveTo>
                  <a:cubicBezTo>
                    <a:pt x="1548" y="844"/>
                    <a:pt x="1750" y="1035"/>
                    <a:pt x="1750" y="1261"/>
                  </a:cubicBezTo>
                  <a:cubicBezTo>
                    <a:pt x="1750" y="1475"/>
                    <a:pt x="1548" y="1678"/>
                    <a:pt x="1334" y="1678"/>
                  </a:cubicBezTo>
                  <a:cubicBezTo>
                    <a:pt x="1096" y="1678"/>
                    <a:pt x="917" y="1475"/>
                    <a:pt x="917" y="1261"/>
                  </a:cubicBezTo>
                  <a:cubicBezTo>
                    <a:pt x="917" y="1035"/>
                    <a:pt x="1107" y="844"/>
                    <a:pt x="1334" y="844"/>
                  </a:cubicBezTo>
                  <a:close/>
                  <a:moveTo>
                    <a:pt x="4656" y="844"/>
                  </a:moveTo>
                  <a:cubicBezTo>
                    <a:pt x="4870" y="844"/>
                    <a:pt x="5072" y="1035"/>
                    <a:pt x="5072" y="1261"/>
                  </a:cubicBezTo>
                  <a:cubicBezTo>
                    <a:pt x="5072" y="1475"/>
                    <a:pt x="4870" y="1678"/>
                    <a:pt x="4656" y="1678"/>
                  </a:cubicBezTo>
                  <a:cubicBezTo>
                    <a:pt x="4429" y="1678"/>
                    <a:pt x="4239" y="1475"/>
                    <a:pt x="4239" y="1261"/>
                  </a:cubicBezTo>
                  <a:cubicBezTo>
                    <a:pt x="4239" y="1023"/>
                    <a:pt x="4429" y="844"/>
                    <a:pt x="4656" y="844"/>
                  </a:cubicBezTo>
                  <a:close/>
                  <a:moveTo>
                    <a:pt x="3477" y="1654"/>
                  </a:moveTo>
                  <a:cubicBezTo>
                    <a:pt x="3513" y="1773"/>
                    <a:pt x="3572" y="1880"/>
                    <a:pt x="3632" y="1987"/>
                  </a:cubicBezTo>
                  <a:lnTo>
                    <a:pt x="2977" y="2952"/>
                  </a:lnTo>
                  <a:lnTo>
                    <a:pt x="2322" y="1987"/>
                  </a:lnTo>
                  <a:cubicBezTo>
                    <a:pt x="2405" y="1880"/>
                    <a:pt x="2465" y="1773"/>
                    <a:pt x="2489" y="1654"/>
                  </a:cubicBezTo>
                  <a:close/>
                  <a:moveTo>
                    <a:pt x="11364" y="834"/>
                  </a:moveTo>
                  <a:cubicBezTo>
                    <a:pt x="12523" y="834"/>
                    <a:pt x="13442" y="1777"/>
                    <a:pt x="13442" y="2904"/>
                  </a:cubicBezTo>
                  <a:cubicBezTo>
                    <a:pt x="13442" y="3416"/>
                    <a:pt x="13264" y="3892"/>
                    <a:pt x="12942" y="4273"/>
                  </a:cubicBezTo>
                  <a:cubicBezTo>
                    <a:pt x="12752" y="4500"/>
                    <a:pt x="12585" y="4738"/>
                    <a:pt x="12430" y="5012"/>
                  </a:cubicBezTo>
                  <a:lnTo>
                    <a:pt x="10287" y="5012"/>
                  </a:lnTo>
                  <a:cubicBezTo>
                    <a:pt x="10156" y="4750"/>
                    <a:pt x="9990" y="4512"/>
                    <a:pt x="9811" y="4309"/>
                  </a:cubicBezTo>
                  <a:cubicBezTo>
                    <a:pt x="9382" y="3821"/>
                    <a:pt x="9204" y="3166"/>
                    <a:pt x="9323" y="2487"/>
                  </a:cubicBezTo>
                  <a:cubicBezTo>
                    <a:pt x="9489" y="1690"/>
                    <a:pt x="10156" y="1023"/>
                    <a:pt x="10978" y="868"/>
                  </a:cubicBezTo>
                  <a:cubicBezTo>
                    <a:pt x="11109" y="845"/>
                    <a:pt x="11238" y="834"/>
                    <a:pt x="11364" y="834"/>
                  </a:cubicBezTo>
                  <a:close/>
                  <a:moveTo>
                    <a:pt x="2989" y="4428"/>
                  </a:moveTo>
                  <a:lnTo>
                    <a:pt x="3679" y="5452"/>
                  </a:lnTo>
                  <a:cubicBezTo>
                    <a:pt x="3596" y="5559"/>
                    <a:pt x="3524" y="5690"/>
                    <a:pt x="3477" y="5821"/>
                  </a:cubicBezTo>
                  <a:lnTo>
                    <a:pt x="2489" y="5821"/>
                  </a:lnTo>
                  <a:cubicBezTo>
                    <a:pt x="2453" y="5690"/>
                    <a:pt x="2370" y="5559"/>
                    <a:pt x="2286" y="5452"/>
                  </a:cubicBezTo>
                  <a:lnTo>
                    <a:pt x="2989" y="4428"/>
                  </a:lnTo>
                  <a:close/>
                  <a:moveTo>
                    <a:pt x="5810" y="1714"/>
                  </a:moveTo>
                  <a:cubicBezTo>
                    <a:pt x="6346" y="1856"/>
                    <a:pt x="6739" y="2345"/>
                    <a:pt x="6739" y="2916"/>
                  </a:cubicBezTo>
                  <a:lnTo>
                    <a:pt x="6739" y="5833"/>
                  </a:lnTo>
                  <a:lnTo>
                    <a:pt x="5822" y="5833"/>
                  </a:lnTo>
                  <a:cubicBezTo>
                    <a:pt x="5644" y="5345"/>
                    <a:pt x="5191" y="5000"/>
                    <a:pt x="4656" y="5000"/>
                  </a:cubicBezTo>
                  <a:cubicBezTo>
                    <a:pt x="4560" y="5000"/>
                    <a:pt x="4489" y="5023"/>
                    <a:pt x="4394" y="5035"/>
                  </a:cubicBezTo>
                  <a:lnTo>
                    <a:pt x="3489" y="3690"/>
                  </a:lnTo>
                  <a:lnTo>
                    <a:pt x="4322" y="2464"/>
                  </a:lnTo>
                  <a:cubicBezTo>
                    <a:pt x="4429" y="2487"/>
                    <a:pt x="4536" y="2499"/>
                    <a:pt x="4656" y="2499"/>
                  </a:cubicBezTo>
                  <a:cubicBezTo>
                    <a:pt x="5167" y="2499"/>
                    <a:pt x="5632" y="2178"/>
                    <a:pt x="5810" y="1714"/>
                  </a:cubicBezTo>
                  <a:close/>
                  <a:moveTo>
                    <a:pt x="1334" y="5821"/>
                  </a:moveTo>
                  <a:cubicBezTo>
                    <a:pt x="1548" y="5821"/>
                    <a:pt x="1750" y="6024"/>
                    <a:pt x="1750" y="6238"/>
                  </a:cubicBezTo>
                  <a:cubicBezTo>
                    <a:pt x="1750" y="6464"/>
                    <a:pt x="1548" y="6655"/>
                    <a:pt x="1334" y="6655"/>
                  </a:cubicBezTo>
                  <a:cubicBezTo>
                    <a:pt x="1096" y="6655"/>
                    <a:pt x="917" y="6476"/>
                    <a:pt x="917" y="6238"/>
                  </a:cubicBezTo>
                  <a:cubicBezTo>
                    <a:pt x="917" y="6024"/>
                    <a:pt x="1107" y="5821"/>
                    <a:pt x="1334" y="5821"/>
                  </a:cubicBezTo>
                  <a:close/>
                  <a:moveTo>
                    <a:pt x="4656" y="5821"/>
                  </a:moveTo>
                  <a:cubicBezTo>
                    <a:pt x="4870" y="5821"/>
                    <a:pt x="5072" y="6024"/>
                    <a:pt x="5072" y="6238"/>
                  </a:cubicBezTo>
                  <a:cubicBezTo>
                    <a:pt x="5072" y="6464"/>
                    <a:pt x="4870" y="6655"/>
                    <a:pt x="4656" y="6655"/>
                  </a:cubicBezTo>
                  <a:cubicBezTo>
                    <a:pt x="4429" y="6655"/>
                    <a:pt x="4239" y="6476"/>
                    <a:pt x="4239" y="6238"/>
                  </a:cubicBezTo>
                  <a:cubicBezTo>
                    <a:pt x="4239" y="6024"/>
                    <a:pt x="4429" y="5821"/>
                    <a:pt x="4656" y="5821"/>
                  </a:cubicBezTo>
                  <a:close/>
                  <a:moveTo>
                    <a:pt x="12073" y="5821"/>
                  </a:moveTo>
                  <a:cubicBezTo>
                    <a:pt x="12037" y="6000"/>
                    <a:pt x="12037" y="6047"/>
                    <a:pt x="11871" y="6655"/>
                  </a:cubicBezTo>
                  <a:lnTo>
                    <a:pt x="10859" y="6655"/>
                  </a:lnTo>
                  <a:cubicBezTo>
                    <a:pt x="10740" y="6166"/>
                    <a:pt x="10704" y="6047"/>
                    <a:pt x="10632" y="5821"/>
                  </a:cubicBezTo>
                  <a:close/>
                  <a:moveTo>
                    <a:pt x="3477" y="6655"/>
                  </a:moveTo>
                  <a:cubicBezTo>
                    <a:pt x="3513" y="6774"/>
                    <a:pt x="3572" y="6881"/>
                    <a:pt x="3632" y="6988"/>
                  </a:cubicBezTo>
                  <a:lnTo>
                    <a:pt x="2977" y="7952"/>
                  </a:lnTo>
                  <a:lnTo>
                    <a:pt x="2322" y="6988"/>
                  </a:lnTo>
                  <a:cubicBezTo>
                    <a:pt x="2405" y="6881"/>
                    <a:pt x="2465" y="6774"/>
                    <a:pt x="2489" y="6655"/>
                  </a:cubicBezTo>
                  <a:close/>
                  <a:moveTo>
                    <a:pt x="2989" y="9429"/>
                  </a:moveTo>
                  <a:lnTo>
                    <a:pt x="3679" y="10453"/>
                  </a:lnTo>
                  <a:cubicBezTo>
                    <a:pt x="3596" y="10560"/>
                    <a:pt x="3524" y="10691"/>
                    <a:pt x="3477" y="10822"/>
                  </a:cubicBezTo>
                  <a:lnTo>
                    <a:pt x="2489" y="10822"/>
                  </a:lnTo>
                  <a:cubicBezTo>
                    <a:pt x="2453" y="10691"/>
                    <a:pt x="2370" y="10560"/>
                    <a:pt x="2286" y="10453"/>
                  </a:cubicBezTo>
                  <a:lnTo>
                    <a:pt x="2989" y="9429"/>
                  </a:lnTo>
                  <a:close/>
                  <a:moveTo>
                    <a:pt x="6751" y="6655"/>
                  </a:moveTo>
                  <a:lnTo>
                    <a:pt x="6751" y="10822"/>
                  </a:lnTo>
                  <a:lnTo>
                    <a:pt x="5846" y="10822"/>
                  </a:lnTo>
                  <a:cubicBezTo>
                    <a:pt x="5668" y="10334"/>
                    <a:pt x="5203" y="9988"/>
                    <a:pt x="4667" y="9988"/>
                  </a:cubicBezTo>
                  <a:cubicBezTo>
                    <a:pt x="4572" y="9988"/>
                    <a:pt x="4501" y="10012"/>
                    <a:pt x="4405" y="10024"/>
                  </a:cubicBezTo>
                  <a:lnTo>
                    <a:pt x="3501" y="8679"/>
                  </a:lnTo>
                  <a:lnTo>
                    <a:pt x="4334" y="7452"/>
                  </a:lnTo>
                  <a:cubicBezTo>
                    <a:pt x="4441" y="7476"/>
                    <a:pt x="4548" y="7488"/>
                    <a:pt x="4667" y="7488"/>
                  </a:cubicBezTo>
                  <a:cubicBezTo>
                    <a:pt x="5203" y="7488"/>
                    <a:pt x="5679" y="7155"/>
                    <a:pt x="5846" y="6655"/>
                  </a:cubicBezTo>
                  <a:close/>
                  <a:moveTo>
                    <a:pt x="1334" y="10822"/>
                  </a:moveTo>
                  <a:cubicBezTo>
                    <a:pt x="1560" y="10822"/>
                    <a:pt x="1750" y="11024"/>
                    <a:pt x="1750" y="11239"/>
                  </a:cubicBezTo>
                  <a:cubicBezTo>
                    <a:pt x="1727" y="11465"/>
                    <a:pt x="1560" y="11655"/>
                    <a:pt x="1334" y="11655"/>
                  </a:cubicBezTo>
                  <a:cubicBezTo>
                    <a:pt x="1107" y="11655"/>
                    <a:pt x="917" y="11465"/>
                    <a:pt x="917" y="11239"/>
                  </a:cubicBezTo>
                  <a:cubicBezTo>
                    <a:pt x="917" y="11024"/>
                    <a:pt x="1107" y="10822"/>
                    <a:pt x="1334" y="10822"/>
                  </a:cubicBezTo>
                  <a:close/>
                  <a:moveTo>
                    <a:pt x="4656" y="10822"/>
                  </a:moveTo>
                  <a:cubicBezTo>
                    <a:pt x="4870" y="10822"/>
                    <a:pt x="5072" y="11024"/>
                    <a:pt x="5072" y="11239"/>
                  </a:cubicBezTo>
                  <a:cubicBezTo>
                    <a:pt x="5072" y="11465"/>
                    <a:pt x="4894" y="11655"/>
                    <a:pt x="4656" y="11655"/>
                  </a:cubicBezTo>
                  <a:cubicBezTo>
                    <a:pt x="4429" y="11655"/>
                    <a:pt x="4239" y="11465"/>
                    <a:pt x="4239" y="11239"/>
                  </a:cubicBezTo>
                  <a:cubicBezTo>
                    <a:pt x="4239" y="11024"/>
                    <a:pt x="4429" y="10822"/>
                    <a:pt x="4656" y="10822"/>
                  </a:cubicBezTo>
                  <a:close/>
                  <a:moveTo>
                    <a:pt x="11351" y="0"/>
                  </a:moveTo>
                  <a:cubicBezTo>
                    <a:pt x="11178" y="0"/>
                    <a:pt x="11002" y="15"/>
                    <a:pt x="10823" y="47"/>
                  </a:cubicBezTo>
                  <a:cubicBezTo>
                    <a:pt x="9680" y="261"/>
                    <a:pt x="8727" y="1178"/>
                    <a:pt x="8501" y="2333"/>
                  </a:cubicBezTo>
                  <a:cubicBezTo>
                    <a:pt x="8323" y="3249"/>
                    <a:pt x="8585" y="4154"/>
                    <a:pt x="9192" y="4857"/>
                  </a:cubicBezTo>
                  <a:cubicBezTo>
                    <a:pt x="9513" y="5226"/>
                    <a:pt x="9775" y="5738"/>
                    <a:pt x="9930" y="6393"/>
                  </a:cubicBezTo>
                  <a:lnTo>
                    <a:pt x="10204" y="7488"/>
                  </a:lnTo>
                  <a:lnTo>
                    <a:pt x="10942" y="7488"/>
                  </a:lnTo>
                  <a:lnTo>
                    <a:pt x="10942" y="10703"/>
                  </a:lnTo>
                  <a:cubicBezTo>
                    <a:pt x="10942" y="11596"/>
                    <a:pt x="10263" y="12405"/>
                    <a:pt x="9430" y="12477"/>
                  </a:cubicBezTo>
                  <a:cubicBezTo>
                    <a:pt x="9368" y="12483"/>
                    <a:pt x="9307" y="12487"/>
                    <a:pt x="9247" y="12487"/>
                  </a:cubicBezTo>
                  <a:cubicBezTo>
                    <a:pt x="8328" y="12487"/>
                    <a:pt x="7573" y="11738"/>
                    <a:pt x="7573" y="10822"/>
                  </a:cubicBezTo>
                  <a:lnTo>
                    <a:pt x="7573" y="2928"/>
                  </a:lnTo>
                  <a:cubicBezTo>
                    <a:pt x="7573" y="1892"/>
                    <a:pt x="6822" y="1047"/>
                    <a:pt x="5846" y="868"/>
                  </a:cubicBezTo>
                  <a:cubicBezTo>
                    <a:pt x="5679" y="368"/>
                    <a:pt x="5203" y="11"/>
                    <a:pt x="4656" y="11"/>
                  </a:cubicBezTo>
                  <a:cubicBezTo>
                    <a:pt x="4120" y="11"/>
                    <a:pt x="3643" y="344"/>
                    <a:pt x="3477" y="844"/>
                  </a:cubicBezTo>
                  <a:lnTo>
                    <a:pt x="2489" y="844"/>
                  </a:lnTo>
                  <a:cubicBezTo>
                    <a:pt x="2318" y="356"/>
                    <a:pt x="1866" y="9"/>
                    <a:pt x="1318" y="9"/>
                  </a:cubicBezTo>
                  <a:cubicBezTo>
                    <a:pt x="1292" y="9"/>
                    <a:pt x="1265" y="9"/>
                    <a:pt x="1238" y="11"/>
                  </a:cubicBezTo>
                  <a:cubicBezTo>
                    <a:pt x="607" y="35"/>
                    <a:pt x="95" y="571"/>
                    <a:pt x="60" y="1202"/>
                  </a:cubicBezTo>
                  <a:cubicBezTo>
                    <a:pt x="36" y="1916"/>
                    <a:pt x="595" y="2487"/>
                    <a:pt x="1322" y="2487"/>
                  </a:cubicBezTo>
                  <a:cubicBezTo>
                    <a:pt x="1417" y="2487"/>
                    <a:pt x="1536" y="2476"/>
                    <a:pt x="1631" y="2452"/>
                  </a:cubicBezTo>
                  <a:lnTo>
                    <a:pt x="2465" y="3678"/>
                  </a:lnTo>
                  <a:lnTo>
                    <a:pt x="1548" y="5023"/>
                  </a:lnTo>
                  <a:cubicBezTo>
                    <a:pt x="1453" y="5012"/>
                    <a:pt x="1346" y="4988"/>
                    <a:pt x="1238" y="4988"/>
                  </a:cubicBezTo>
                  <a:cubicBezTo>
                    <a:pt x="619" y="5023"/>
                    <a:pt x="107" y="5512"/>
                    <a:pt x="60" y="6143"/>
                  </a:cubicBezTo>
                  <a:cubicBezTo>
                    <a:pt x="0" y="6869"/>
                    <a:pt x="584" y="7488"/>
                    <a:pt x="1322" y="7488"/>
                  </a:cubicBezTo>
                  <a:cubicBezTo>
                    <a:pt x="1417" y="7488"/>
                    <a:pt x="1536" y="7476"/>
                    <a:pt x="1643" y="7452"/>
                  </a:cubicBezTo>
                  <a:lnTo>
                    <a:pt x="2477" y="8679"/>
                  </a:lnTo>
                  <a:lnTo>
                    <a:pt x="1572" y="10024"/>
                  </a:lnTo>
                  <a:cubicBezTo>
                    <a:pt x="1500" y="10012"/>
                    <a:pt x="1405" y="9988"/>
                    <a:pt x="1322" y="9988"/>
                  </a:cubicBezTo>
                  <a:cubicBezTo>
                    <a:pt x="619" y="9988"/>
                    <a:pt x="36" y="10584"/>
                    <a:pt x="60" y="11286"/>
                  </a:cubicBezTo>
                  <a:cubicBezTo>
                    <a:pt x="95" y="11929"/>
                    <a:pt x="595" y="12453"/>
                    <a:pt x="1238" y="12477"/>
                  </a:cubicBezTo>
                  <a:cubicBezTo>
                    <a:pt x="1265" y="12478"/>
                    <a:pt x="1292" y="12479"/>
                    <a:pt x="1318" y="12479"/>
                  </a:cubicBezTo>
                  <a:cubicBezTo>
                    <a:pt x="1866" y="12479"/>
                    <a:pt x="2318" y="12132"/>
                    <a:pt x="2489" y="11643"/>
                  </a:cubicBezTo>
                  <a:lnTo>
                    <a:pt x="3465" y="11643"/>
                  </a:lnTo>
                  <a:cubicBezTo>
                    <a:pt x="3643" y="12132"/>
                    <a:pt x="4096" y="12477"/>
                    <a:pt x="4632" y="12477"/>
                  </a:cubicBezTo>
                  <a:cubicBezTo>
                    <a:pt x="5167" y="12477"/>
                    <a:pt x="5644" y="12132"/>
                    <a:pt x="5810" y="11643"/>
                  </a:cubicBezTo>
                  <a:lnTo>
                    <a:pt x="6870" y="11643"/>
                  </a:lnTo>
                  <a:cubicBezTo>
                    <a:pt x="7244" y="12665"/>
                    <a:pt x="8195" y="13312"/>
                    <a:pt x="9238" y="13312"/>
                  </a:cubicBezTo>
                  <a:cubicBezTo>
                    <a:pt x="9326" y="13312"/>
                    <a:pt x="9413" y="13307"/>
                    <a:pt x="9501" y="13298"/>
                  </a:cubicBezTo>
                  <a:cubicBezTo>
                    <a:pt x="10763" y="13167"/>
                    <a:pt x="11764" y="12036"/>
                    <a:pt x="11764" y="10691"/>
                  </a:cubicBezTo>
                  <a:lnTo>
                    <a:pt x="11764" y="7476"/>
                  </a:lnTo>
                  <a:lnTo>
                    <a:pt x="12514" y="7476"/>
                  </a:lnTo>
                  <a:lnTo>
                    <a:pt x="12811" y="6274"/>
                  </a:lnTo>
                  <a:cubicBezTo>
                    <a:pt x="12942" y="5726"/>
                    <a:pt x="13204" y="5202"/>
                    <a:pt x="13561" y="4797"/>
                  </a:cubicBezTo>
                  <a:cubicBezTo>
                    <a:pt x="14014" y="4273"/>
                    <a:pt x="14264" y="3595"/>
                    <a:pt x="14264" y="2904"/>
                  </a:cubicBezTo>
                  <a:cubicBezTo>
                    <a:pt x="14275" y="1292"/>
                    <a:pt x="12956" y="0"/>
                    <a:pt x="1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076675" y="1505950"/>
              <a:ext cx="30975" cy="31300"/>
            </a:xfrm>
            <a:custGeom>
              <a:avLst/>
              <a:gdLst/>
              <a:ahLst/>
              <a:cxnLst/>
              <a:rect l="l" t="t" r="r" b="b"/>
              <a:pathLst>
                <a:path w="1239" h="1252" extrusionOk="0">
                  <a:moveTo>
                    <a:pt x="1239" y="1"/>
                  </a:moveTo>
                  <a:cubicBezTo>
                    <a:pt x="548" y="13"/>
                    <a:pt x="0" y="561"/>
                    <a:pt x="0" y="1251"/>
                  </a:cubicBezTo>
                  <a:lnTo>
                    <a:pt x="822" y="1251"/>
                  </a:lnTo>
                  <a:cubicBezTo>
                    <a:pt x="822" y="1037"/>
                    <a:pt x="1024" y="834"/>
                    <a:pt x="1239" y="834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80;p40"/>
          <p:cNvGrpSpPr/>
          <p:nvPr/>
        </p:nvGrpSpPr>
        <p:grpSpPr>
          <a:xfrm>
            <a:off x="5124947" y="1921916"/>
            <a:ext cx="456217" cy="455833"/>
            <a:chOff x="5454100" y="1453275"/>
            <a:chExt cx="355725" cy="355425"/>
          </a:xfrm>
        </p:grpSpPr>
        <p:sp>
          <p:nvSpPr>
            <p:cNvPr id="1481" name="Google Shape;1481;p40"/>
            <p:cNvSpPr/>
            <p:nvPr/>
          </p:nvSpPr>
          <p:spPr>
            <a:xfrm>
              <a:off x="5454100" y="1453275"/>
              <a:ext cx="355725" cy="146775"/>
            </a:xfrm>
            <a:custGeom>
              <a:avLst/>
              <a:gdLst/>
              <a:ahLst/>
              <a:cxnLst/>
              <a:rect l="l" t="t" r="r" b="b"/>
              <a:pathLst>
                <a:path w="14229" h="5871" extrusionOk="0">
                  <a:moveTo>
                    <a:pt x="5001" y="834"/>
                  </a:moveTo>
                  <a:lnTo>
                    <a:pt x="5001" y="1667"/>
                  </a:lnTo>
                  <a:lnTo>
                    <a:pt x="4168" y="1667"/>
                  </a:lnTo>
                  <a:lnTo>
                    <a:pt x="4168" y="2501"/>
                  </a:lnTo>
                  <a:lnTo>
                    <a:pt x="5001" y="2501"/>
                  </a:lnTo>
                  <a:lnTo>
                    <a:pt x="5001" y="3334"/>
                  </a:lnTo>
                  <a:lnTo>
                    <a:pt x="834" y="3334"/>
                  </a:lnTo>
                  <a:lnTo>
                    <a:pt x="834" y="834"/>
                  </a:lnTo>
                  <a:close/>
                  <a:moveTo>
                    <a:pt x="13383" y="834"/>
                  </a:moveTo>
                  <a:lnTo>
                    <a:pt x="13383" y="3334"/>
                  </a:lnTo>
                  <a:lnTo>
                    <a:pt x="9216" y="3334"/>
                  </a:lnTo>
                  <a:lnTo>
                    <a:pt x="9216" y="2501"/>
                  </a:lnTo>
                  <a:lnTo>
                    <a:pt x="10049" y="2501"/>
                  </a:lnTo>
                  <a:lnTo>
                    <a:pt x="10049" y="1667"/>
                  </a:lnTo>
                  <a:lnTo>
                    <a:pt x="9216" y="1667"/>
                  </a:lnTo>
                  <a:lnTo>
                    <a:pt x="9216" y="834"/>
                  </a:lnTo>
                  <a:close/>
                  <a:moveTo>
                    <a:pt x="3334" y="4168"/>
                  </a:moveTo>
                  <a:lnTo>
                    <a:pt x="3334" y="5037"/>
                  </a:lnTo>
                  <a:lnTo>
                    <a:pt x="2501" y="5037"/>
                  </a:lnTo>
                  <a:lnTo>
                    <a:pt x="2501" y="4168"/>
                  </a:lnTo>
                  <a:close/>
                  <a:moveTo>
                    <a:pt x="11716" y="4168"/>
                  </a:moveTo>
                  <a:lnTo>
                    <a:pt x="11716" y="5037"/>
                  </a:lnTo>
                  <a:lnTo>
                    <a:pt x="10883" y="5037"/>
                  </a:lnTo>
                  <a:lnTo>
                    <a:pt x="10883" y="4168"/>
                  </a:lnTo>
                  <a:close/>
                  <a:moveTo>
                    <a:pt x="1" y="1"/>
                  </a:moveTo>
                  <a:lnTo>
                    <a:pt x="1" y="4168"/>
                  </a:lnTo>
                  <a:lnTo>
                    <a:pt x="1667" y="4168"/>
                  </a:lnTo>
                  <a:lnTo>
                    <a:pt x="1667" y="5037"/>
                  </a:lnTo>
                  <a:lnTo>
                    <a:pt x="834" y="5037"/>
                  </a:lnTo>
                  <a:lnTo>
                    <a:pt x="834" y="5870"/>
                  </a:lnTo>
                  <a:lnTo>
                    <a:pt x="5001" y="5870"/>
                  </a:lnTo>
                  <a:lnTo>
                    <a:pt x="5001" y="5037"/>
                  </a:lnTo>
                  <a:lnTo>
                    <a:pt x="4168" y="5037"/>
                  </a:lnTo>
                  <a:lnTo>
                    <a:pt x="4168" y="4168"/>
                  </a:lnTo>
                  <a:lnTo>
                    <a:pt x="5835" y="4168"/>
                  </a:lnTo>
                  <a:lnTo>
                    <a:pt x="5835" y="2501"/>
                  </a:lnTo>
                  <a:lnTo>
                    <a:pt x="6704" y="2501"/>
                  </a:lnTo>
                  <a:lnTo>
                    <a:pt x="6704" y="5025"/>
                  </a:lnTo>
                  <a:lnTo>
                    <a:pt x="7537" y="5025"/>
                  </a:lnTo>
                  <a:lnTo>
                    <a:pt x="7537" y="2501"/>
                  </a:lnTo>
                  <a:lnTo>
                    <a:pt x="8394" y="2501"/>
                  </a:lnTo>
                  <a:lnTo>
                    <a:pt x="8394" y="4168"/>
                  </a:lnTo>
                  <a:lnTo>
                    <a:pt x="10061" y="4168"/>
                  </a:lnTo>
                  <a:lnTo>
                    <a:pt x="10061" y="5025"/>
                  </a:lnTo>
                  <a:lnTo>
                    <a:pt x="9228" y="5025"/>
                  </a:lnTo>
                  <a:lnTo>
                    <a:pt x="9228" y="5858"/>
                  </a:lnTo>
                  <a:lnTo>
                    <a:pt x="13395" y="5858"/>
                  </a:lnTo>
                  <a:lnTo>
                    <a:pt x="13395" y="5025"/>
                  </a:lnTo>
                  <a:lnTo>
                    <a:pt x="12562" y="5025"/>
                  </a:lnTo>
                  <a:lnTo>
                    <a:pt x="12562" y="4168"/>
                  </a:lnTo>
                  <a:lnTo>
                    <a:pt x="14228" y="4168"/>
                  </a:lnTo>
                  <a:lnTo>
                    <a:pt x="14228" y="1"/>
                  </a:lnTo>
                  <a:lnTo>
                    <a:pt x="8383" y="1"/>
                  </a:lnTo>
                  <a:lnTo>
                    <a:pt x="8383" y="1667"/>
                  </a:lnTo>
                  <a:lnTo>
                    <a:pt x="5823" y="1667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5516600" y="149495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726150" y="149495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621675" y="1599425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5454100" y="1641100"/>
              <a:ext cx="355725" cy="167600"/>
            </a:xfrm>
            <a:custGeom>
              <a:avLst/>
              <a:gdLst/>
              <a:ahLst/>
              <a:cxnLst/>
              <a:rect l="l" t="t" r="r" b="b"/>
              <a:pathLst>
                <a:path w="14229" h="6704" extrusionOk="0">
                  <a:moveTo>
                    <a:pt x="5001" y="1667"/>
                  </a:moveTo>
                  <a:lnTo>
                    <a:pt x="5001" y="2501"/>
                  </a:lnTo>
                  <a:lnTo>
                    <a:pt x="4168" y="2501"/>
                  </a:lnTo>
                  <a:lnTo>
                    <a:pt x="4168" y="3334"/>
                  </a:lnTo>
                  <a:lnTo>
                    <a:pt x="5001" y="3334"/>
                  </a:lnTo>
                  <a:lnTo>
                    <a:pt x="5001" y="4168"/>
                  </a:lnTo>
                  <a:lnTo>
                    <a:pt x="834" y="4168"/>
                  </a:lnTo>
                  <a:lnTo>
                    <a:pt x="834" y="1667"/>
                  </a:lnTo>
                  <a:close/>
                  <a:moveTo>
                    <a:pt x="13383" y="1667"/>
                  </a:moveTo>
                  <a:lnTo>
                    <a:pt x="13383" y="4168"/>
                  </a:lnTo>
                  <a:lnTo>
                    <a:pt x="9216" y="4168"/>
                  </a:lnTo>
                  <a:lnTo>
                    <a:pt x="9216" y="3334"/>
                  </a:lnTo>
                  <a:lnTo>
                    <a:pt x="10049" y="3334"/>
                  </a:lnTo>
                  <a:lnTo>
                    <a:pt x="10049" y="2501"/>
                  </a:lnTo>
                  <a:lnTo>
                    <a:pt x="9216" y="2501"/>
                  </a:lnTo>
                  <a:lnTo>
                    <a:pt x="9216" y="1667"/>
                  </a:lnTo>
                  <a:close/>
                  <a:moveTo>
                    <a:pt x="3334" y="5001"/>
                  </a:moveTo>
                  <a:lnTo>
                    <a:pt x="3334" y="5870"/>
                  </a:lnTo>
                  <a:lnTo>
                    <a:pt x="2501" y="5870"/>
                  </a:lnTo>
                  <a:lnTo>
                    <a:pt x="2501" y="5001"/>
                  </a:lnTo>
                  <a:close/>
                  <a:moveTo>
                    <a:pt x="11716" y="5001"/>
                  </a:moveTo>
                  <a:lnTo>
                    <a:pt x="11716" y="5870"/>
                  </a:lnTo>
                  <a:lnTo>
                    <a:pt x="10883" y="5870"/>
                  </a:lnTo>
                  <a:lnTo>
                    <a:pt x="10883" y="5001"/>
                  </a:lnTo>
                  <a:close/>
                  <a:moveTo>
                    <a:pt x="6692" y="0"/>
                  </a:moveTo>
                  <a:lnTo>
                    <a:pt x="6692" y="2501"/>
                  </a:lnTo>
                  <a:lnTo>
                    <a:pt x="5823" y="2501"/>
                  </a:lnTo>
                  <a:lnTo>
                    <a:pt x="5823" y="834"/>
                  </a:lnTo>
                  <a:lnTo>
                    <a:pt x="1" y="834"/>
                  </a:lnTo>
                  <a:lnTo>
                    <a:pt x="1" y="5001"/>
                  </a:lnTo>
                  <a:lnTo>
                    <a:pt x="1667" y="5001"/>
                  </a:lnTo>
                  <a:lnTo>
                    <a:pt x="1667" y="5870"/>
                  </a:lnTo>
                  <a:lnTo>
                    <a:pt x="834" y="5870"/>
                  </a:lnTo>
                  <a:lnTo>
                    <a:pt x="834" y="6704"/>
                  </a:lnTo>
                  <a:lnTo>
                    <a:pt x="5001" y="6704"/>
                  </a:lnTo>
                  <a:lnTo>
                    <a:pt x="5001" y="5870"/>
                  </a:lnTo>
                  <a:lnTo>
                    <a:pt x="4168" y="5870"/>
                  </a:lnTo>
                  <a:lnTo>
                    <a:pt x="4168" y="5001"/>
                  </a:lnTo>
                  <a:lnTo>
                    <a:pt x="5835" y="5001"/>
                  </a:lnTo>
                  <a:lnTo>
                    <a:pt x="5835" y="3334"/>
                  </a:lnTo>
                  <a:lnTo>
                    <a:pt x="8394" y="3334"/>
                  </a:lnTo>
                  <a:lnTo>
                    <a:pt x="8394" y="5001"/>
                  </a:lnTo>
                  <a:lnTo>
                    <a:pt x="10061" y="5001"/>
                  </a:lnTo>
                  <a:lnTo>
                    <a:pt x="10061" y="5870"/>
                  </a:lnTo>
                  <a:lnTo>
                    <a:pt x="9228" y="5870"/>
                  </a:lnTo>
                  <a:lnTo>
                    <a:pt x="9228" y="6704"/>
                  </a:lnTo>
                  <a:lnTo>
                    <a:pt x="13395" y="6704"/>
                  </a:lnTo>
                  <a:lnTo>
                    <a:pt x="13395" y="5870"/>
                  </a:lnTo>
                  <a:lnTo>
                    <a:pt x="12562" y="5870"/>
                  </a:lnTo>
                  <a:lnTo>
                    <a:pt x="12562" y="5001"/>
                  </a:lnTo>
                  <a:lnTo>
                    <a:pt x="14228" y="5001"/>
                  </a:lnTo>
                  <a:lnTo>
                    <a:pt x="14228" y="834"/>
                  </a:lnTo>
                  <a:lnTo>
                    <a:pt x="8418" y="834"/>
                  </a:lnTo>
                  <a:lnTo>
                    <a:pt x="8418" y="2501"/>
                  </a:lnTo>
                  <a:lnTo>
                    <a:pt x="7525" y="2501"/>
                  </a:lnTo>
                  <a:lnTo>
                    <a:pt x="7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516600" y="17036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726150" y="17036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0"/>
          <p:cNvGrpSpPr/>
          <p:nvPr/>
        </p:nvGrpSpPr>
        <p:grpSpPr>
          <a:xfrm>
            <a:off x="1056786" y="3593656"/>
            <a:ext cx="456229" cy="456229"/>
            <a:chOff x="5990475" y="1452975"/>
            <a:chExt cx="355125" cy="355125"/>
          </a:xfrm>
        </p:grpSpPr>
        <p:sp>
          <p:nvSpPr>
            <p:cNvPr id="1489" name="Google Shape;1489;p40"/>
            <p:cNvSpPr/>
            <p:nvPr/>
          </p:nvSpPr>
          <p:spPr>
            <a:xfrm>
              <a:off x="5990475" y="1452975"/>
              <a:ext cx="355125" cy="355125"/>
            </a:xfrm>
            <a:custGeom>
              <a:avLst/>
              <a:gdLst/>
              <a:ahLst/>
              <a:cxnLst/>
              <a:rect l="l" t="t" r="r" b="b"/>
              <a:pathLst>
                <a:path w="14205" h="14205" extrusionOk="0">
                  <a:moveTo>
                    <a:pt x="8347" y="846"/>
                  </a:moveTo>
                  <a:cubicBezTo>
                    <a:pt x="9597" y="846"/>
                    <a:pt x="10669" y="1798"/>
                    <a:pt x="10811" y="3049"/>
                  </a:cubicBezTo>
                  <a:lnTo>
                    <a:pt x="10871" y="3501"/>
                  </a:lnTo>
                  <a:cubicBezTo>
                    <a:pt x="11347" y="3394"/>
                    <a:pt x="11454" y="3358"/>
                    <a:pt x="11669" y="3358"/>
                  </a:cubicBezTo>
                  <a:cubicBezTo>
                    <a:pt x="12597" y="3358"/>
                    <a:pt x="13359" y="4108"/>
                    <a:pt x="13359" y="5025"/>
                  </a:cubicBezTo>
                  <a:cubicBezTo>
                    <a:pt x="13359" y="5894"/>
                    <a:pt x="12693" y="6609"/>
                    <a:pt x="11823" y="6680"/>
                  </a:cubicBezTo>
                  <a:lnTo>
                    <a:pt x="12657" y="4192"/>
                  </a:lnTo>
                  <a:lnTo>
                    <a:pt x="3537" y="4192"/>
                  </a:lnTo>
                  <a:cubicBezTo>
                    <a:pt x="3834" y="3692"/>
                    <a:pt x="4382" y="3358"/>
                    <a:pt x="5013" y="3358"/>
                  </a:cubicBezTo>
                  <a:cubicBezTo>
                    <a:pt x="5239" y="3358"/>
                    <a:pt x="5323" y="3394"/>
                    <a:pt x="5799" y="3501"/>
                  </a:cubicBezTo>
                  <a:lnTo>
                    <a:pt x="5858" y="3049"/>
                  </a:lnTo>
                  <a:cubicBezTo>
                    <a:pt x="6025" y="1798"/>
                    <a:pt x="7097" y="846"/>
                    <a:pt x="8347" y="846"/>
                  </a:cubicBezTo>
                  <a:close/>
                  <a:moveTo>
                    <a:pt x="2656" y="846"/>
                  </a:moveTo>
                  <a:lnTo>
                    <a:pt x="3072" y="1679"/>
                  </a:lnTo>
                  <a:lnTo>
                    <a:pt x="5454" y="1679"/>
                  </a:lnTo>
                  <a:cubicBezTo>
                    <a:pt x="5311" y="1953"/>
                    <a:pt x="5192" y="2251"/>
                    <a:pt x="5120" y="2549"/>
                  </a:cubicBezTo>
                  <a:cubicBezTo>
                    <a:pt x="5083" y="2547"/>
                    <a:pt x="5046" y="2546"/>
                    <a:pt x="5010" y="2546"/>
                  </a:cubicBezTo>
                  <a:cubicBezTo>
                    <a:pt x="3936" y="2546"/>
                    <a:pt x="2989" y="3213"/>
                    <a:pt x="2632" y="4192"/>
                  </a:cubicBezTo>
                  <a:lnTo>
                    <a:pt x="1763" y="4192"/>
                  </a:lnTo>
                  <a:lnTo>
                    <a:pt x="810" y="7037"/>
                  </a:lnTo>
                  <a:lnTo>
                    <a:pt x="810" y="846"/>
                  </a:lnTo>
                  <a:close/>
                  <a:moveTo>
                    <a:pt x="11514" y="5049"/>
                  </a:moveTo>
                  <a:lnTo>
                    <a:pt x="10680" y="7549"/>
                  </a:lnTo>
                  <a:lnTo>
                    <a:pt x="4180" y="7549"/>
                  </a:lnTo>
                  <a:lnTo>
                    <a:pt x="4180" y="8383"/>
                  </a:lnTo>
                  <a:lnTo>
                    <a:pt x="10395" y="8383"/>
                  </a:lnTo>
                  <a:lnTo>
                    <a:pt x="10121" y="9216"/>
                  </a:lnTo>
                  <a:lnTo>
                    <a:pt x="977" y="9216"/>
                  </a:lnTo>
                  <a:lnTo>
                    <a:pt x="2382" y="5049"/>
                  </a:lnTo>
                  <a:close/>
                  <a:moveTo>
                    <a:pt x="8347" y="12562"/>
                  </a:moveTo>
                  <a:lnTo>
                    <a:pt x="8347" y="13395"/>
                  </a:lnTo>
                  <a:lnTo>
                    <a:pt x="5847" y="13395"/>
                  </a:lnTo>
                  <a:lnTo>
                    <a:pt x="5847" y="12562"/>
                  </a:lnTo>
                  <a:close/>
                  <a:moveTo>
                    <a:pt x="1" y="1"/>
                  </a:moveTo>
                  <a:lnTo>
                    <a:pt x="1" y="10014"/>
                  </a:lnTo>
                  <a:lnTo>
                    <a:pt x="6680" y="10014"/>
                  </a:lnTo>
                  <a:lnTo>
                    <a:pt x="6680" y="11716"/>
                  </a:lnTo>
                  <a:lnTo>
                    <a:pt x="5013" y="11716"/>
                  </a:lnTo>
                  <a:lnTo>
                    <a:pt x="5013" y="12550"/>
                  </a:lnTo>
                  <a:lnTo>
                    <a:pt x="1644" y="12550"/>
                  </a:lnTo>
                  <a:lnTo>
                    <a:pt x="1644" y="13371"/>
                  </a:lnTo>
                  <a:lnTo>
                    <a:pt x="5013" y="13371"/>
                  </a:lnTo>
                  <a:lnTo>
                    <a:pt x="5013" y="14205"/>
                  </a:lnTo>
                  <a:lnTo>
                    <a:pt x="9180" y="14205"/>
                  </a:lnTo>
                  <a:lnTo>
                    <a:pt x="9180" y="13371"/>
                  </a:lnTo>
                  <a:lnTo>
                    <a:pt x="12514" y="13371"/>
                  </a:lnTo>
                  <a:lnTo>
                    <a:pt x="12514" y="12550"/>
                  </a:lnTo>
                  <a:lnTo>
                    <a:pt x="9180" y="12550"/>
                  </a:lnTo>
                  <a:lnTo>
                    <a:pt x="9180" y="11716"/>
                  </a:lnTo>
                  <a:lnTo>
                    <a:pt x="7513" y="11716"/>
                  </a:lnTo>
                  <a:lnTo>
                    <a:pt x="7513" y="10014"/>
                  </a:lnTo>
                  <a:lnTo>
                    <a:pt x="10728" y="10014"/>
                  </a:lnTo>
                  <a:lnTo>
                    <a:pt x="10728" y="10026"/>
                  </a:lnTo>
                  <a:lnTo>
                    <a:pt x="11562" y="7525"/>
                  </a:lnTo>
                  <a:lnTo>
                    <a:pt x="11681" y="7525"/>
                  </a:lnTo>
                  <a:cubicBezTo>
                    <a:pt x="13062" y="7525"/>
                    <a:pt x="14205" y="6418"/>
                    <a:pt x="14205" y="5025"/>
                  </a:cubicBezTo>
                  <a:cubicBezTo>
                    <a:pt x="14205" y="3644"/>
                    <a:pt x="13062" y="2523"/>
                    <a:pt x="11680" y="2523"/>
                  </a:cubicBezTo>
                  <a:cubicBezTo>
                    <a:pt x="11645" y="2523"/>
                    <a:pt x="11609" y="2523"/>
                    <a:pt x="11573" y="2525"/>
                  </a:cubicBezTo>
                  <a:cubicBezTo>
                    <a:pt x="11204" y="1048"/>
                    <a:pt x="9871" y="1"/>
                    <a:pt x="8347" y="1"/>
                  </a:cubicBezTo>
                  <a:cubicBezTo>
                    <a:pt x="7513" y="1"/>
                    <a:pt x="6751" y="310"/>
                    <a:pt x="6156" y="834"/>
                  </a:cubicBezTo>
                  <a:lnTo>
                    <a:pt x="3584" y="834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6052975" y="1641100"/>
              <a:ext cx="20875" cy="20850"/>
            </a:xfrm>
            <a:custGeom>
              <a:avLst/>
              <a:gdLst/>
              <a:ahLst/>
              <a:cxnLst/>
              <a:rect l="l" t="t" r="r" b="b"/>
              <a:pathLst>
                <a:path w="835" h="834" extrusionOk="0">
                  <a:moveTo>
                    <a:pt x="1" y="0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40"/>
          <p:cNvGrpSpPr/>
          <p:nvPr/>
        </p:nvGrpSpPr>
        <p:grpSpPr>
          <a:xfrm>
            <a:off x="5147484" y="3593851"/>
            <a:ext cx="411137" cy="455838"/>
            <a:chOff x="6635200" y="1453575"/>
            <a:chExt cx="320300" cy="355125"/>
          </a:xfrm>
        </p:grpSpPr>
        <p:sp>
          <p:nvSpPr>
            <p:cNvPr id="1492" name="Google Shape;1492;p40"/>
            <p:cNvSpPr/>
            <p:nvPr/>
          </p:nvSpPr>
          <p:spPr>
            <a:xfrm>
              <a:off x="6635200" y="1453575"/>
              <a:ext cx="320300" cy="355125"/>
            </a:xfrm>
            <a:custGeom>
              <a:avLst/>
              <a:gdLst/>
              <a:ahLst/>
              <a:cxnLst/>
              <a:rect l="l" t="t" r="r" b="b"/>
              <a:pathLst>
                <a:path w="12812" h="14205" extrusionOk="0">
                  <a:moveTo>
                    <a:pt x="6394" y="822"/>
                  </a:moveTo>
                  <a:cubicBezTo>
                    <a:pt x="6620" y="822"/>
                    <a:pt x="6811" y="1012"/>
                    <a:pt x="6811" y="1239"/>
                  </a:cubicBezTo>
                  <a:cubicBezTo>
                    <a:pt x="6811" y="1465"/>
                    <a:pt x="6620" y="1655"/>
                    <a:pt x="6394" y="1655"/>
                  </a:cubicBezTo>
                  <a:cubicBezTo>
                    <a:pt x="6180" y="1655"/>
                    <a:pt x="5977" y="1465"/>
                    <a:pt x="5977" y="1239"/>
                  </a:cubicBezTo>
                  <a:cubicBezTo>
                    <a:pt x="5977" y="1012"/>
                    <a:pt x="6156" y="822"/>
                    <a:pt x="6394" y="822"/>
                  </a:cubicBezTo>
                  <a:close/>
                  <a:moveTo>
                    <a:pt x="1357" y="3776"/>
                  </a:moveTo>
                  <a:cubicBezTo>
                    <a:pt x="1427" y="3776"/>
                    <a:pt x="1497" y="3795"/>
                    <a:pt x="1560" y="3834"/>
                  </a:cubicBezTo>
                  <a:cubicBezTo>
                    <a:pt x="1751" y="3953"/>
                    <a:pt x="1822" y="4203"/>
                    <a:pt x="1715" y="4394"/>
                  </a:cubicBezTo>
                  <a:cubicBezTo>
                    <a:pt x="1634" y="4524"/>
                    <a:pt x="1486" y="4604"/>
                    <a:pt x="1340" y="4604"/>
                  </a:cubicBezTo>
                  <a:cubicBezTo>
                    <a:pt x="1272" y="4604"/>
                    <a:pt x="1204" y="4586"/>
                    <a:pt x="1144" y="4549"/>
                  </a:cubicBezTo>
                  <a:cubicBezTo>
                    <a:pt x="941" y="4430"/>
                    <a:pt x="882" y="4168"/>
                    <a:pt x="1001" y="3977"/>
                  </a:cubicBezTo>
                  <a:cubicBezTo>
                    <a:pt x="1080" y="3850"/>
                    <a:pt x="1218" y="3776"/>
                    <a:pt x="1357" y="3776"/>
                  </a:cubicBezTo>
                  <a:close/>
                  <a:moveTo>
                    <a:pt x="11451" y="3773"/>
                  </a:moveTo>
                  <a:cubicBezTo>
                    <a:pt x="11588" y="3773"/>
                    <a:pt x="11722" y="3845"/>
                    <a:pt x="11800" y="3977"/>
                  </a:cubicBezTo>
                  <a:cubicBezTo>
                    <a:pt x="11919" y="4168"/>
                    <a:pt x="11847" y="4430"/>
                    <a:pt x="11657" y="4549"/>
                  </a:cubicBezTo>
                  <a:cubicBezTo>
                    <a:pt x="11592" y="4586"/>
                    <a:pt x="11523" y="4604"/>
                    <a:pt x="11455" y="4604"/>
                  </a:cubicBezTo>
                  <a:cubicBezTo>
                    <a:pt x="11309" y="4604"/>
                    <a:pt x="11166" y="4524"/>
                    <a:pt x="11085" y="4394"/>
                  </a:cubicBezTo>
                  <a:cubicBezTo>
                    <a:pt x="10966" y="4203"/>
                    <a:pt x="11038" y="3953"/>
                    <a:pt x="11240" y="3834"/>
                  </a:cubicBezTo>
                  <a:cubicBezTo>
                    <a:pt x="11306" y="3793"/>
                    <a:pt x="11379" y="3773"/>
                    <a:pt x="11451" y="3773"/>
                  </a:cubicBezTo>
                  <a:close/>
                  <a:moveTo>
                    <a:pt x="1340" y="9589"/>
                  </a:moveTo>
                  <a:cubicBezTo>
                    <a:pt x="1486" y="9589"/>
                    <a:pt x="1634" y="9669"/>
                    <a:pt x="1715" y="9799"/>
                  </a:cubicBezTo>
                  <a:cubicBezTo>
                    <a:pt x="1822" y="9990"/>
                    <a:pt x="1751" y="10240"/>
                    <a:pt x="1560" y="10359"/>
                  </a:cubicBezTo>
                  <a:cubicBezTo>
                    <a:pt x="1493" y="10399"/>
                    <a:pt x="1419" y="10417"/>
                    <a:pt x="1346" y="10417"/>
                  </a:cubicBezTo>
                  <a:cubicBezTo>
                    <a:pt x="1202" y="10417"/>
                    <a:pt x="1064" y="10343"/>
                    <a:pt x="1001" y="10216"/>
                  </a:cubicBezTo>
                  <a:cubicBezTo>
                    <a:pt x="882" y="10025"/>
                    <a:pt x="953" y="9764"/>
                    <a:pt x="1144" y="9644"/>
                  </a:cubicBezTo>
                  <a:cubicBezTo>
                    <a:pt x="1204" y="9607"/>
                    <a:pt x="1272" y="9589"/>
                    <a:pt x="1340" y="9589"/>
                  </a:cubicBezTo>
                  <a:close/>
                  <a:moveTo>
                    <a:pt x="11455" y="9589"/>
                  </a:moveTo>
                  <a:cubicBezTo>
                    <a:pt x="11523" y="9589"/>
                    <a:pt x="11592" y="9607"/>
                    <a:pt x="11657" y="9644"/>
                  </a:cubicBezTo>
                  <a:cubicBezTo>
                    <a:pt x="11847" y="9764"/>
                    <a:pt x="11919" y="10025"/>
                    <a:pt x="11800" y="10216"/>
                  </a:cubicBezTo>
                  <a:cubicBezTo>
                    <a:pt x="11720" y="10343"/>
                    <a:pt x="11583" y="10417"/>
                    <a:pt x="11443" y="10417"/>
                  </a:cubicBezTo>
                  <a:cubicBezTo>
                    <a:pt x="11374" y="10417"/>
                    <a:pt x="11304" y="10399"/>
                    <a:pt x="11240" y="10359"/>
                  </a:cubicBezTo>
                  <a:cubicBezTo>
                    <a:pt x="11038" y="10240"/>
                    <a:pt x="10966" y="9990"/>
                    <a:pt x="11085" y="9799"/>
                  </a:cubicBezTo>
                  <a:cubicBezTo>
                    <a:pt x="11166" y="9669"/>
                    <a:pt x="11309" y="9589"/>
                    <a:pt x="11455" y="9589"/>
                  </a:cubicBezTo>
                  <a:close/>
                  <a:moveTo>
                    <a:pt x="7525" y="1763"/>
                  </a:moveTo>
                  <a:cubicBezTo>
                    <a:pt x="8633" y="2001"/>
                    <a:pt x="9645" y="2596"/>
                    <a:pt x="10418" y="3453"/>
                  </a:cubicBezTo>
                  <a:cubicBezTo>
                    <a:pt x="10347" y="3572"/>
                    <a:pt x="10288" y="3715"/>
                    <a:pt x="10240" y="3846"/>
                  </a:cubicBezTo>
                  <a:cubicBezTo>
                    <a:pt x="10145" y="4168"/>
                    <a:pt x="10192" y="4501"/>
                    <a:pt x="10359" y="4799"/>
                  </a:cubicBezTo>
                  <a:cubicBezTo>
                    <a:pt x="10597" y="5203"/>
                    <a:pt x="11014" y="5418"/>
                    <a:pt x="11442" y="5418"/>
                  </a:cubicBezTo>
                  <a:lnTo>
                    <a:pt x="11550" y="5418"/>
                  </a:lnTo>
                  <a:cubicBezTo>
                    <a:pt x="11728" y="5954"/>
                    <a:pt x="11812" y="6525"/>
                    <a:pt x="11812" y="7085"/>
                  </a:cubicBezTo>
                  <a:cubicBezTo>
                    <a:pt x="11812" y="7656"/>
                    <a:pt x="11728" y="8216"/>
                    <a:pt x="11550" y="8752"/>
                  </a:cubicBezTo>
                  <a:cubicBezTo>
                    <a:pt x="11519" y="8749"/>
                    <a:pt x="11488" y="8748"/>
                    <a:pt x="11458" y="8748"/>
                  </a:cubicBezTo>
                  <a:cubicBezTo>
                    <a:pt x="11024" y="8748"/>
                    <a:pt x="10593" y="8982"/>
                    <a:pt x="10371" y="9383"/>
                  </a:cubicBezTo>
                  <a:cubicBezTo>
                    <a:pt x="10204" y="9668"/>
                    <a:pt x="10157" y="10002"/>
                    <a:pt x="10252" y="10335"/>
                  </a:cubicBezTo>
                  <a:cubicBezTo>
                    <a:pt x="10299" y="10466"/>
                    <a:pt x="10359" y="10597"/>
                    <a:pt x="10430" y="10716"/>
                  </a:cubicBezTo>
                  <a:cubicBezTo>
                    <a:pt x="9645" y="11585"/>
                    <a:pt x="8633" y="12181"/>
                    <a:pt x="7525" y="12419"/>
                  </a:cubicBezTo>
                  <a:cubicBezTo>
                    <a:pt x="7335" y="12002"/>
                    <a:pt x="6906" y="11704"/>
                    <a:pt x="6394" y="11704"/>
                  </a:cubicBezTo>
                  <a:cubicBezTo>
                    <a:pt x="5906" y="11704"/>
                    <a:pt x="5477" y="12002"/>
                    <a:pt x="5263" y="12419"/>
                  </a:cubicBezTo>
                  <a:cubicBezTo>
                    <a:pt x="4168" y="12181"/>
                    <a:pt x="3156" y="11585"/>
                    <a:pt x="2382" y="10716"/>
                  </a:cubicBezTo>
                  <a:cubicBezTo>
                    <a:pt x="2453" y="10597"/>
                    <a:pt x="2513" y="10466"/>
                    <a:pt x="2560" y="10335"/>
                  </a:cubicBezTo>
                  <a:cubicBezTo>
                    <a:pt x="2644" y="10002"/>
                    <a:pt x="2608" y="9680"/>
                    <a:pt x="2441" y="9383"/>
                  </a:cubicBezTo>
                  <a:cubicBezTo>
                    <a:pt x="2203" y="8974"/>
                    <a:pt x="1771" y="8750"/>
                    <a:pt x="1319" y="8750"/>
                  </a:cubicBezTo>
                  <a:cubicBezTo>
                    <a:pt x="1296" y="8750"/>
                    <a:pt x="1273" y="8750"/>
                    <a:pt x="1251" y="8752"/>
                  </a:cubicBezTo>
                  <a:cubicBezTo>
                    <a:pt x="1072" y="8216"/>
                    <a:pt x="977" y="7656"/>
                    <a:pt x="977" y="7085"/>
                  </a:cubicBezTo>
                  <a:cubicBezTo>
                    <a:pt x="977" y="6525"/>
                    <a:pt x="1072" y="5954"/>
                    <a:pt x="1251" y="5418"/>
                  </a:cubicBezTo>
                  <a:lnTo>
                    <a:pt x="1358" y="5418"/>
                  </a:lnTo>
                  <a:cubicBezTo>
                    <a:pt x="1786" y="5418"/>
                    <a:pt x="2203" y="5203"/>
                    <a:pt x="2441" y="4799"/>
                  </a:cubicBezTo>
                  <a:cubicBezTo>
                    <a:pt x="2608" y="4513"/>
                    <a:pt x="2644" y="4168"/>
                    <a:pt x="2560" y="3846"/>
                  </a:cubicBezTo>
                  <a:cubicBezTo>
                    <a:pt x="2513" y="3715"/>
                    <a:pt x="2453" y="3572"/>
                    <a:pt x="2382" y="3453"/>
                  </a:cubicBezTo>
                  <a:cubicBezTo>
                    <a:pt x="3156" y="2596"/>
                    <a:pt x="4168" y="2001"/>
                    <a:pt x="5263" y="1763"/>
                  </a:cubicBezTo>
                  <a:cubicBezTo>
                    <a:pt x="5465" y="2179"/>
                    <a:pt x="5894" y="2477"/>
                    <a:pt x="6394" y="2477"/>
                  </a:cubicBezTo>
                  <a:cubicBezTo>
                    <a:pt x="6894" y="2477"/>
                    <a:pt x="7323" y="2179"/>
                    <a:pt x="7525" y="1763"/>
                  </a:cubicBezTo>
                  <a:close/>
                  <a:moveTo>
                    <a:pt x="6394" y="12538"/>
                  </a:moveTo>
                  <a:cubicBezTo>
                    <a:pt x="6620" y="12538"/>
                    <a:pt x="6811" y="12728"/>
                    <a:pt x="6811" y="12954"/>
                  </a:cubicBezTo>
                  <a:cubicBezTo>
                    <a:pt x="6811" y="13181"/>
                    <a:pt x="6620" y="13371"/>
                    <a:pt x="6394" y="13371"/>
                  </a:cubicBezTo>
                  <a:cubicBezTo>
                    <a:pt x="6180" y="13371"/>
                    <a:pt x="5977" y="13181"/>
                    <a:pt x="5977" y="12954"/>
                  </a:cubicBezTo>
                  <a:cubicBezTo>
                    <a:pt x="5977" y="12728"/>
                    <a:pt x="6180" y="12538"/>
                    <a:pt x="6394" y="12538"/>
                  </a:cubicBezTo>
                  <a:close/>
                  <a:moveTo>
                    <a:pt x="6418" y="0"/>
                  </a:moveTo>
                  <a:cubicBezTo>
                    <a:pt x="5835" y="0"/>
                    <a:pt x="5346" y="405"/>
                    <a:pt x="5204" y="953"/>
                  </a:cubicBezTo>
                  <a:cubicBezTo>
                    <a:pt x="3834" y="1227"/>
                    <a:pt x="2620" y="1965"/>
                    <a:pt x="1727" y="3001"/>
                  </a:cubicBezTo>
                  <a:cubicBezTo>
                    <a:pt x="1612" y="2965"/>
                    <a:pt x="1495" y="2948"/>
                    <a:pt x="1378" y="2948"/>
                  </a:cubicBezTo>
                  <a:cubicBezTo>
                    <a:pt x="950" y="2948"/>
                    <a:pt x="532" y="3179"/>
                    <a:pt x="298" y="3572"/>
                  </a:cubicBezTo>
                  <a:cubicBezTo>
                    <a:pt x="1" y="4084"/>
                    <a:pt x="108" y="4703"/>
                    <a:pt x="524" y="5096"/>
                  </a:cubicBezTo>
                  <a:cubicBezTo>
                    <a:pt x="298" y="5739"/>
                    <a:pt x="191" y="6418"/>
                    <a:pt x="191" y="7108"/>
                  </a:cubicBezTo>
                  <a:cubicBezTo>
                    <a:pt x="191" y="7787"/>
                    <a:pt x="310" y="8478"/>
                    <a:pt x="524" y="9109"/>
                  </a:cubicBezTo>
                  <a:cubicBezTo>
                    <a:pt x="120" y="9502"/>
                    <a:pt x="12" y="10121"/>
                    <a:pt x="298" y="10633"/>
                  </a:cubicBezTo>
                  <a:cubicBezTo>
                    <a:pt x="536" y="11038"/>
                    <a:pt x="953" y="11252"/>
                    <a:pt x="1382" y="11252"/>
                  </a:cubicBezTo>
                  <a:cubicBezTo>
                    <a:pt x="1501" y="11252"/>
                    <a:pt x="1620" y="11240"/>
                    <a:pt x="1727" y="11204"/>
                  </a:cubicBezTo>
                  <a:cubicBezTo>
                    <a:pt x="2620" y="12240"/>
                    <a:pt x="3834" y="12978"/>
                    <a:pt x="5204" y="13252"/>
                  </a:cubicBezTo>
                  <a:cubicBezTo>
                    <a:pt x="5346" y="13800"/>
                    <a:pt x="5835" y="14205"/>
                    <a:pt x="6418" y="14205"/>
                  </a:cubicBezTo>
                  <a:cubicBezTo>
                    <a:pt x="6989" y="14205"/>
                    <a:pt x="7490" y="13800"/>
                    <a:pt x="7621" y="13252"/>
                  </a:cubicBezTo>
                  <a:cubicBezTo>
                    <a:pt x="8990" y="12978"/>
                    <a:pt x="10204" y="12240"/>
                    <a:pt x="11097" y="11204"/>
                  </a:cubicBezTo>
                  <a:cubicBezTo>
                    <a:pt x="11216" y="11240"/>
                    <a:pt x="11323" y="11252"/>
                    <a:pt x="11442" y="11252"/>
                  </a:cubicBezTo>
                  <a:cubicBezTo>
                    <a:pt x="11871" y="11252"/>
                    <a:pt x="12288" y="11038"/>
                    <a:pt x="12526" y="10633"/>
                  </a:cubicBezTo>
                  <a:cubicBezTo>
                    <a:pt x="12812" y="10121"/>
                    <a:pt x="12704" y="9502"/>
                    <a:pt x="12312" y="9109"/>
                  </a:cubicBezTo>
                  <a:cubicBezTo>
                    <a:pt x="12526" y="8478"/>
                    <a:pt x="12633" y="7787"/>
                    <a:pt x="12633" y="7108"/>
                  </a:cubicBezTo>
                  <a:cubicBezTo>
                    <a:pt x="12633" y="6418"/>
                    <a:pt x="12514" y="5739"/>
                    <a:pt x="12312" y="5096"/>
                  </a:cubicBezTo>
                  <a:cubicBezTo>
                    <a:pt x="12704" y="4703"/>
                    <a:pt x="12812" y="4084"/>
                    <a:pt x="12526" y="3572"/>
                  </a:cubicBezTo>
                  <a:cubicBezTo>
                    <a:pt x="12291" y="3177"/>
                    <a:pt x="11869" y="2953"/>
                    <a:pt x="11438" y="2953"/>
                  </a:cubicBezTo>
                  <a:cubicBezTo>
                    <a:pt x="11324" y="2953"/>
                    <a:pt x="11209" y="2968"/>
                    <a:pt x="11097" y="3001"/>
                  </a:cubicBezTo>
                  <a:cubicBezTo>
                    <a:pt x="10204" y="1965"/>
                    <a:pt x="8990" y="1227"/>
                    <a:pt x="7621" y="953"/>
                  </a:cubicBezTo>
                  <a:cubicBezTo>
                    <a:pt x="7478" y="405"/>
                    <a:pt x="6989" y="0"/>
                    <a:pt x="6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0"/>
            <p:cNvSpPr/>
            <p:nvPr/>
          </p:nvSpPr>
          <p:spPr>
            <a:xfrm>
              <a:off x="6690275" y="1544350"/>
              <a:ext cx="209875" cy="138750"/>
            </a:xfrm>
            <a:custGeom>
              <a:avLst/>
              <a:gdLst/>
              <a:ahLst/>
              <a:cxnLst/>
              <a:rect l="l" t="t" r="r" b="b"/>
              <a:pathLst>
                <a:path w="8395" h="5550" extrusionOk="0">
                  <a:moveTo>
                    <a:pt x="4191" y="3037"/>
                  </a:moveTo>
                  <a:cubicBezTo>
                    <a:pt x="4286" y="3037"/>
                    <a:pt x="4358" y="3037"/>
                    <a:pt x="4453" y="3061"/>
                  </a:cubicBezTo>
                  <a:lnTo>
                    <a:pt x="3894" y="4704"/>
                  </a:lnTo>
                  <a:lnTo>
                    <a:pt x="2155" y="4704"/>
                  </a:lnTo>
                  <a:cubicBezTo>
                    <a:pt x="2346" y="3751"/>
                    <a:pt x="3179" y="3037"/>
                    <a:pt x="4191" y="3037"/>
                  </a:cubicBezTo>
                  <a:close/>
                  <a:moveTo>
                    <a:pt x="5239" y="3323"/>
                  </a:moveTo>
                  <a:cubicBezTo>
                    <a:pt x="5739" y="3620"/>
                    <a:pt x="6120" y="4108"/>
                    <a:pt x="6239" y="4704"/>
                  </a:cubicBezTo>
                  <a:lnTo>
                    <a:pt x="4775" y="4704"/>
                  </a:lnTo>
                  <a:lnTo>
                    <a:pt x="5239" y="3323"/>
                  </a:lnTo>
                  <a:close/>
                  <a:moveTo>
                    <a:pt x="5465" y="1"/>
                  </a:moveTo>
                  <a:lnTo>
                    <a:pt x="5239" y="679"/>
                  </a:lnTo>
                  <a:cubicBezTo>
                    <a:pt x="4894" y="596"/>
                    <a:pt x="4548" y="549"/>
                    <a:pt x="4191" y="549"/>
                  </a:cubicBezTo>
                  <a:cubicBezTo>
                    <a:pt x="2381" y="549"/>
                    <a:pt x="726" y="1620"/>
                    <a:pt x="0" y="3311"/>
                  </a:cubicBezTo>
                  <a:lnTo>
                    <a:pt x="750" y="3632"/>
                  </a:lnTo>
                  <a:cubicBezTo>
                    <a:pt x="1346" y="2263"/>
                    <a:pt x="2703" y="1382"/>
                    <a:pt x="4191" y="1382"/>
                  </a:cubicBezTo>
                  <a:cubicBezTo>
                    <a:pt x="4465" y="1382"/>
                    <a:pt x="4715" y="1418"/>
                    <a:pt x="4977" y="1477"/>
                  </a:cubicBezTo>
                  <a:lnTo>
                    <a:pt x="4715" y="2263"/>
                  </a:lnTo>
                  <a:cubicBezTo>
                    <a:pt x="4548" y="2239"/>
                    <a:pt x="4370" y="2215"/>
                    <a:pt x="4191" y="2215"/>
                  </a:cubicBezTo>
                  <a:cubicBezTo>
                    <a:pt x="2739" y="2215"/>
                    <a:pt x="1512" y="3311"/>
                    <a:pt x="1310" y="4728"/>
                  </a:cubicBezTo>
                  <a:lnTo>
                    <a:pt x="441" y="4728"/>
                  </a:lnTo>
                  <a:lnTo>
                    <a:pt x="441" y="5549"/>
                  </a:lnTo>
                  <a:lnTo>
                    <a:pt x="7930" y="5549"/>
                  </a:lnTo>
                  <a:lnTo>
                    <a:pt x="7930" y="4728"/>
                  </a:lnTo>
                  <a:lnTo>
                    <a:pt x="7061" y="4728"/>
                  </a:lnTo>
                  <a:cubicBezTo>
                    <a:pt x="6953" y="3751"/>
                    <a:pt x="6334" y="2942"/>
                    <a:pt x="5501" y="2525"/>
                  </a:cubicBezTo>
                  <a:lnTo>
                    <a:pt x="5775" y="1727"/>
                  </a:lnTo>
                  <a:cubicBezTo>
                    <a:pt x="6596" y="2096"/>
                    <a:pt x="7263" y="2775"/>
                    <a:pt x="7632" y="3632"/>
                  </a:cubicBezTo>
                  <a:lnTo>
                    <a:pt x="8394" y="3311"/>
                  </a:lnTo>
                  <a:cubicBezTo>
                    <a:pt x="7918" y="2239"/>
                    <a:pt x="7061" y="1406"/>
                    <a:pt x="6025" y="941"/>
                  </a:cubicBezTo>
                  <a:lnTo>
                    <a:pt x="6251" y="275"/>
                  </a:lnTo>
                  <a:lnTo>
                    <a:pt x="5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6784625" y="17036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1"/>
                  </a:moveTo>
                  <a:lnTo>
                    <a:pt x="0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6826300" y="17036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0" y="1"/>
                  </a:moveTo>
                  <a:lnTo>
                    <a:pt x="0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6742950" y="1703600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1" y="1"/>
                  </a:moveTo>
                  <a:lnTo>
                    <a:pt x="1" y="834"/>
                  </a:lnTo>
                  <a:lnTo>
                    <a:pt x="834" y="834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" name="Picture 2" descr="Kenali Jenis Botol Plastik yang Bisa Didaur Ulang Jadi Sebuah Produk -  Semua Halaman - No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3" y="1642124"/>
            <a:ext cx="1130839" cy="96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84" y="1642124"/>
            <a:ext cx="1125500" cy="96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Jar Images | Free Vectors, Stock Photos &amp; PS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3" y="3238882"/>
            <a:ext cx="1130839" cy="10667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38" y="3278142"/>
            <a:ext cx="1173245" cy="10275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base Project Proposa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1488</Words>
  <Application>Microsoft Office PowerPoint</Application>
  <PresentationFormat>On-screen Show (16:9)</PresentationFormat>
  <Paragraphs>874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Database Project Proposal by Slidesgo</vt:lpstr>
      <vt:lpstr>Relational Database Management System (RDBMS) Sebuah Perusahaan Kemasan Plastik PET   Nama: Julio Febrian  NPM: 1906354702 </vt:lpstr>
      <vt:lpstr>Daftar Isi</vt:lpstr>
      <vt:lpstr>Profil perusahaan</vt:lpstr>
      <vt:lpstr>PT. XYZ</vt:lpstr>
      <vt:lpstr>Visi &amp; Misi</vt:lpstr>
      <vt:lpstr>Nilai-nilai perusahaan </vt:lpstr>
      <vt:lpstr>PowerPoint Presentation</vt:lpstr>
      <vt:lpstr>Database</vt:lpstr>
      <vt:lpstr>81 Jenis Produk</vt:lpstr>
      <vt:lpstr>Database Produk</vt:lpstr>
      <vt:lpstr>Database Supplier</vt:lpstr>
      <vt:lpstr>Database Pelanggan</vt:lpstr>
      <vt:lpstr>Database Karyawan</vt:lpstr>
      <vt:lpstr>Database Transaksi</vt:lpstr>
      <vt:lpstr>Relationship</vt:lpstr>
      <vt:lpstr>$100,000</vt:lpstr>
      <vt:lpstr>Query</vt:lpstr>
      <vt:lpstr>Top 5 produk paling banyak terjual</vt:lpstr>
      <vt:lpstr>Top 10 pelanggan paling loyal</vt:lpstr>
      <vt:lpstr>Top 5 karyawan paling aktif</vt:lpstr>
      <vt:lpstr>Wilayah yang memiliki pelanggan terbesar</vt:lpstr>
      <vt:lpstr>Top 5 transaksi paling besar </vt:lpstr>
      <vt:lpstr>Top 5 stok produk paling banyak</vt:lpstr>
      <vt:lpstr>Top 5 supplier paling berkontribusi</vt:lpstr>
      <vt:lpstr>Jumlah transaksi dan hasil penjualan tiap tahun</vt:lpstr>
      <vt:lpstr>Metode pembayaran dengan total hasil penjualan</vt:lpstr>
      <vt:lpstr>Top 5 produk yang menghasilkan penjualan paling tinggi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 (RDBMS) Sebuah Perusahaan Kemasan Plastik PET  Nama: Julio Febrian  NPM: 1906354702 </dc:title>
  <dc:creator>Intel</dc:creator>
  <cp:lastModifiedBy>Intel</cp:lastModifiedBy>
  <cp:revision>13</cp:revision>
  <dcterms:modified xsi:type="dcterms:W3CDTF">2021-12-07T05:46:51Z</dcterms:modified>
</cp:coreProperties>
</file>