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F7AE71-7827-4842-916C-A1441CA662D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7738981-527D-4801-A1AB-47076C0BD10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EC2FCE-6CD4-4F4B-B4ED-1A70A5650A5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4DA740-767F-4DFC-909D-49E321447F3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277C93-AB8A-497C-9542-E50E727DCBE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07C2C06-3260-4117-9C7A-B88481117DD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CD1D3B-B167-4F0F-B78B-298C140562D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2D1336-3669-403D-A3CB-3249AC44B24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9DF1D32-D8CF-4EF7-BD0B-67D2FF9765F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25E93D-7202-4ECD-A003-B02B2EDCE0E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ADA3C1-47E5-4A1F-A508-B23BF7FD65F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1D58D9-E351-4F7B-97F3-8AFA957C429F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72D5B0-8535-4207-A7FA-DF0D9303ED87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FC3471-C766-4E90-AD4A-E80E2059F783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12E0A3-49AD-4D03-A3BE-7DC911127A3F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B93F2A-6FF8-4DBB-BCD3-4503406B9C82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2DECF2-5D32-41BD-85B0-766C4CB215FE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5B12FE-821D-4239-BC69-073A1880AF28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24DA28-11C2-4F4D-BED4-00954C03AED9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9CD6BA-1F7F-4C96-B0D3-2417B6BD2751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988221-BDB6-4618-A110-42A046653AED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66108C-2A0A-4F5C-9A96-D2A9FDA57179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47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54;p13"/>
          <p:cNvSpPr/>
          <p:nvPr/>
        </p:nvSpPr>
        <p:spPr>
          <a:xfrm>
            <a:off x="2925360" y="0"/>
            <a:ext cx="6218280" cy="5143320"/>
          </a:xfrm>
          <a:prstGeom prst="rect">
            <a:avLst/>
          </a:prstGeom>
          <a:solidFill>
            <a:srgbClr val="f8fb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Google Shape;55;p13"/>
          <p:cNvSpPr/>
          <p:nvPr/>
        </p:nvSpPr>
        <p:spPr>
          <a:xfrm>
            <a:off x="2877480" y="0"/>
            <a:ext cx="5869080" cy="721800"/>
          </a:xfrm>
          <a:prstGeom prst="rect">
            <a:avLst/>
          </a:prstGeom>
          <a:gradFill rotWithShape="0">
            <a:gsLst>
              <a:gs pos="0">
                <a:srgbClr val="174779"/>
              </a:gs>
              <a:gs pos="100000">
                <a:srgbClr val="f8fb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Google Shape;56;p13"/>
          <p:cNvSpPr/>
          <p:nvPr/>
        </p:nvSpPr>
        <p:spPr>
          <a:xfrm>
            <a:off x="2925360" y="125280"/>
            <a:ext cx="6218280" cy="5965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f8fbff"/>
                </a:solidFill>
                <a:latin typeface="Comfortaa"/>
                <a:ea typeface="Comfortaa"/>
              </a:rPr>
              <a:t>JUGADOR {{ tag }}: {{ keyname }}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Google Shape;57;p13"/>
          <p:cNvSpPr/>
          <p:nvPr/>
        </p:nvSpPr>
        <p:spPr>
          <a:xfrm>
            <a:off x="3127680" y="810720"/>
            <a:ext cx="5813640" cy="81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chemeClr val="dk2"/>
                </a:solidFill>
                <a:latin typeface="Lexend Light"/>
                <a:ea typeface="Lexend Light"/>
              </a:rPr>
              <a:t>Posición: {{ position }}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chemeClr val="dk2"/>
                </a:solidFill>
                <a:latin typeface="Lexend Light"/>
                <a:ea typeface="Lexend Light"/>
              </a:rPr>
              <a:t>Compañero de equipo: {{ tag_teammate }}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player" descr=""/>
          <p:cNvPicPr/>
          <p:nvPr/>
        </p:nvPicPr>
        <p:blipFill>
          <a:blip r:embed="rId1"/>
          <a:stretch/>
        </p:blipFill>
        <p:spPr>
          <a:xfrm>
            <a:off x="762480" y="1077840"/>
            <a:ext cx="1422000" cy="2987640"/>
          </a:xfrm>
          <a:prstGeom prst="rect">
            <a:avLst/>
          </a:prstGeom>
          <a:ln w="114300">
            <a:solidFill>
              <a:srgbClr val="7fb6ff"/>
            </a:solidFill>
            <a:round/>
          </a:ln>
        </p:spPr>
      </p:pic>
      <p:sp>
        <p:nvSpPr>
          <p:cNvPr id="41" name="Google Shape;59;p13"/>
          <p:cNvSpPr/>
          <p:nvPr/>
        </p:nvSpPr>
        <p:spPr>
          <a:xfrm>
            <a:off x="3175920" y="1717560"/>
            <a:ext cx="5703120" cy="32266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>
            <a:solidFill>
              <a:srgbClr val="dbe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shots_chart" descr=""/>
          <p:cNvPicPr/>
          <p:nvPr/>
        </p:nvPicPr>
        <p:blipFill>
          <a:blip r:embed="rId2"/>
          <a:stretch/>
        </p:blipFill>
        <p:spPr>
          <a:xfrm>
            <a:off x="3293640" y="2689560"/>
            <a:ext cx="2556360" cy="1914480"/>
          </a:xfrm>
          <a:prstGeom prst="rect">
            <a:avLst/>
          </a:prstGeom>
          <a:ln w="0">
            <a:noFill/>
          </a:ln>
        </p:spPr>
      </p:pic>
      <p:pic>
        <p:nvPicPr>
          <p:cNvPr id="43" name="heatmap" descr=""/>
          <p:cNvPicPr/>
          <p:nvPr/>
        </p:nvPicPr>
        <p:blipFill>
          <a:blip r:embed="rId3"/>
          <a:stretch/>
        </p:blipFill>
        <p:spPr>
          <a:xfrm>
            <a:off x="6959160" y="2545920"/>
            <a:ext cx="1135080" cy="220140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62;p13"/>
          <p:cNvSpPr/>
          <p:nvPr/>
        </p:nvSpPr>
        <p:spPr>
          <a:xfrm>
            <a:off x="3139200" y="1798200"/>
            <a:ext cx="287352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chemeClr val="dk2"/>
                </a:solidFill>
                <a:latin typeface="Lexend Light"/>
                <a:ea typeface="Lexend Light"/>
              </a:rPr>
              <a:t>{{ nshots }} golpeos registrados</a:t>
            </a:r>
            <a:r>
              <a:rPr b="0" lang="es" sz="1800" spc="-1" strike="noStrike">
                <a:solidFill>
                  <a:schemeClr val="dk2"/>
                </a:solidFill>
                <a:latin typeface="Lexend Light"/>
                <a:ea typeface="Lexend Light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Google Shape;63;p13"/>
          <p:cNvSpPr/>
          <p:nvPr/>
        </p:nvSpPr>
        <p:spPr>
          <a:xfrm>
            <a:off x="6130080" y="1798200"/>
            <a:ext cx="287352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chemeClr val="dk2"/>
                </a:solidFill>
                <a:latin typeface="Lexend Light"/>
                <a:ea typeface="Lexend Light"/>
              </a:rPr>
              <a:t>Heatmap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Google Shape;64;p13"/>
          <p:cNvSpPr/>
          <p:nvPr/>
        </p:nvSpPr>
        <p:spPr>
          <a:xfrm>
            <a:off x="3015000" y="810720"/>
            <a:ext cx="123480" cy="721800"/>
          </a:xfrm>
          <a:prstGeom prst="rect">
            <a:avLst/>
          </a:prstGeom>
          <a:gradFill rotWithShape="0">
            <a:gsLst>
              <a:gs pos="0">
                <a:srgbClr val="174779"/>
              </a:gs>
              <a:gs pos="100000">
                <a:srgbClr val="f8fb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2024-08-31T20:49:20Z</dcterms:modified>
  <cp:revision>1</cp:revision>
  <dc:subject/>
  <dc:title/>
</cp:coreProperties>
</file>