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28" r:id="rId19"/>
    <p:sldId id="321" r:id="rId2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96" autoAdjust="0"/>
  </p:normalViewPr>
  <p:slideViewPr>
    <p:cSldViewPr snapToGrid="0">
      <p:cViewPr varScale="1">
        <p:scale>
          <a:sx n="84" d="100"/>
          <a:sy n="84" d="100"/>
        </p:scale>
        <p:origin x="114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FD25-F8AC-44FF-966B-F1F2F8272EBC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4241-0467-4A13-AC93-E88C7979C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05/02/2025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>
                <a:solidFill>
                  <a:srgbClr val="005696"/>
                </a:solidFill>
                <a:latin typeface="Arial"/>
                <a:ea typeface="DejaVu Sans"/>
              </a:rPr>
              <a:t>Prof.: Roberto Silva Alves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8620" y="2019440"/>
            <a:ext cx="11414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dirty="0"/>
              <a:t>UC10</a:t>
            </a:r>
          </a:p>
          <a:p>
            <a:pPr algn="ctr">
              <a:lnSpc>
                <a:spcPct val="100000"/>
              </a:lnSpc>
            </a:pPr>
            <a:r>
              <a:rPr lang="pt-BR" sz="6000" dirty="0"/>
              <a:t>Gerenciar a Configuração e versionamento de Softwares</a:t>
            </a:r>
          </a:p>
          <a:p>
            <a:pPr algn="ctr">
              <a:lnSpc>
                <a:spcPct val="100000"/>
              </a:lnSpc>
            </a:pPr>
            <a:r>
              <a:rPr lang="pt-BR" sz="6000" b="0" strike="noStrike" spc="-1" dirty="0">
                <a:latin typeface="Arial"/>
              </a:rPr>
              <a:t>Aula 3</a:t>
            </a:r>
          </a:p>
        </p:txBody>
      </p:sp>
      <p:pic>
        <p:nvPicPr>
          <p:cNvPr id="83" name="Imagem 3"/>
          <p:cNvPicPr/>
          <p:nvPr/>
        </p:nvPicPr>
        <p:blipFill>
          <a:blip r:embed="rId2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Trunk-Based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Development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: Simplicidade e Agilidade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No entanto, para garantir que as alterações não tragam muitos conflitos para o projeto, é fundamental fazer uso extensivo de testes automatizados e diversas práticas de revisão de código.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Ambos os modelos,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Gitflow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Trunk-Based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Development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têm suas vantagens e desvantagens, e a escolha depende das necessidades e da estrutura de cada projeto.</a:t>
            </a:r>
          </a:p>
        </p:txBody>
      </p:sp>
    </p:spTree>
    <p:extLst>
      <p:ext uri="{BB962C8B-B14F-4D97-AF65-F5344CB8AC3E}">
        <p14:creationId xmlns:p14="http://schemas.microsoft.com/office/powerpoint/2010/main" val="70077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Qual a vantagem de utilizar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Com o acesso facilitado a computadores, trabalhar com arquivos tornou-se uma forte alternativa às pilhas de papéis, afinal, ao guardar as informações em memória, menos espaço físico é ocupado.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As grandes salas de arquivos com toneladas de papéis passaram a ser substituídas por computadores e servidores com grande capacidade de armazenamento.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Assim, múltiplas pessoas passaram a acessar um mesmo arquivo através de um servidor central, responsável por arquivar os documentos.</a:t>
            </a:r>
          </a:p>
        </p:txBody>
      </p:sp>
    </p:spTree>
    <p:extLst>
      <p:ext uri="{BB962C8B-B14F-4D97-AF65-F5344CB8AC3E}">
        <p14:creationId xmlns:p14="http://schemas.microsoft.com/office/powerpoint/2010/main" val="3215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Qual a vantagem de utilizar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acesso de muitas pessoas a um arquivo, no entanto, podia ser problemático. Imagine que três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pessoasestão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trabalhando no mesmo projeto e precisam editar o mesmo arquivo, cada uma em sua parte de responsabilidade.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Se as pessoas tentarem fazer alterações ao mesmo tempo, poderiam ocorrer duas coisas: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arquivo ser sobrescrito e perder informações do trabalho de uma pessoa; ou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arquivo ficar bloqueado para edição a partir do momento em que a primeira pessoa começar a editá-lo (apesar de não perder informações, prejudica a produtividade da equipe).</a:t>
            </a:r>
          </a:p>
        </p:txBody>
      </p:sp>
    </p:spTree>
    <p:extLst>
      <p:ext uri="{BB962C8B-B14F-4D97-AF65-F5344CB8AC3E}">
        <p14:creationId xmlns:p14="http://schemas.microsoft.com/office/powerpoint/2010/main" val="35893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Qual a vantagem de utilizar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Além disso, não se tinha controle sobre quem era responsável por cada alteração, pois não era mantido um histórico de alterações do documento.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Com isso em mente, passaram a surgir ferramentas para controlar as versões de um projeto, que eram capazes de manter todo o histórico das alterações nos arquivos, bem como as pessoas responsáveis por elas, como o CVS 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Subversion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Dessa maneira, além de ter o controle do histórico de um projeto, era possível reverter alterações que introduziram funcionalidades indesejadas ao projeto, ou voltar a um estado do projeto onde existia um arquivo que não existe mais na versão atual.</a:t>
            </a:r>
          </a:p>
        </p:txBody>
      </p:sp>
    </p:spTree>
    <p:extLst>
      <p:ext uri="{BB962C8B-B14F-4D97-AF65-F5344CB8AC3E}">
        <p14:creationId xmlns:p14="http://schemas.microsoft.com/office/powerpoint/2010/main" val="96140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Qual a vantagem de utilizar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Apesar de já fornecer o controle do histórico de versões, estas ferramentas costumavam centralizar o controle de versão, ou seja, ferramentas que controlavam o versionamento do estado de um repositório central, em um servidor.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Sendo assim, existia uma vulnerabilidade no modelo: caso existisse alguma falha no servidor, não seria possível utilizar o controle de versão enquanto a falha existisse, e no caso de um disco corrompido, isso poderia significar a perda de todo o histórico, caso não existisse nenhum backup.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Com isso, surgiram os sistemas de gerenciamento de versões distribuídos. Nestes, além de existir um repositório central em servidor, cada pessoa terá uma cópia do repositório em sua máquina, e através do repositório local poderá comunicar-se com os dados armazenados no servidor.</a:t>
            </a:r>
          </a:p>
        </p:txBody>
      </p:sp>
    </p:spTree>
    <p:extLst>
      <p:ext uri="{BB962C8B-B14F-4D97-AF65-F5344CB8AC3E}">
        <p14:creationId xmlns:p14="http://schemas.microsoft.com/office/powerpoint/2010/main" val="106738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Qual a vantagem de utilizar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Com esse modelo, é mais fácil restaurar o estado de um servidor defeituoso, pois cada cliente tem uma cópia exata do repositório central, e basta copiá-la para o servidor para restaurá-lo.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Além disso, permite trabalhar com diversos repositórios remotos, o que aumenta as possibilidades de fluxo de trabalho com diferentes grupos de pessoas.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Em vista disso, podemos considerar que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 sistema de gerenciamento de versões distribuído (SGVD).</a:t>
            </a:r>
          </a:p>
        </p:txBody>
      </p:sp>
    </p:spTree>
    <p:extLst>
      <p:ext uri="{BB962C8B-B14F-4D97-AF65-F5344CB8AC3E}">
        <p14:creationId xmlns:p14="http://schemas.microsoft.com/office/powerpoint/2010/main" val="189619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Qual a vantagem de utilizar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25066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Ainda assim, talvez o principal motivo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ser tão adotado pela comunidade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desde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iniciantes até experientes, seja a existência da plataforma GitHub.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 plataforma, que permite compartilhamento de código através da criação de repositórios, se tornou muito forte dentro da comunidade do open-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source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devido à facilidade de compartilhar e contribuir em projetos abertos.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Além de ser um sistema completamente distribuído,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se destaca por ser muito performático, oferecer suporte a desenvolvimento em grandes projetos, com múltiplas ramificações. E é totalmente compatível com a maior rede de compartilhamento de código da atualidade, o GitHub.</a:t>
            </a:r>
          </a:p>
        </p:txBody>
      </p:sp>
    </p:spTree>
    <p:extLst>
      <p:ext uri="{BB962C8B-B14F-4D97-AF65-F5344CB8AC3E}">
        <p14:creationId xmlns:p14="http://schemas.microsoft.com/office/powerpoint/2010/main" val="6350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Exercício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Exercício de revisão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56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Referências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24268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</a:rPr>
              <a:t>Documentação oficial do comando: 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https://git-scm.com/docs/git-log/pt_BR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Artigo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Alura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 que é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os primeiros passos nessas ferramentas. Camila Fernanda e </a:t>
            </a:r>
            <a:r>
              <a:rPr lang="pt-BR" sz="2800" b="1" spc="-1">
                <a:solidFill>
                  <a:srgbClr val="005696"/>
                </a:solidFill>
                <a:latin typeface="Calibri Light"/>
                <a:cs typeface="+mn-cs"/>
              </a:rPr>
              <a:t>Vinícius Louzada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Alterando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commits (reset, revert, --amend)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Em desenvolvimento de software, é bem comum lidarmos com bugs e ver a necessidade de voltar algumas alterações e, isso envolvendo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não é diferente.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Então, podemos se deparar com a necessidade de fazer ajustes em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anteriores ou desfazer mudanças já registradas.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Existem três comandos principais que permitem essas operações: reset,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revert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--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amend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 Vamos dar uma olhada em como eles funcionam:</a:t>
            </a:r>
          </a:p>
        </p:txBody>
      </p:sp>
    </p:spTree>
    <p:extLst>
      <p:ext uri="{BB962C8B-B14F-4D97-AF65-F5344CB8AC3E}">
        <p14:creationId xmlns:p14="http://schemas.microsoft.com/office/powerpoint/2010/main" val="409582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Alterando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commits (reset, revert, --amend)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1. Reset: Desfazendo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reset permite desfazer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anteriores e mover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anterior. Para isso, você precisa especificar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onde deseja reverter.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Exemplo: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reset HEAD~1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Neste caso, HEAD~1 significa "um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antes do último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". Isso moverá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atrás, desfazendo o último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mais recente</a:t>
            </a:r>
          </a:p>
        </p:txBody>
      </p:sp>
    </p:spTree>
    <p:extLst>
      <p:ext uri="{BB962C8B-B14F-4D97-AF65-F5344CB8AC3E}">
        <p14:creationId xmlns:p14="http://schemas.microsoft.com/office/powerpoint/2010/main" val="158569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Alterando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commits (reset, revert, --amend)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2.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Revert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Criando Novos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 Reversão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revert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usado para criar um novo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que desfaz as alterações de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específico. Em vez de remover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original, ele adiciona um novo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 reversão ao histórico.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Exemplo: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revert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HEAD~1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Isso criará um novo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que desfaz as alterações introduzidas pelo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anterior.</a:t>
            </a:r>
          </a:p>
        </p:txBody>
      </p:sp>
    </p:spTree>
    <p:extLst>
      <p:ext uri="{BB962C8B-B14F-4D97-AF65-F5344CB8AC3E}">
        <p14:creationId xmlns:p14="http://schemas.microsoft.com/office/powerpoint/2010/main" val="76325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en-US" sz="4800" b="1" spc="-1" dirty="0" err="1">
                <a:solidFill>
                  <a:srgbClr val="005696"/>
                </a:solidFill>
                <a:latin typeface="Calibri Light"/>
              </a:rPr>
              <a:t>Alterando</a:t>
            </a:r>
            <a:r>
              <a:rPr lang="en-US" sz="4800" b="1" spc="-1" dirty="0">
                <a:solidFill>
                  <a:srgbClr val="005696"/>
                </a:solidFill>
                <a:latin typeface="Calibri Light"/>
              </a:rPr>
              <a:t> commits (reset, revert, --amend)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3. --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amend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Modificando o Último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--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amend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permite fazer modificações no último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como adicionar ou editar mensagens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ou incluir arquivos esquecidos.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Exemplo: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--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amend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-m "Nova mensagem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Isso altera a mensagem do último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6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Modelos de Colaboração com Ramificações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Todas essas funcionalidades que vimos sobre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se justificam porque diversas organizações utilizam essa ferramenta como sistema de controle de versões.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Por isso, conhecimentos sobre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são comumente encontrados em requisitos de vagas de emprego no ramo de desenvolvimento de software.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comum que haja projetos que utilizam ramificações diferentes para criar novas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features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fazer testes, correções de bugs e outras atividades.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	Mas como será que essas ramificações são organizadas? Para isso, existem dois modelos de gestão de ramificações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que são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Flow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Trunk-Based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Development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85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Gitflow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: Um modelo estruturado para colaboração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Gitflow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 modelo de colaboração que oferece uma estrutura bem definida para gerenciar as ramificações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em projetos de desenvolvimento de software.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Ele é projetado para facilitar a coordenação de diferentes tipos de tarefas com as seguintes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Feature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ramos específicos para novos recursos;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Develop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é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onde fica o código do próximo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deploy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Hotfix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onde ocorre as correções de bugs;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Release: ramo para lançamentos de versões;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 onde fica todo o código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21529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Gitflow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: Um modelo estruturado para colaboração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As ramificações são criadas e fundidas de acordo com as etapas específicas do ciclo de vida do software. Isso ajuda a evitar conflitos, mantendo as diferentes tarefas bem separadas e permitindo revisões de código apropriadas antes da mesclagem.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ler mais sobre e conferir como é feita sua implementação, confira o artigo [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Flow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entenda o que é, como e quando utilizar](https://www.alura.com.br/artigos/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-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flow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-o-que-e-como-quando-utilizar]</a:t>
            </a:r>
          </a:p>
        </p:txBody>
      </p:sp>
    </p:spTree>
    <p:extLst>
      <p:ext uri="{BB962C8B-B14F-4D97-AF65-F5344CB8AC3E}">
        <p14:creationId xmlns:p14="http://schemas.microsoft.com/office/powerpoint/2010/main" val="39416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Trunk-Based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Development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: Simplicidade e Agilidade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Trunk-Based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Development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 modelo mais simples que se concentra na manutenção de uma única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principal, que pode ser chamada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trunk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ou tronco, e é utilizada para todo o desenvolvimento contínuo do projeto.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Neste modelo, todas as alterações, sejam elas novos recursos, correções de bugs ou melhorias, são desenvolvidas diretamente na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 justificativa para o modelo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Trunk-Based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Development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a garantia de agilidade e integração contínua.</a:t>
            </a:r>
          </a:p>
        </p:txBody>
      </p:sp>
    </p:spTree>
    <p:extLst>
      <p:ext uri="{BB962C8B-B14F-4D97-AF65-F5344CB8AC3E}">
        <p14:creationId xmlns:p14="http://schemas.microsoft.com/office/powerpoint/2010/main" val="359294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1492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Alterando commits (reset, revert, --amend)</vt:lpstr>
      <vt:lpstr>Alterando commits (reset, revert, --amend)</vt:lpstr>
      <vt:lpstr>Alterando commits (reset, revert, --amend)</vt:lpstr>
      <vt:lpstr>Alterando commits (reset, revert, --amend)</vt:lpstr>
      <vt:lpstr>Modelos de Colaboração com Ramificações</vt:lpstr>
      <vt:lpstr>Gitflow: Um modelo estruturado para colaboração</vt:lpstr>
      <vt:lpstr>Gitflow: Um modelo estruturado para colaboração</vt:lpstr>
      <vt:lpstr>Trunk-Based Development: Simplicidade e Agilidade</vt:lpstr>
      <vt:lpstr>Trunk-Based Development: Simplicidade e Agilidade</vt:lpstr>
      <vt:lpstr>Qual a vantagem de utilizar o Git?</vt:lpstr>
      <vt:lpstr>Qual a vantagem de utilizar o Git?</vt:lpstr>
      <vt:lpstr>Qual a vantagem de utilizar o Git?</vt:lpstr>
      <vt:lpstr>Qual a vantagem de utilizar o Git?</vt:lpstr>
      <vt:lpstr>Qual a vantagem de utilizar o Git?</vt:lpstr>
      <vt:lpstr>Qual a vantagem de utilizar o Git?</vt:lpstr>
      <vt:lpstr>Exercício</vt:lpstr>
      <vt:lpstr>Referências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106</cp:revision>
  <dcterms:created xsi:type="dcterms:W3CDTF">2019-04-01T17:03:04Z</dcterms:created>
  <dcterms:modified xsi:type="dcterms:W3CDTF">2025-02-05T22:18:52Z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