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28" r:id="rId27"/>
    <p:sldId id="321" r:id="rId28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96" autoAdjust="0"/>
  </p:normalViewPr>
  <p:slideViewPr>
    <p:cSldViewPr snapToGrid="0">
      <p:cViewPr varScale="1">
        <p:scale>
          <a:sx n="84" d="100"/>
          <a:sy n="84" d="100"/>
        </p:scale>
        <p:origin x="114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9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DFD25-F8AC-44FF-966B-F1F2F8272EBC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24241-0467-4A13-AC93-E88C7979C6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52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24241-0467-4A13-AC93-E88C7979C62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481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24241-0467-4A13-AC93-E88C7979C62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161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24241-0467-4A13-AC93-E88C7979C62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637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24241-0467-4A13-AC93-E88C7979C62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161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24241-0467-4A13-AC93-E88C7979C62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608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24241-0467-4A13-AC93-E88C7979C62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24241-0467-4A13-AC93-E88C7979C62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959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24241-0467-4A13-AC93-E88C7979C62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58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24241-0467-4A13-AC93-E88C7979C62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669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24241-0467-4A13-AC93-E88C7979C62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97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24241-0467-4A13-AC93-E88C7979C62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144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24241-0467-4A13-AC93-E88C7979C62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00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24241-0467-4A13-AC93-E88C7979C62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956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24241-0467-4A13-AC93-E88C7979C62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695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24241-0467-4A13-AC93-E88C7979C62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042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24241-0467-4A13-AC93-E88C7979C62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54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B96290-B648-4A37-820E-93D934F85DBF}" type="datetimeFigureOut">
              <a:rPr lang="pt-BR" smtClean="0"/>
              <a:pPr/>
              <a:t>07/02/2025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2F969B-143C-47B9-905D-C6D7254BA94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42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/>
          <p:cNvPicPr/>
          <p:nvPr/>
        </p:nvPicPr>
        <p:blipFill>
          <a:blip r:embed="rId15"/>
          <a:stretch/>
        </p:blipFill>
        <p:spPr>
          <a:xfrm>
            <a:off x="0" y="0"/>
            <a:ext cx="1412280" cy="9118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435960" y="6265080"/>
            <a:ext cx="275472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1600" b="1" strike="noStrike" spc="-1">
                <a:solidFill>
                  <a:srgbClr val="005696"/>
                </a:solidFill>
                <a:latin typeface="Arial"/>
                <a:ea typeface="DejaVu Sans"/>
              </a:rPr>
              <a:t>Prof.: Roberto Silva Alves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40" name="Imagem 8"/>
          <p:cNvPicPr/>
          <p:nvPr/>
        </p:nvPicPr>
        <p:blipFill>
          <a:blip r:embed="rId16"/>
          <a:stretch/>
        </p:blipFill>
        <p:spPr>
          <a:xfrm>
            <a:off x="10269000" y="5393160"/>
            <a:ext cx="1303200" cy="76104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2"/>
          <p:cNvSpPr/>
          <p:nvPr/>
        </p:nvSpPr>
        <p:spPr>
          <a:xfrm>
            <a:off x="2872440" y="5980320"/>
            <a:ext cx="61916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4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Prof.: </a:t>
            </a:r>
            <a:r>
              <a:rPr lang="pt-BR" sz="4000" b="1" spc="-1" dirty="0">
                <a:solidFill>
                  <a:srgbClr val="005696"/>
                </a:solidFill>
                <a:latin typeface="Calibri Light"/>
                <a:ea typeface="DejaVu Sans"/>
              </a:rPr>
              <a:t>Miguel Matiolla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388620" y="2019440"/>
            <a:ext cx="1141476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6000" dirty="0"/>
              <a:t>UC10</a:t>
            </a:r>
          </a:p>
          <a:p>
            <a:pPr algn="ctr">
              <a:lnSpc>
                <a:spcPct val="100000"/>
              </a:lnSpc>
            </a:pPr>
            <a:r>
              <a:rPr lang="pt-BR" sz="6000" dirty="0"/>
              <a:t>Gerenciar a Configuração e versionamento de Softwares</a:t>
            </a:r>
          </a:p>
          <a:p>
            <a:pPr algn="ctr">
              <a:lnSpc>
                <a:spcPct val="100000"/>
              </a:lnSpc>
            </a:pPr>
            <a:r>
              <a:rPr lang="pt-BR" sz="6000" b="0" strike="noStrike" spc="-1" dirty="0">
                <a:latin typeface="Arial"/>
              </a:rPr>
              <a:t>Aula 4</a:t>
            </a:r>
          </a:p>
        </p:txBody>
      </p:sp>
      <p:pic>
        <p:nvPicPr>
          <p:cNvPr id="83" name="Imagem 3"/>
          <p:cNvPicPr/>
          <p:nvPr/>
        </p:nvPicPr>
        <p:blipFill>
          <a:blip r:embed="rId2"/>
          <a:stretch/>
        </p:blipFill>
        <p:spPr>
          <a:xfrm>
            <a:off x="9316440" y="144000"/>
            <a:ext cx="2578680" cy="1505880"/>
          </a:xfrm>
          <a:prstGeom prst="rect">
            <a:avLst/>
          </a:prstGeom>
          <a:ln>
            <a:noFill/>
          </a:ln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779881" y="5260240"/>
            <a:ext cx="619268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240" y="824153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Como criar um repositório no GitHub?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4. Opções de Inicialização: Você pode optar por inicializar o repositório com um arquivo README, que é uma boa prática para fornecer informações sobre o projeto. Além disso, você pode escolher uma licença para o seu código, se desejar.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5. .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gitignore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 Você pode especificar tipos de arquivos que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deve ignorar ao rastrear alterações. Por exemplo, você pode selecionar uma linguagem de programação específica para gerar um arquivo .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gitignore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correspondente.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B01DB4BB-94B4-460E-A9B8-11E9A3DF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087" y="62955"/>
            <a:ext cx="2381425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95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240" y="824153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Como criar um repositório no GitHub?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6. Escolha 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Template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(Opcional): Se o seu projeto se encaixa em um dos modelos de projeto disponíveis, você pode escolher um para iniciar com estrutura pré-definida.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7.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Create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Repository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 Após preencher todas as informações necessárias, clique no botão "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Create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repository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" (Criar repositório) para criar o seu repositório.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Seu repositório estará pronto e você poderá começar a adicionar arquivos, fazer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colaborar com outras pessoas.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B01DB4BB-94B4-460E-A9B8-11E9A3DF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087" y="62955"/>
            <a:ext cx="2381425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3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240" y="824153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Como criar um repositório no GitHub?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6. Escolha 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Template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(Opcional): Se o seu projeto se encaixa em um dos modelos de projeto disponíveis, você pode escolher um para iniciar com estrutura pré-definida.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7.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Create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Repository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 Após preencher todas as informações necessárias, clique no botão "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Create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repository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" (Criar repositório) para criar o seu repositório.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Seu repositório estará pronto e você poderá começar a adicionar arquivos, fazer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colaborar com outras pessoas.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B01DB4BB-94B4-460E-A9B8-11E9A3DF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087" y="62955"/>
            <a:ext cx="2381425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67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240" y="824153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Repositórios remotos e locais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No contexto do controle de versão com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é importante entender a diferença entre repositórios locais e repositórios remotos.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Repositórios Locais: Um repositório local é a cópia do seu projeto que reside no seu computador. É onde você faz as alterações, cria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mantém o histórico do projeto. Você pode trabalhar offline em um repositório local sem necessidade de conexão com a internet.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B01DB4BB-94B4-460E-A9B8-11E9A3DF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087" y="62955"/>
            <a:ext cx="2381425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7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240" y="824153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Repositórios remotos e locais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No contexto do controle de versão com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é importante entender a diferença entre repositórios locais e repositórios remotos.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Repositórios Remotos: Um repositório remoto é uma versão do seu projeto hospedada em um servidor na web, como o GitHub. Eles são usados para compartilhar seu código com outros desenvolvedores e colaborar em projetos. Você pode enviar (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push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) as alterações do seu repositório local para o repositório remoto e também obter (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pull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) as alterações feitas por outras pessoas colaboradoras.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B01DB4BB-94B4-460E-A9B8-11E9A3DF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087" y="62955"/>
            <a:ext cx="2381425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953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240" y="824153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Repositórios remotos e locais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Ao criar um repositório no GitHub, você está criando um repositório remoto onde seu código será hospedado e compartilhado com outras pessoas.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Lembre-se de sincronizar regularmente seu repositório local com o repositório remoto para manter todas pessoas colaboradoras atualizadas.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B01DB4BB-94B4-460E-A9B8-11E9A3DF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087" y="62955"/>
            <a:ext cx="2381425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067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240" y="824153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Repositórios remotos e locais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Ao criar um repositório no GitHub, você está criando um repositório remoto onde seu código será hospedado e compartilhado com outras pessoas.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Lembre-se de sincronizar regularmente seu repositório local com o repositório remoto para manter todas pessoas colaboradoras atualizadas.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B01DB4BB-94B4-460E-A9B8-11E9A3DF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087" y="62955"/>
            <a:ext cx="2381425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403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240" y="11453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Como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linkar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 os repositórios remoto e local?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Depois de criar um repositório no GitHub, é essencial conectar seu repositório local a ele para que você possa enviar suas alterações para o repositório remoto.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Aqui está um passo a passo, inspirado no tutorial fornecido pelo GitHub, assim que você clica em “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Create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Repository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”: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B01DB4BB-94B4-460E-A9B8-11E9A3DF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087" y="62955"/>
            <a:ext cx="2381425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109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240" y="11453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Como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linkar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 os repositórios remoto e local?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Abra o Terminal: Se estiver usando um sistema Unix (Linux ou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macOS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), abra o terminal de comandos, já caso estiver utilizando Windows, abra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Bash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no Windows.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Navegue até o Diretório do Projeto: Use o comando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&lt;caminho/do/seu/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repositorio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&gt; para navegar até o diretório do seu projeto local.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Inicie um Repositório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Local: Se o seu projeto ainda não é um repositório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use o comando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init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para iniciá-lo.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B01DB4BB-94B4-460E-A9B8-11E9A3DF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087" y="62955"/>
            <a:ext cx="2381425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6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240" y="11453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Como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linkar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 os repositórios remoto e local?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Adicione o Remote: Use o comando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remote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add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origin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&lt;URL-do-Repositório&gt; para adicionar o repositório remoto como um "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remote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" chamado "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origin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".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Exemplo: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remote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add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origin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https://github.com/seu-usuario/seu-repositori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B01DB4BB-94B4-460E-A9B8-11E9A3DF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087" y="62955"/>
            <a:ext cx="2381425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14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O que é GitHub?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GitHub é uma plataforma para gerenciar seu código e criar um ambiente de colaboração entre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devs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utilizando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como sistema de controle.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Ela vai facilitar o uso 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escondendo alguns detalhes mais complicados de setup. É lá que você provavelmente vai ter seu repositório e usar no dia a dia.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O sistema web que o GitHub possui permite que você altere arquivos lá mesmo, apesar de não ser muito aconselhado, pois você não terá um editor, um ambiente de desenvolvimento e de testes.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Para se comunicar com o GitHub e mexer nos arquivos do seu repositório, você pode usar o comando 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suas diretivas de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pull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push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.</a:t>
            </a:r>
          </a:p>
        </p:txBody>
      </p:sp>
      <p:pic>
        <p:nvPicPr>
          <p:cNvPr id="7" name="Picture 2" descr="GitHub Logo and symbol, meaning, history, PNG, brand">
            <a:extLst>
              <a:ext uri="{FF2B5EF4-FFF2-40B4-BE49-F238E27FC236}">
                <a16:creationId xmlns:a16="http://schemas.microsoft.com/office/drawing/2014/main" id="{D84EA60F-AF7C-4938-B64A-9CA73C86F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273600"/>
            <a:ext cx="2381425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827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240" y="11453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Como enviar os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commits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 para o repositório remoto?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Depois que seus repositórios, local e remoto, estão vinculados, você pode enviar seus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para o repositório remoto: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Crie um Arquivo README (Opcional): Se ainda não tiver um arquivo para capa do seu repositório, que explique o que é o projeto, suas funcionalidades, pré-requisitos etc., você pode criar um nesta etapa.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Para criar o arquivo você pode iniciar com o seguinte comando: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echo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"# Meu Projeto" &gt;&gt; README.md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B01DB4BB-94B4-460E-A9B8-11E9A3DF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0" y="62955"/>
            <a:ext cx="1954872" cy="109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74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240" y="11453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Como enviar os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commits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 para o repositório remoto?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E para saber mais informações sobre como escrevê-lo, confira nosso artigo Como escrever um README incrível no seu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Github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.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https://www.alura.com.br/artigos/escrever-bom-readme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B01DB4BB-94B4-460E-A9B8-11E9A3DF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0" y="62955"/>
            <a:ext cx="1954872" cy="109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43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240" y="11453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Como enviar os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commits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 para o repositório remoto?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Adicione e Faça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 No terminal, use os comandos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add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para adicionar e confirmar as alterações.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add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README.md</a:t>
            </a: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-m "Adicionando arquivo README“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Defina o Nome da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Principal: Se você está usando a versão mais recente 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a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principal é chamada "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main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". Use o comando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-M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main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para definir isso.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-M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main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B01DB4BB-94B4-460E-A9B8-11E9A3DF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0" y="62955"/>
            <a:ext cx="1954872" cy="109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668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240" y="11453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Como enviar os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commits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 para o repositório remoto?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Envie para o Repositório Remoto: Use o comando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push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-u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origin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main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para enviar os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para o repositório remoto.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push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-u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origin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main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Dica: Todos esses comandos com os campos preenchidos certinhos na tela 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Github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B01DB4BB-94B4-460E-A9B8-11E9A3DF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0" y="62955"/>
            <a:ext cx="1954872" cy="109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732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240" y="11453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Como enviar os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commits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 para o repositório remoto?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Agora, seus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locais estão refletidos no repositório remoto no GitHub. Este processo é crucial para a colaboração em equipe e para manter um histórico centralizado do seu projeto. Lembre-se de adaptar as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URLs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nomes do repositório conforme necessário.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B01DB4BB-94B4-460E-A9B8-11E9A3DF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0" y="62955"/>
            <a:ext cx="1954872" cy="109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920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40533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Exercício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304680" y="338782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Criar dois novos repositórios no GitHub com os nomes: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	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segundoreprositorio_git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	e	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terceirorepositorio_git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2. Crie na pasta documentos do seu computador, duas pastas com os nomes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	repositorio_git_2 e repositório_git_3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3. Faça o procedimento de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linkar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a pasta repositório_git_2 ao repositório no GitHub com o nome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segundorepositorio_git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4. Crie um arquivo README.md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5. Adicione o arquivo README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6. Realize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7. Defina a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</a:rPr>
              <a:t> Principal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8. Envie o repositório remoto utilizando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push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9. Realize o mesmo procedimento para o pasta repositório_git_3 com o repositório no GitHub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terceirorepositorio_git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pPr marL="971550" lvl="1" indent="-514350">
              <a:buAutoNum type="arabicPeriod"/>
            </a:pPr>
            <a:r>
              <a:rPr lang="pt-BR" sz="200" b="1" spc="-1" dirty="0">
                <a:solidFill>
                  <a:srgbClr val="005696"/>
                </a:solidFill>
                <a:latin typeface="Calibri Light"/>
              </a:rPr>
              <a:t>1.1 </a:t>
            </a:r>
            <a:endParaRPr lang="pt-BR" sz="2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pPr marL="971550" lvl="1" indent="-514350">
              <a:buAutoNum type="arabicPeriod"/>
            </a:pPr>
            <a:endParaRPr lang="pt-BR" sz="2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564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80" y="60345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Referências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304680" y="3242682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</a:rPr>
              <a:t>Documentação oficial do comando: 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https://git-scm.com/docs/git-log/pt_BR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Artigo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Alura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 O que é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Github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 os primeiros passos nessas ferramentas. Camila Fernanda e </a:t>
            </a:r>
            <a:r>
              <a:rPr lang="pt-BR" sz="2800" b="1" spc="-1">
                <a:solidFill>
                  <a:srgbClr val="005696"/>
                </a:solidFill>
                <a:latin typeface="Calibri Light"/>
                <a:cs typeface="+mn-cs"/>
              </a:rPr>
              <a:t>Vinícius Louzada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84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Como </a:t>
            </a:r>
            <a:r>
              <a:rPr lang="en-US" sz="4800" b="1" spc="-1" dirty="0" err="1">
                <a:solidFill>
                  <a:srgbClr val="005696"/>
                </a:solidFill>
                <a:latin typeface="Calibri Light"/>
              </a:rPr>
              <a:t>criar</a:t>
            </a:r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 </a:t>
            </a:r>
            <a:r>
              <a:rPr lang="en-US" sz="4800" b="1" spc="-1" dirty="0" err="1">
                <a:solidFill>
                  <a:srgbClr val="005696"/>
                </a:solidFill>
                <a:latin typeface="Calibri Light"/>
              </a:rPr>
              <a:t>uma</a:t>
            </a:r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 </a:t>
            </a:r>
            <a:r>
              <a:rPr lang="en-US" sz="4800" b="1" spc="-1" dirty="0" err="1">
                <a:solidFill>
                  <a:srgbClr val="005696"/>
                </a:solidFill>
                <a:latin typeface="Calibri Light"/>
              </a:rPr>
              <a:t>conta</a:t>
            </a:r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Vimos que o GitHub é uma plataforma amplamente utilizada para hospedar repositórios de código e colaborar em projetos de software. E para começar a explorar seus recursos, é necessário criar uma conta que pode ser da seguinte forma:</a:t>
            </a:r>
          </a:p>
        </p:txBody>
      </p:sp>
      <p:pic>
        <p:nvPicPr>
          <p:cNvPr id="7" name="Picture 2" descr="GitHub Logo and symbol, meaning, history, PNG, brand">
            <a:extLst>
              <a:ext uri="{FF2B5EF4-FFF2-40B4-BE49-F238E27FC236}">
                <a16:creationId xmlns:a16="http://schemas.microsoft.com/office/drawing/2014/main" id="{89E8B1EB-BA04-40EC-9D67-7E0785BAA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273600"/>
            <a:ext cx="2381425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34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Como </a:t>
            </a:r>
            <a:r>
              <a:rPr lang="en-US" sz="4800" b="1" spc="-1" dirty="0" err="1">
                <a:solidFill>
                  <a:srgbClr val="005696"/>
                </a:solidFill>
                <a:latin typeface="Calibri Light"/>
              </a:rPr>
              <a:t>criar</a:t>
            </a:r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 </a:t>
            </a:r>
            <a:r>
              <a:rPr lang="en-US" sz="4800" b="1" spc="-1" dirty="0" err="1">
                <a:solidFill>
                  <a:srgbClr val="005696"/>
                </a:solidFill>
                <a:latin typeface="Calibri Light"/>
              </a:rPr>
              <a:t>uma</a:t>
            </a:r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 </a:t>
            </a:r>
            <a:r>
              <a:rPr lang="en-US" sz="4800" b="1" spc="-1" dirty="0" err="1">
                <a:solidFill>
                  <a:srgbClr val="005696"/>
                </a:solidFill>
                <a:latin typeface="Calibri Light"/>
              </a:rPr>
              <a:t>conta</a:t>
            </a:r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Passo 1: Acesse o Site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Abra o seu navegador da web e acesse o site do GitHub em "https://github.com".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Passo 2: Iniciar a Criação da Conta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Na página inicial do GitHub, você encontrará no canto superior direito um botão "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Sign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up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" (Inscrever-se). Clique nele para iniciar o processo de criação da conta.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B01DB4BB-94B4-460E-A9B8-11E9A3DF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273600"/>
            <a:ext cx="2381425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10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Como </a:t>
            </a:r>
            <a:r>
              <a:rPr lang="en-US" sz="4800" b="1" spc="-1" dirty="0" err="1">
                <a:solidFill>
                  <a:srgbClr val="005696"/>
                </a:solidFill>
                <a:latin typeface="Calibri Light"/>
              </a:rPr>
              <a:t>criar</a:t>
            </a:r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 </a:t>
            </a:r>
            <a:r>
              <a:rPr lang="en-US" sz="4800" b="1" spc="-1" dirty="0" err="1">
                <a:solidFill>
                  <a:srgbClr val="005696"/>
                </a:solidFill>
                <a:latin typeface="Calibri Light"/>
              </a:rPr>
              <a:t>uma</a:t>
            </a:r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 </a:t>
            </a:r>
            <a:r>
              <a:rPr lang="en-US" sz="4800" b="1" spc="-1" dirty="0" err="1">
                <a:solidFill>
                  <a:srgbClr val="005696"/>
                </a:solidFill>
                <a:latin typeface="Calibri Light"/>
              </a:rPr>
              <a:t>conta</a:t>
            </a:r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Passo 3: Preencha suas Informações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Você será direcionado para uma página em que deve preencher suas informações pessoais, incluindo seu nome de usuário desejado, endereço de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email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senha.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Passo 4: Verificação de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Captcha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Para garantir que você não é um robô, o GitHub pode solicitar que você complete uma verificação de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Captcha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. Siga as instruções para provar que você é um usuário legítimo.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B01DB4BB-94B4-460E-A9B8-11E9A3DF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273600"/>
            <a:ext cx="2381425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2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Como </a:t>
            </a:r>
            <a:r>
              <a:rPr lang="en-US" sz="4800" b="1" spc="-1" dirty="0" err="1">
                <a:solidFill>
                  <a:srgbClr val="005696"/>
                </a:solidFill>
                <a:latin typeface="Calibri Light"/>
              </a:rPr>
              <a:t>criar</a:t>
            </a:r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 </a:t>
            </a:r>
            <a:r>
              <a:rPr lang="en-US" sz="4800" b="1" spc="-1" dirty="0" err="1">
                <a:solidFill>
                  <a:srgbClr val="005696"/>
                </a:solidFill>
                <a:latin typeface="Calibri Light"/>
              </a:rPr>
              <a:t>uma</a:t>
            </a:r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 </a:t>
            </a:r>
            <a:r>
              <a:rPr lang="en-US" sz="4800" b="1" spc="-1" dirty="0" err="1">
                <a:solidFill>
                  <a:srgbClr val="005696"/>
                </a:solidFill>
                <a:latin typeface="Calibri Light"/>
              </a:rPr>
              <a:t>conta</a:t>
            </a:r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Passo 5: Escolha um Plano (Opcional)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O GitHub oferece planos gratuitos e pagos. Selecione o plano que melhor atende às suas necessidades. Você pode começar com o plano gratuito e, se necessário, fazer upgrade posteriormente.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Passo 6: Confirme a Conta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Após preencher todas as informações e escolher um plano, clique no botão "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Create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account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" (Criar conta) para confirmar o processo.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B01DB4BB-94B4-460E-A9B8-11E9A3DF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273600"/>
            <a:ext cx="2381425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83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185" y="367999"/>
            <a:ext cx="10972440" cy="1144800"/>
          </a:xfrm>
        </p:spPr>
        <p:txBody>
          <a:bodyPr/>
          <a:lstStyle/>
          <a:p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Como </a:t>
            </a:r>
            <a:r>
              <a:rPr lang="en-US" sz="4800" b="1" spc="-1" dirty="0" err="1">
                <a:solidFill>
                  <a:srgbClr val="005696"/>
                </a:solidFill>
                <a:latin typeface="Calibri Light"/>
              </a:rPr>
              <a:t>criar</a:t>
            </a:r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 </a:t>
            </a:r>
            <a:r>
              <a:rPr lang="en-US" sz="4800" b="1" spc="-1" dirty="0" err="1">
                <a:solidFill>
                  <a:srgbClr val="005696"/>
                </a:solidFill>
                <a:latin typeface="Calibri Light"/>
              </a:rPr>
              <a:t>uma</a:t>
            </a:r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 </a:t>
            </a:r>
            <a:r>
              <a:rPr lang="en-US" sz="4800" b="1" spc="-1" dirty="0" err="1">
                <a:solidFill>
                  <a:srgbClr val="005696"/>
                </a:solidFill>
                <a:latin typeface="Calibri Light"/>
              </a:rPr>
              <a:t>conta</a:t>
            </a:r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Passo 7: Verificação de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Email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(Opcional)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O GitHub pode enviar 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email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de verificação para o endereço fornecido. Verifique sua caixa de entrada e siga as instruções para confirmar seu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email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Pronto! Se você concluiu esses passos, já criou uma conta na plataforma com sucesso.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Agora, você pode explorar os recursos como criar repositórios, colaborar em projetos e compartilhar seu trabalho com outros desenvolvedores.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É importante destacar que as etapas para criar uma conta podem variar de acordo com as atualizações da plataforma, mas o processo geral de criação de uma conta online é semelhante.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B01DB4BB-94B4-460E-A9B8-11E9A3DF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273600"/>
            <a:ext cx="2381425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2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240" y="824153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Como criar um repositório no GitHub?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Criar um repositório no GitHub é um processo essencial para compartilhar seu código com outras pessoas desenvolvedoras. Aqui estão os passos básicos para criar um repositório: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B01DB4BB-94B4-460E-A9B8-11E9A3DF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087" y="62955"/>
            <a:ext cx="2381425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8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240" y="824153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Como criar um repositório no GitHub?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Acesse sua Conta: Certifique-se de estar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logado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na sua conta do GitHub. Se você não tiver uma conta, siga as etapas para criar uma, conforme explicado anteriormente.</a:t>
            </a:r>
          </a:p>
          <a:p>
            <a:pPr marL="514350" indent="-514350">
              <a:buAutoNum type="arabicPeriod"/>
            </a:pP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2. Página Inicial: Na página inicial do GitHub, clique no botão "New" (Novo) localizado no canto superior direito.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3. Nome e Descrição: Preencha o nome do seu repositório e uma breve descrição. Escolha se deseja que o repositório seja público (visível para todos) ou privado (acessível apenas por convite).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B01DB4BB-94B4-460E-A9B8-11E9A3DF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087" y="62955"/>
            <a:ext cx="2381425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58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</TotalTime>
  <Words>1924</Words>
  <Application>Microsoft Office PowerPoint</Application>
  <PresentationFormat>Widescreen</PresentationFormat>
  <Paragraphs>174</Paragraphs>
  <Slides>26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Apresentação do PowerPoint</vt:lpstr>
      <vt:lpstr>O que é GitHub?</vt:lpstr>
      <vt:lpstr>Como criar uma conta?</vt:lpstr>
      <vt:lpstr>Como criar uma conta?</vt:lpstr>
      <vt:lpstr>Como criar uma conta?</vt:lpstr>
      <vt:lpstr>Como criar uma conta?</vt:lpstr>
      <vt:lpstr>Como criar uma conta?</vt:lpstr>
      <vt:lpstr>Como criar um repositório no GitHub?</vt:lpstr>
      <vt:lpstr>Como criar um repositório no GitHub?</vt:lpstr>
      <vt:lpstr>Como criar um repositório no GitHub?</vt:lpstr>
      <vt:lpstr>Como criar um repositório no GitHub?</vt:lpstr>
      <vt:lpstr>Como criar um repositório no GitHub?</vt:lpstr>
      <vt:lpstr>Repositórios remotos e locais</vt:lpstr>
      <vt:lpstr>Repositórios remotos e locais</vt:lpstr>
      <vt:lpstr>Repositórios remotos e locais</vt:lpstr>
      <vt:lpstr>Repositórios remotos e locais</vt:lpstr>
      <vt:lpstr>Como linkar os repositórios remoto e local?</vt:lpstr>
      <vt:lpstr>Como linkar os repositórios remoto e local?</vt:lpstr>
      <vt:lpstr>Como linkar os repositórios remoto e local?</vt:lpstr>
      <vt:lpstr>Como enviar os commits para o repositório remoto?</vt:lpstr>
      <vt:lpstr>Como enviar os commits para o repositório remoto?</vt:lpstr>
      <vt:lpstr>Como enviar os commits para o repositório remoto?</vt:lpstr>
      <vt:lpstr>Como enviar os commits para o repositório remoto?</vt:lpstr>
      <vt:lpstr>Como enviar os commits para o repositório remoto?</vt:lpstr>
      <vt:lpstr>Exercício</vt:lpstr>
      <vt:lpstr>Referências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subject/>
  <dc:creator>consulta3d</dc:creator>
  <dc:description/>
  <cp:lastModifiedBy>MIGUEL ANGELO MATIOLLA</cp:lastModifiedBy>
  <cp:revision>123</cp:revision>
  <dcterms:created xsi:type="dcterms:W3CDTF">2019-04-01T17:03:04Z</dcterms:created>
  <dcterms:modified xsi:type="dcterms:W3CDTF">2025-02-07T22:44:30Z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