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22860000" cx="22860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475b1046a_0_0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475b10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475b1046a_0_15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475b1046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475b1046a_0_15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475b1046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22860000" cy="216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87825" lIns="287825" spcFirstLastPara="1" rIns="287825" wrap="square" tIns="28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75979" y="5294412"/>
            <a:ext cx="1864408" cy="20367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823625" y="5877556"/>
            <a:ext cx="19220400" cy="73986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824069" y="14101778"/>
            <a:ext cx="19220400" cy="2405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2075979" y="18529409"/>
            <a:ext cx="1864408" cy="20367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1823625" y="3262000"/>
            <a:ext cx="19221000" cy="55320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0"/>
              <a:buNone/>
              <a:defRPr sz="2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0"/>
              <a:buNone/>
              <a:defRPr sz="2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0"/>
              <a:buNone/>
              <a:defRPr sz="2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0"/>
              <a:buNone/>
              <a:defRPr sz="2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0"/>
              <a:buNone/>
              <a:defRPr sz="2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0"/>
              <a:buNone/>
              <a:defRPr sz="2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0"/>
              <a:buNone/>
              <a:defRPr sz="2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0"/>
              <a:buNone/>
              <a:defRPr sz="2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0"/>
              <a:buNone/>
              <a:defRPr sz="25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823625" y="10101724"/>
            <a:ext cx="19221000" cy="70239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Char char="●"/>
              <a:defRPr>
                <a:solidFill>
                  <a:schemeClr val="lt1"/>
                </a:solidFill>
              </a:defRPr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○"/>
              <a:defRPr>
                <a:solidFill>
                  <a:schemeClr val="lt1"/>
                </a:solidFill>
              </a:defRPr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■"/>
              <a:defRPr>
                <a:solidFill>
                  <a:schemeClr val="lt1"/>
                </a:solidFill>
              </a:defRPr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●"/>
              <a:defRPr>
                <a:solidFill>
                  <a:schemeClr val="lt1"/>
                </a:solidFill>
              </a:defRPr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○"/>
              <a:defRPr>
                <a:solidFill>
                  <a:schemeClr val="lt1"/>
                </a:solidFill>
              </a:defRPr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■"/>
              <a:defRPr>
                <a:solidFill>
                  <a:schemeClr val="lt1"/>
                </a:solidFill>
              </a:defRPr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●"/>
              <a:defRPr>
                <a:solidFill>
                  <a:schemeClr val="lt1"/>
                </a:solidFill>
              </a:defRPr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○"/>
              <a:defRPr>
                <a:solidFill>
                  <a:schemeClr val="lt1"/>
                </a:solidFill>
              </a:defRPr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075979" y="5294412"/>
            <a:ext cx="1864408" cy="20367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1823625" y="5877556"/>
            <a:ext cx="19221000" cy="6749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22860000" cy="21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7825" lIns="287825" spcFirstLastPara="1" rIns="287825" wrap="square" tIns="28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075979" y="5294412"/>
            <a:ext cx="1864408" cy="20367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823625" y="5860667"/>
            <a:ext cx="19221900" cy="2378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823625" y="9239444"/>
            <a:ext cx="19221900" cy="10049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22860000" cy="21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7825" lIns="287825" spcFirstLastPara="1" rIns="287825" wrap="square" tIns="28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2075979" y="5294412"/>
            <a:ext cx="1864408" cy="20367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1823625" y="5860667"/>
            <a:ext cx="19221000" cy="2378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823313" y="9239444"/>
            <a:ext cx="9435900" cy="10049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11609009" y="9239444"/>
            <a:ext cx="9435900" cy="10049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22860000" cy="21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7825" lIns="287825" spcFirstLastPara="1" rIns="287825" wrap="square" tIns="28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2075979" y="5294412"/>
            <a:ext cx="1864408" cy="20367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1823625" y="5860667"/>
            <a:ext cx="19221000" cy="2378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22860000" cy="21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7825" lIns="287825" spcFirstLastPara="1" rIns="287825" wrap="square" tIns="28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2075979" y="5294412"/>
            <a:ext cx="1864408" cy="20367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25000" y="5860667"/>
            <a:ext cx="8252100" cy="61401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803063" y="12363222"/>
            <a:ext cx="8252100" cy="71001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2075979" y="18529409"/>
            <a:ext cx="1864408" cy="20367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1823625" y="3841333"/>
            <a:ext cx="17553000" cy="13266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None/>
              <a:defRPr sz="1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11430000" cy="228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7825" lIns="287825" spcFirstLastPara="1" rIns="287825" wrap="square" tIns="28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2075979" y="5294412"/>
            <a:ext cx="1864408" cy="20367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87825" lIns="287825" spcFirstLastPara="1" rIns="287825" wrap="square" tIns="2878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1825000" y="5860667"/>
            <a:ext cx="8252100" cy="74985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1812375" y="14051222"/>
            <a:ext cx="8252100" cy="33735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2935563" y="6011667"/>
            <a:ext cx="8436000" cy="134466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rmAutofit/>
          </a:bodyPr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812375" y="19433561"/>
            <a:ext cx="19243500" cy="2046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250" y="1977889"/>
            <a:ext cx="213015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825" lIns="287825" spcFirstLastPara="1" rIns="287825" wrap="square" tIns="287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Raleway"/>
              <a:buNone/>
              <a:defRPr b="1" sz="8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Raleway"/>
              <a:buNone/>
              <a:defRPr b="1" sz="8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Raleway"/>
              <a:buNone/>
              <a:defRPr b="1" sz="8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Raleway"/>
              <a:buNone/>
              <a:defRPr b="1" sz="8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Raleway"/>
              <a:buNone/>
              <a:defRPr b="1" sz="8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Raleway"/>
              <a:buNone/>
              <a:defRPr b="1" sz="8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Raleway"/>
              <a:buNone/>
              <a:defRPr b="1" sz="8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Raleway"/>
              <a:buNone/>
              <a:defRPr b="1" sz="8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Raleway"/>
              <a:buNone/>
              <a:defRPr b="1" sz="8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250" y="5122111"/>
            <a:ext cx="21301500" cy="15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825" lIns="287825" spcFirstLastPara="1" rIns="287825" wrap="square" tIns="287825">
            <a:normAutofit/>
          </a:bodyPr>
          <a:lstStyle>
            <a:lvl1pPr indent="-495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  <a:defRPr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50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to"/>
              <a:buChar char="○"/>
              <a:defRPr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50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to"/>
              <a:buChar char="■"/>
              <a:defRPr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50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to"/>
              <a:buChar char="●"/>
              <a:defRPr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50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to"/>
              <a:buChar char="○"/>
              <a:defRPr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50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to"/>
              <a:buChar char="■"/>
              <a:defRPr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450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to"/>
              <a:buChar char="●"/>
              <a:defRPr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450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to"/>
              <a:buChar char="○"/>
              <a:defRPr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450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Lato"/>
              <a:buChar char="■"/>
              <a:defRPr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1340756" y="21110448"/>
            <a:ext cx="13716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7825" lIns="287825" spcFirstLastPara="1" rIns="287825" wrap="square" tIns="287825">
            <a:normAutofit/>
          </a:bodyPr>
          <a:lstStyle>
            <a:lvl1pPr lvl="0" algn="r">
              <a:buNone/>
              <a:def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48700" y="121842"/>
            <a:ext cx="19221000" cy="2378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80"/>
              <a:t>1st Semester IOT Progression</a:t>
            </a:r>
            <a:endParaRPr sz="59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80">
                <a:solidFill>
                  <a:schemeClr val="accent3"/>
                </a:solidFill>
              </a:rPr>
              <a:t>Where Are we?  </a:t>
            </a:r>
            <a:endParaRPr sz="5980">
              <a:solidFill>
                <a:schemeClr val="accent3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823625" y="8897667"/>
            <a:ext cx="55839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825" lIns="287825" spcFirstLastPara="1" rIns="287825" wrap="square" tIns="2878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54500" y="8897667"/>
            <a:ext cx="55839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825" lIns="287825" spcFirstLastPara="1" rIns="287825" wrap="square" tIns="2878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7113350" y="2128562"/>
            <a:ext cx="5583900" cy="15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825" lIns="287825" spcFirstLastPara="1" rIns="287825" wrap="square" tIns="2878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Julio: 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My project is to create a mailbox sensor that would notify me once the mail has came in! </a:t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matters to me because it shows me that I’m trying out new things and get to the good habit of finishing big projects</a:t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I’m currently deciding if I should create a website dedicated to receiving electronic notifications through FireBase. </a:t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Throughout the semester, I was able to create the  schematic and circuit of my buzzer. </a:t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1529450" y="2500252"/>
            <a:ext cx="5583900" cy="12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825" lIns="287825" spcFirstLastPara="1" rIns="287825" wrap="square" tIns="287825">
            <a:sp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Zach: 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○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I’m making a Servo Skull from Warhammer 40k that has several built in sensors to take in and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upload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it to the cloud. 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○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matters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 me due to how it is my first real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foray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into robotics. 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○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first major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success includes constructing the proper circuit for the temperature sensors.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136075" y="2500250"/>
            <a:ext cx="7025100" cy="12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825" lIns="287825" spcFirstLastPara="1" rIns="287825" wrap="square" tIns="28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Hamza: I am creating a smart washer/dryer based off an Arduino that can be controlled via an app. It matters to me because it can help make peoples busy lives a little easier and more streamlined. I’ve changed up the idea a bit but it is very similar to what I had started.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need to make sure that I stay on task during my course days. I will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definitely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need some support. Most likely from Billy and Mo.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661625" y="9113800"/>
            <a:ext cx="52368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51775" y="5237750"/>
            <a:ext cx="4884300" cy="12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Maria: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I’m creating a small robot capable of organizing one’s messy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workplace. It will work with sensors to navigate and will be programmed to pick up any misplaced objects.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matters to me because it will demonstrate my skills in the fields of Robotics and Computer Science. Also think the idea is cool!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success I’ve had was recollecting the past C++ code I worked on in the past.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No major changes so far.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0" y="-136083"/>
            <a:ext cx="19221900" cy="2378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1st Semester IOT Progresion</a:t>
            </a:r>
            <a:endParaRPr sz="67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>
                <a:solidFill>
                  <a:schemeClr val="accent3"/>
                </a:solidFill>
              </a:rPr>
              <a:t>Obstacles and challenges</a:t>
            </a:r>
            <a:endParaRPr sz="6780">
              <a:solidFill>
                <a:schemeClr val="accent3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7471575" y="2258775"/>
            <a:ext cx="5388300" cy="13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Julio: 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definitely</a:t>
            </a: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still can’t picture what kind of code would allow me to communicate from point A (Arduino wifi) to point B (Arduino uno) </a:t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course or a instructor that can walk me through the process could be super helpful </a:t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allies</a:t>
            </a:r>
            <a:r>
              <a:rPr lang="en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are Mo, ChatGPT and Youtube </a:t>
            </a:r>
            <a:endParaRPr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529450" y="2500252"/>
            <a:ext cx="5583900" cy="12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825" lIns="287825" spcFirstLastPara="1" rIns="287825" wrap="square" tIns="287825">
            <a:sp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Zach: 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○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only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challenge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so far was the learning the proper code, even then I was able to work backwards from tutorials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○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don't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really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have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any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or blocks to speak of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○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Allies of mine include the Arduino project book, Mo, and Billy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816675" y="7266775"/>
            <a:ext cx="68127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Maria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I’ve had  no major challenges so far.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have so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difficulties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relearning C++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Allies of mine are ChatGPT, Replit, Youtube, and some school teachers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769825" y="13062850"/>
            <a:ext cx="9401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Hamza: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There were some slight challenges such as me trying to figure out certain concepts. With the help of Billy and Mo, I overcame many of these with their help, and i’ve used those to enhance my learning.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0" y="-136083"/>
            <a:ext cx="19221900" cy="2378400"/>
          </a:xfrm>
          <a:prstGeom prst="rect">
            <a:avLst/>
          </a:prstGeom>
        </p:spPr>
        <p:txBody>
          <a:bodyPr anchorCtr="0" anchor="t" bIns="287825" lIns="287825" spcFirstLastPara="1" rIns="287825" wrap="square" tIns="28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1st Semester IOT Progresion</a:t>
            </a:r>
            <a:endParaRPr sz="67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>
                <a:solidFill>
                  <a:schemeClr val="accent3"/>
                </a:solidFill>
              </a:rPr>
              <a:t>Adjustments &amp; Improvements </a:t>
            </a:r>
            <a:endParaRPr sz="6780">
              <a:solidFill>
                <a:schemeClr val="accent3"/>
              </a:solidFill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-2929" l="0" r="0" t="2930"/>
          <a:stretch/>
        </p:blipFill>
        <p:spPr>
          <a:xfrm>
            <a:off x="0" y="4074724"/>
            <a:ext cx="8937600" cy="869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0" y="3031550"/>
            <a:ext cx="6723600" cy="202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Julio</a:t>
            </a:r>
            <a:r>
              <a:rPr b="1"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Still </a:t>
            </a: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researching</a:t>
            </a: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if I can utilize an arduino one instead. 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would </a:t>
            </a:r>
            <a:r>
              <a:rPr lang="en" sz="3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definitely</a:t>
            </a:r>
            <a:r>
              <a:rPr lang="en" sz="3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need some </a:t>
            </a:r>
            <a:r>
              <a:rPr lang="en" sz="3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support</a:t>
            </a:r>
            <a:r>
              <a:rPr lang="en" sz="3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terms of checking-in with somebody that is making sure that I’m in the right track and provides answers to my questions. </a:t>
            </a:r>
            <a:endParaRPr sz="3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Ofc nobody is perfect but bringing someone with IOT </a:t>
            </a:r>
            <a:r>
              <a:rPr lang="en" sz="3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experience</a:t>
            </a:r>
            <a:r>
              <a:rPr lang="en" sz="3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could not only be helpful for me but for the rest of the crew to make our goals more </a:t>
            </a:r>
            <a:r>
              <a:rPr lang="en" sz="3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attainable</a:t>
            </a:r>
            <a:r>
              <a:rPr lang="en" sz="3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realistics </a:t>
            </a:r>
            <a:endParaRPr sz="3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6557600" y="2242327"/>
            <a:ext cx="5583900" cy="6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825" lIns="287825" spcFirstLastPara="1" rIns="287825" wrap="square" tIns="287825">
            <a:sp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Zach: 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○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I’ll meet the goal by having a clear plan of attack.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○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most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support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 will need is for when I ask for </a:t>
            </a: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assistance from specific people.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3019600" y="11001050"/>
            <a:ext cx="6963900" cy="6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Maria: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I’ll plan check-ins to remind myself where I should be at.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Lato"/>
              <a:buChar char="●"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currently need no support.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0687800" y="16823375"/>
            <a:ext cx="4849200" cy="3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Hamza: I need to adjust my materials to what I have right now.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