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F3"/>
    <a:srgbClr val="F3F4F7"/>
    <a:srgbClr val="FDA9A9"/>
    <a:srgbClr val="78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io henrii" userId="5992a43d4175c416" providerId="LiveId" clId="{DC9A6D63-2A9A-46E6-B6E8-2B6874F0905D}"/>
    <pc:docChg chg="undo custSel modSld">
      <pc:chgData name="juliio henrii" userId="5992a43d4175c416" providerId="LiveId" clId="{DC9A6D63-2A9A-46E6-B6E8-2B6874F0905D}" dt="2022-10-17T20:30:45.656" v="539" actId="14100"/>
      <pc:docMkLst>
        <pc:docMk/>
      </pc:docMkLst>
      <pc:sldChg chg="addSp delSp modSp mod">
        <pc:chgData name="juliio henrii" userId="5992a43d4175c416" providerId="LiveId" clId="{DC9A6D63-2A9A-46E6-B6E8-2B6874F0905D}" dt="2022-10-17T20:30:45.656" v="539" actId="14100"/>
        <pc:sldMkLst>
          <pc:docMk/>
          <pc:sldMk cId="3817551349" sldId="256"/>
        </pc:sldMkLst>
        <pc:spChg chg="mod">
          <ac:chgData name="juliio henrii" userId="5992a43d4175c416" providerId="LiveId" clId="{DC9A6D63-2A9A-46E6-B6E8-2B6874F0905D}" dt="2022-10-17T13:21:12.791" v="439" actId="14100"/>
          <ac:spMkLst>
            <pc:docMk/>
            <pc:sldMk cId="3817551349" sldId="256"/>
            <ac:spMk id="4" creationId="{47CCEB6E-BA20-47DA-85DA-101A98365F4B}"/>
          </ac:spMkLst>
        </pc:spChg>
        <pc:spChg chg="del topLvl">
          <ac:chgData name="juliio henrii" userId="5992a43d4175c416" providerId="LiveId" clId="{DC9A6D63-2A9A-46E6-B6E8-2B6874F0905D}" dt="2022-10-17T13:21:24.801" v="444" actId="478"/>
          <ac:spMkLst>
            <pc:docMk/>
            <pc:sldMk cId="3817551349" sldId="256"/>
            <ac:spMk id="18" creationId="{F4631862-94F5-49ED-AB45-79B5F6F5A48F}"/>
          </ac:spMkLst>
        </pc:spChg>
        <pc:spChg chg="del topLvl">
          <ac:chgData name="juliio henrii" userId="5992a43d4175c416" providerId="LiveId" clId="{DC9A6D63-2A9A-46E6-B6E8-2B6874F0905D}" dt="2022-10-17T13:21:23.037" v="443" actId="478"/>
          <ac:spMkLst>
            <pc:docMk/>
            <pc:sldMk cId="3817551349" sldId="256"/>
            <ac:spMk id="19" creationId="{A1498D70-9860-4A4D-A9D3-D57CDFB4F413}"/>
          </ac:spMkLst>
        </pc:spChg>
        <pc:spChg chg="mod">
          <ac:chgData name="juliio henrii" userId="5992a43d4175c416" providerId="LiveId" clId="{DC9A6D63-2A9A-46E6-B6E8-2B6874F0905D}" dt="2022-10-17T13:04:50.072" v="369" actId="207"/>
          <ac:spMkLst>
            <pc:docMk/>
            <pc:sldMk cId="3817551349" sldId="256"/>
            <ac:spMk id="30" creationId="{9C48B13B-2CC2-4069-9B0B-185294C56A29}"/>
          </ac:spMkLst>
        </pc:spChg>
        <pc:spChg chg="mod">
          <ac:chgData name="juliio henrii" userId="5992a43d4175c416" providerId="LiveId" clId="{DC9A6D63-2A9A-46E6-B6E8-2B6874F0905D}" dt="2022-10-17T13:04:50.072" v="369" actId="207"/>
          <ac:spMkLst>
            <pc:docMk/>
            <pc:sldMk cId="3817551349" sldId="256"/>
            <ac:spMk id="31" creationId="{954F4A57-7D30-41BB-81FD-40A08668B121}"/>
          </ac:spMkLst>
        </pc:spChg>
        <pc:spChg chg="add del mod">
          <ac:chgData name="juliio henrii" userId="5992a43d4175c416" providerId="LiveId" clId="{DC9A6D63-2A9A-46E6-B6E8-2B6874F0905D}" dt="2022-10-17T20:30:41.255" v="538" actId="478"/>
          <ac:spMkLst>
            <pc:docMk/>
            <pc:sldMk cId="3817551349" sldId="256"/>
            <ac:spMk id="32" creationId="{D30C6A63-E02F-41DF-990A-38B1DA1ED128}"/>
          </ac:spMkLst>
        </pc:spChg>
        <pc:spChg chg="add del mod">
          <ac:chgData name="juliio henrii" userId="5992a43d4175c416" providerId="LiveId" clId="{DC9A6D63-2A9A-46E6-B6E8-2B6874F0905D}" dt="2022-10-17T20:30:40.472" v="537" actId="478"/>
          <ac:spMkLst>
            <pc:docMk/>
            <pc:sldMk cId="3817551349" sldId="256"/>
            <ac:spMk id="33" creationId="{953AD1F8-90C6-433C-83FE-40A373E14D9A}"/>
          </ac:spMkLst>
        </pc:spChg>
        <pc:spChg chg="add del mod">
          <ac:chgData name="juliio henrii" userId="5992a43d4175c416" providerId="LiveId" clId="{DC9A6D63-2A9A-46E6-B6E8-2B6874F0905D}" dt="2022-10-17T20:30:39.463" v="536" actId="478"/>
          <ac:spMkLst>
            <pc:docMk/>
            <pc:sldMk cId="3817551349" sldId="256"/>
            <ac:spMk id="34" creationId="{38767AF9-D4E5-48AA-8CB1-80E132C36D3D}"/>
          </ac:spMkLst>
        </pc:spChg>
        <pc:spChg chg="mod">
          <ac:chgData name="juliio henrii" userId="5992a43d4175c416" providerId="LiveId" clId="{DC9A6D63-2A9A-46E6-B6E8-2B6874F0905D}" dt="2022-10-17T13:21:26.643" v="445"/>
          <ac:spMkLst>
            <pc:docMk/>
            <pc:sldMk cId="3817551349" sldId="256"/>
            <ac:spMk id="36" creationId="{16DB6EAD-658D-4B8F-9397-97D4C91258A0}"/>
          </ac:spMkLst>
        </pc:spChg>
        <pc:spChg chg="mod">
          <ac:chgData name="juliio henrii" userId="5992a43d4175c416" providerId="LiveId" clId="{DC9A6D63-2A9A-46E6-B6E8-2B6874F0905D}" dt="2022-10-17T13:21:26.643" v="445"/>
          <ac:spMkLst>
            <pc:docMk/>
            <pc:sldMk cId="3817551349" sldId="256"/>
            <ac:spMk id="37" creationId="{27F21E55-8BE0-4ADE-8641-0A6565D5B46E}"/>
          </ac:spMkLst>
        </pc:spChg>
        <pc:spChg chg="mod">
          <ac:chgData name="juliio henrii" userId="5992a43d4175c416" providerId="LiveId" clId="{DC9A6D63-2A9A-46E6-B6E8-2B6874F0905D}" dt="2022-10-17T13:22:07.251" v="453"/>
          <ac:spMkLst>
            <pc:docMk/>
            <pc:sldMk cId="3817551349" sldId="256"/>
            <ac:spMk id="39" creationId="{4E9DC145-DE2C-400B-A3B3-ABC74BC74241}"/>
          </ac:spMkLst>
        </pc:spChg>
        <pc:spChg chg="mod">
          <ac:chgData name="juliio henrii" userId="5992a43d4175c416" providerId="LiveId" clId="{DC9A6D63-2A9A-46E6-B6E8-2B6874F0905D}" dt="2022-10-17T13:22:07.251" v="453"/>
          <ac:spMkLst>
            <pc:docMk/>
            <pc:sldMk cId="3817551349" sldId="256"/>
            <ac:spMk id="40" creationId="{8A5E501A-551E-488B-89E5-5C66F1B7D01E}"/>
          </ac:spMkLst>
        </pc:spChg>
        <pc:grpChg chg="mod">
          <ac:chgData name="juliio henrii" userId="5992a43d4175c416" providerId="LiveId" clId="{DC9A6D63-2A9A-46E6-B6E8-2B6874F0905D}" dt="2022-10-17T13:26:11.404" v="522" actId="14100"/>
          <ac:grpSpMkLst>
            <pc:docMk/>
            <pc:sldMk cId="3817551349" sldId="256"/>
            <ac:grpSpMk id="7" creationId="{CF627BF3-F4A7-4EDD-8BB3-37248F5A576E}"/>
          </ac:grpSpMkLst>
        </pc:grpChg>
        <pc:grpChg chg="del mod">
          <ac:chgData name="juliio henrii" userId="5992a43d4175c416" providerId="LiveId" clId="{DC9A6D63-2A9A-46E6-B6E8-2B6874F0905D}" dt="2022-10-17T13:21:52.869" v="450" actId="478"/>
          <ac:grpSpMkLst>
            <pc:docMk/>
            <pc:sldMk cId="3817551349" sldId="256"/>
            <ac:grpSpMk id="8" creationId="{A271635C-C965-4ABA-8535-4DDCBE9D1078}"/>
          </ac:grpSpMkLst>
        </pc:grpChg>
        <pc:grpChg chg="del mod">
          <ac:chgData name="juliio henrii" userId="5992a43d4175c416" providerId="LiveId" clId="{DC9A6D63-2A9A-46E6-B6E8-2B6874F0905D}" dt="2022-10-17T13:21:23.037" v="443" actId="478"/>
          <ac:grpSpMkLst>
            <pc:docMk/>
            <pc:sldMk cId="3817551349" sldId="256"/>
            <ac:grpSpMk id="17" creationId="{A89B2A3D-EEE5-4959-AAF7-15D54E3BADC6}"/>
          </ac:grpSpMkLst>
        </pc:grpChg>
        <pc:grpChg chg="mod">
          <ac:chgData name="juliio henrii" userId="5992a43d4175c416" providerId="LiveId" clId="{DC9A6D63-2A9A-46E6-B6E8-2B6874F0905D}" dt="2022-10-17T13:26:50.564" v="533" actId="14100"/>
          <ac:grpSpMkLst>
            <pc:docMk/>
            <pc:sldMk cId="3817551349" sldId="256"/>
            <ac:grpSpMk id="23" creationId="{6432914B-1D49-48B3-AFD2-4F15FCBBBC89}"/>
          </ac:grpSpMkLst>
        </pc:grpChg>
        <pc:grpChg chg="mod">
          <ac:chgData name="juliio henrii" userId="5992a43d4175c416" providerId="LiveId" clId="{DC9A6D63-2A9A-46E6-B6E8-2B6874F0905D}" dt="2022-10-17T13:26:47.990" v="532" actId="14100"/>
          <ac:grpSpMkLst>
            <pc:docMk/>
            <pc:sldMk cId="3817551349" sldId="256"/>
            <ac:grpSpMk id="26" creationId="{FEBA688C-37DE-41D4-BC2E-F9F937425B0D}"/>
          </ac:grpSpMkLst>
        </pc:grpChg>
        <pc:grpChg chg="mod">
          <ac:chgData name="juliio henrii" userId="5992a43d4175c416" providerId="LiveId" clId="{DC9A6D63-2A9A-46E6-B6E8-2B6874F0905D}" dt="2022-10-17T20:30:45.656" v="539" actId="14100"/>
          <ac:grpSpMkLst>
            <pc:docMk/>
            <pc:sldMk cId="3817551349" sldId="256"/>
            <ac:grpSpMk id="29" creationId="{8326453A-251A-4974-AD41-B3583FAD2BB3}"/>
          </ac:grpSpMkLst>
        </pc:grpChg>
        <pc:grpChg chg="add mod">
          <ac:chgData name="juliio henrii" userId="5992a43d4175c416" providerId="LiveId" clId="{DC9A6D63-2A9A-46E6-B6E8-2B6874F0905D}" dt="2022-10-17T13:26:52.993" v="534" actId="14100"/>
          <ac:grpSpMkLst>
            <pc:docMk/>
            <pc:sldMk cId="3817551349" sldId="256"/>
            <ac:grpSpMk id="35" creationId="{7FC57E1A-2914-4D0B-8DB7-C36C638A941D}"/>
          </ac:grpSpMkLst>
        </pc:grpChg>
        <pc:grpChg chg="add mod">
          <ac:chgData name="juliio henrii" userId="5992a43d4175c416" providerId="LiveId" clId="{DC9A6D63-2A9A-46E6-B6E8-2B6874F0905D}" dt="2022-10-17T13:26:45.293" v="531" actId="14100"/>
          <ac:grpSpMkLst>
            <pc:docMk/>
            <pc:sldMk cId="3817551349" sldId="256"/>
            <ac:grpSpMk id="38" creationId="{D11E4410-FDA3-43EB-8A0A-04913763AB9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E1BED-FAF5-4669-B2AE-E37EA058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36B873-3AB2-4680-A30A-76BFBE669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2734A-70C6-47F1-8D24-06EF3FFA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62-FF9A-47A4-B242-E0343F8A390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9B0AB-AA91-49E9-95E9-F67EEA4A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7590B6-9C4D-4CAB-9D14-699ECF13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34AA-544A-48F2-86D0-966B6CDB4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51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23B0A-999F-4C1F-BBDF-94C5209B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CD14FB-5FBE-4C50-B355-28B201C03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F521E-A789-4106-8E03-1CFDC5F6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62-FF9A-47A4-B242-E0343F8A390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61324-0437-4ED2-A406-CB0E24EF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3DADBE-C5BD-46D5-B4D8-4AAC10A9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34AA-544A-48F2-86D0-966B6CDB4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0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511029-7FD2-43BA-87E8-9AC0FC054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F148A4-B2A3-47AF-90CA-B8B0C75C5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6DCA6-2F97-44D4-938A-DC419564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62-FF9A-47A4-B242-E0343F8A390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AAF32B-C521-4086-B461-780B594A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8A8D5D-37F1-4A65-BA89-BF11524F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34AA-544A-48F2-86D0-966B6CDB4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8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CDC79-59F0-4F06-80BC-C6DC23F6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90143-73F1-4873-A04E-C770C846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7647D1-B9BC-4B89-9040-6F671D28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62-FF9A-47A4-B242-E0343F8A390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DB442F-3604-4B54-B146-595DE808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524D3-F43C-4F50-8AE4-53F33131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34AA-544A-48F2-86D0-966B6CDB4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98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488E7-35B1-4E78-9ACA-472E219F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D90144-5C60-4E0F-9EA1-29AD29E8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84EB40-026B-4F1A-A095-BF19586F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62-FF9A-47A4-B242-E0343F8A390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39D55-F9A7-4D98-9E38-021B47C8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92ADC-4368-4442-9BA5-8B085004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34AA-544A-48F2-86D0-966B6CDB4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8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A2F3B-996A-4E9C-9065-82CE69B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D537CE-E0E0-403D-B45A-4A7E64C0A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7BABD4-F8EE-493A-9198-142DF9756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78995D-7FBA-476F-85FA-66583CCF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62-FF9A-47A4-B242-E0343F8A390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613C57-3394-45C0-883A-5EAF57BF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8547A4-58B7-4653-B0E7-2A1F9B43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34AA-544A-48F2-86D0-966B6CDB4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8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4B786-22D0-4493-8E01-4A8A13BC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952281-E048-4F87-938C-F94846BFB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C6D010-0536-4B96-8CB8-C12D968FB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F18171-DEE6-4FCC-9495-A3D9FC73E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3667D1-D393-4CE4-83C6-4D1ED0D9E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7BAC93-477E-4ADC-BCD4-A525A73F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62-FF9A-47A4-B242-E0343F8A390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84C54C-84F7-4BB4-9C0A-A41DC70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E7539B-8DCB-43B2-A297-E9A9B636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34AA-544A-48F2-86D0-966B6CDB4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45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75D9E-E22E-4C4E-BAD0-8978CDA3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2CA861-C85A-40DA-8CD9-3B30DBA2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62-FF9A-47A4-B242-E0343F8A390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AEB132-BF80-41FF-82D2-08940506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66D0DD-5991-40B6-8E0C-6774B118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34AA-544A-48F2-86D0-966B6CDB4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98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5852B7-110F-4F09-961D-904F2AB2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62-FF9A-47A4-B242-E0343F8A390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691801-2EB1-4AC0-8061-B81C87FB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1A5767-4B44-4E54-A018-F6E9F7B6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34AA-544A-48F2-86D0-966B6CDB4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2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72306-FC98-4AC9-B49A-F6A22B56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A5DB8E-0910-47C5-A503-A34C51AE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68BEA7-7DF3-4EF7-B8F6-705F41031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60258A-813D-4189-8226-E442728E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62-FF9A-47A4-B242-E0343F8A390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ACD8B2-02C9-49A1-A0EA-55AD0941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A04861-3FDC-4687-946C-B859B28B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34AA-544A-48F2-86D0-966B6CDB4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79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5880A-7736-415A-ACF1-0FFD304A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3E49E4-BBF2-4698-994C-0EA6615D8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2905D3-43D3-4B4E-AAB9-39E278719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B3565C-45E7-4253-959B-F6AC8EA4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B762-FF9A-47A4-B242-E0343F8A390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F026E9-C2E9-4EBC-A9FB-36155219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26A524-E8BE-416D-8ACB-47CD4C44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34AA-544A-48F2-86D0-966B6CDB4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81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6A7573-5B7E-48DD-87CB-2EB5D180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54948C-521D-465F-9C76-6834240F5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8CB13-5464-416A-8E1F-1D041DE08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B762-FF9A-47A4-B242-E0343F8A3908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1F6C92-19C8-4C9F-9360-2CA43613B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F838BB-5230-4EEC-8D96-802FFCBFB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734AA-544A-48F2-86D0-966B6CDB4A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02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7CCEB6E-BA20-47DA-85DA-101A98365F4B}"/>
              </a:ext>
            </a:extLst>
          </p:cNvPr>
          <p:cNvSpPr/>
          <p:nvPr/>
        </p:nvSpPr>
        <p:spPr>
          <a:xfrm>
            <a:off x="106325" y="95693"/>
            <a:ext cx="11993525" cy="6666614"/>
          </a:xfrm>
          <a:prstGeom prst="roundRect">
            <a:avLst>
              <a:gd name="adj" fmla="val 2582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F627BF3-F4A7-4EDD-8BB3-37248F5A576E}"/>
              </a:ext>
            </a:extLst>
          </p:cNvPr>
          <p:cNvGrpSpPr/>
          <p:nvPr/>
        </p:nvGrpSpPr>
        <p:grpSpPr>
          <a:xfrm>
            <a:off x="2562447" y="199453"/>
            <a:ext cx="9453453" cy="714075"/>
            <a:chOff x="1158949" y="531629"/>
            <a:chExt cx="2690037" cy="2330842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96F6947-8927-4FFD-99C6-1DA950C16A1C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A04D4DF7-8550-44DE-99E0-9BA09D986983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EDEEF3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432914B-1D49-48B3-AFD2-4F15FCBBBC89}"/>
              </a:ext>
            </a:extLst>
          </p:cNvPr>
          <p:cNvGrpSpPr/>
          <p:nvPr/>
        </p:nvGrpSpPr>
        <p:grpSpPr>
          <a:xfrm>
            <a:off x="7657312" y="3886230"/>
            <a:ext cx="4358585" cy="2682935"/>
            <a:chOff x="1158949" y="531629"/>
            <a:chExt cx="2690037" cy="2330842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D9883C0-4059-4DBE-9618-C2E82CE24E6E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AD6C34F-4961-45D1-B9B5-CE2E596DFFD3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EDEEF3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FEBA688C-37DE-41D4-BC2E-F9F937425B0D}"/>
              </a:ext>
            </a:extLst>
          </p:cNvPr>
          <p:cNvGrpSpPr/>
          <p:nvPr/>
        </p:nvGrpSpPr>
        <p:grpSpPr>
          <a:xfrm>
            <a:off x="2562446" y="3886231"/>
            <a:ext cx="4860859" cy="2682935"/>
            <a:chOff x="1158949" y="531629"/>
            <a:chExt cx="2690037" cy="2330842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FBC5C42C-A1E8-4E33-AC01-C4F4CAC8B7F1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1568CFF6-640E-4C2C-B5C3-34C8DD8729DB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EDEEF3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326453A-251A-4974-AD41-B3583FAD2BB3}"/>
              </a:ext>
            </a:extLst>
          </p:cNvPr>
          <p:cNvGrpSpPr/>
          <p:nvPr/>
        </p:nvGrpSpPr>
        <p:grpSpPr>
          <a:xfrm>
            <a:off x="176100" y="93128"/>
            <a:ext cx="546913" cy="6476038"/>
            <a:chOff x="1158949" y="531629"/>
            <a:chExt cx="2690037" cy="2330842"/>
          </a:xfrm>
          <a:gradFill flip="none" rotWithShape="1">
            <a:gsLst>
              <a:gs pos="100000">
                <a:srgbClr val="FDA9A9"/>
              </a:gs>
              <a:gs pos="4000">
                <a:srgbClr val="7800AC"/>
              </a:gs>
            </a:gsLst>
            <a:lin ang="2700000" scaled="1"/>
            <a:tileRect/>
          </a:gradFill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9C48B13B-2CC2-4069-9B0B-185294C56A29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grpFill/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954F4A57-7D30-41BB-81FD-40A08668B121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FC57E1A-2914-4D0B-8DB7-C36C638A941D}"/>
              </a:ext>
            </a:extLst>
          </p:cNvPr>
          <p:cNvGrpSpPr/>
          <p:nvPr/>
        </p:nvGrpSpPr>
        <p:grpSpPr>
          <a:xfrm>
            <a:off x="7657312" y="1017288"/>
            <a:ext cx="4358588" cy="2765183"/>
            <a:chOff x="1158949" y="531629"/>
            <a:chExt cx="2690037" cy="2330842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6DB6EAD-658D-4B8F-9397-97D4C91258A0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27F21E55-8BE0-4ADE-8641-0A6565D5B46E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EDEEF3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11E4410-FDA3-43EB-8A0A-04913763AB9D}"/>
              </a:ext>
            </a:extLst>
          </p:cNvPr>
          <p:cNvGrpSpPr/>
          <p:nvPr/>
        </p:nvGrpSpPr>
        <p:grpSpPr>
          <a:xfrm>
            <a:off x="2562447" y="1017288"/>
            <a:ext cx="4860858" cy="2765183"/>
            <a:chOff x="1158949" y="531629"/>
            <a:chExt cx="2690037" cy="2330842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4E9DC145-DE2C-400B-A3B3-ABC74BC74241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8A5E501A-551E-488B-89E5-5C66F1B7D01E}"/>
                </a:ext>
              </a:extLst>
            </p:cNvPr>
            <p:cNvSpPr/>
            <p:nvPr/>
          </p:nvSpPr>
          <p:spPr>
            <a:xfrm>
              <a:off x="1158949" y="531629"/>
              <a:ext cx="2690037" cy="2330842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EDEEF3"/>
                </a:gs>
              </a:gsLst>
              <a:lin ang="5400000" scaled="1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17551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juliio henrii</dc:creator>
  <cp:lastModifiedBy>juliio henrii</cp:lastModifiedBy>
  <cp:revision>3</cp:revision>
  <dcterms:created xsi:type="dcterms:W3CDTF">2022-10-17T13:03:46Z</dcterms:created>
  <dcterms:modified xsi:type="dcterms:W3CDTF">2022-10-17T21:11:22Z</dcterms:modified>
</cp:coreProperties>
</file>