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BB331-6060-4C46-A14B-EBF5A0FA1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14B70A-7187-4EB7-920A-1F774BDF1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A1C0B7-61F1-454A-98C9-7A62A28C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0395-80A9-4A4E-8F8C-F11120E7B1CC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36A9C6-F5EA-448E-9744-E42B2FA6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311D6-5C77-4FA5-A6B1-C7C1CA53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3CCF-940D-417A-BE9D-A86BD55C7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42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F010E-C8CD-48E9-BCE6-C96DD96F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821281-D5C9-4BA6-8DBB-D37C9B62F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8BD4F6-1AE5-4ADD-93E0-41FD413F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0395-80A9-4A4E-8F8C-F11120E7B1CC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4A1076-489D-4212-923E-A0571610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3CE907-1FB3-4A9E-863F-C7E697A1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3CCF-940D-417A-BE9D-A86BD55C7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65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4B354B-A654-47A8-91FA-E5BA9B39A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E0B753-C8BE-478E-A640-2574F5CD2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3AA6DD-6B8D-4662-A0FD-A0154351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0395-80A9-4A4E-8F8C-F11120E7B1CC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993E53-7C01-44B1-AF3E-E379F06D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237E2-1E6D-4473-B6DB-81DE48C2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3CCF-940D-417A-BE9D-A86BD55C7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26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35D44-A66E-4DAD-BDDA-8D2219BD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EB0431-C648-4323-BC96-A231E9C4D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767455-4C87-421C-94B2-94D674E7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0395-80A9-4A4E-8F8C-F11120E7B1CC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2EEC88-516C-418B-B93F-89814C90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1A38A0-DE71-4D7D-882B-AB77315A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3CCF-940D-417A-BE9D-A86BD55C7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65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BEFB8-127C-4D46-8162-D511D589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29B715-F624-48D6-9287-4BFD351FB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65A44E-8962-4C8F-BC7B-0F78B1D1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0395-80A9-4A4E-8F8C-F11120E7B1CC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E8432D-0C41-4CF9-9602-15988385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434CAF-168E-45AD-8C63-235CFA89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3CCF-940D-417A-BE9D-A86BD55C7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97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59293-9390-428B-9B8D-F80AEE2D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66D4EB-A75B-40E6-9B65-0F53F0657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A2F23D-1265-459C-9A87-197744319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82B06C-F2B0-4033-BA03-111F4B80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0395-80A9-4A4E-8F8C-F11120E7B1CC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6F38FC-6728-4E60-90F0-8B9EE51C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DD69F4-1D78-490D-98BD-056BD31B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3CCF-940D-417A-BE9D-A86BD55C7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72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9D98A-4C51-446C-ACF4-F81C1FDF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3D53EA-278F-425B-9C9E-738CFC84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FF675C-D6E9-48CE-8763-452D40DE5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757EEF-D1D8-46BE-9311-FD1F98F89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A31A17-E55E-4357-B194-ADDF258A3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2CAED9-81BC-44EE-94DD-6E7CF11B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0395-80A9-4A4E-8F8C-F11120E7B1CC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C13198-5130-45BB-B4CA-28FFE0FD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0DEBE3-BF81-40E4-BAF6-7E92BDB2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3CCF-940D-417A-BE9D-A86BD55C7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55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5BD19-50AA-451B-8A99-8C84DE8D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D0B021-5A67-4FE8-BEAE-C884BD77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0395-80A9-4A4E-8F8C-F11120E7B1CC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BF2070-97EB-442F-9A07-FF6534EF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F3290C-68C9-4301-8C00-45778844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3CCF-940D-417A-BE9D-A86BD55C7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08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5819998-C6CA-440F-B16A-0EA6DBE6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0395-80A9-4A4E-8F8C-F11120E7B1CC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E03415C-1662-44F4-8319-705BDE2F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5055A4-79FF-4C87-A131-79CEE8E5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3CCF-940D-417A-BE9D-A86BD55C7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83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A5EC7-59A9-43BA-ABC9-499BB992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CFFB2F-D7D6-4156-A08E-56F3AE69A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77D347-D208-4834-98AA-3DAC85F62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F31B91-F0A8-4CCA-B968-01AD3DA1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0395-80A9-4A4E-8F8C-F11120E7B1CC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721373-4E98-4212-9659-FADDA631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C97F82-D8D1-42D8-B58B-4796C892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3CCF-940D-417A-BE9D-A86BD55C7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94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3B467-11C0-4EF0-A5A3-6B4BD891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E2E8AE-E587-4E00-ADD2-D7CCBD0F4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358607-D7F5-49D7-8057-F748FBA4D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7626B3-7A37-48E6-AFCA-0EFB17F8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0395-80A9-4A4E-8F8C-F11120E7B1CC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C344F9-3D3E-476F-B2A2-47454FDF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970017-6834-4989-814B-17B5C434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3CCF-940D-417A-BE9D-A86BD55C7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69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80BC21-1648-4492-88DA-25C306496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DF6778-EABE-47E1-ACB4-1FE4758CC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F8E410-48BD-4845-955A-7CF5D53AD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0395-80A9-4A4E-8F8C-F11120E7B1CC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252B76-4257-49FC-822E-88AE92C5D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CF7F7D-A2A3-4B1A-88AB-87DDEA6D6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E3CCF-940D-417A-BE9D-A86BD55C7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95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F5F47985-F42A-48D6-85B3-541796489F00}"/>
              </a:ext>
            </a:extLst>
          </p:cNvPr>
          <p:cNvGrpSpPr/>
          <p:nvPr/>
        </p:nvGrpSpPr>
        <p:grpSpPr>
          <a:xfrm>
            <a:off x="207998" y="103761"/>
            <a:ext cx="2152339" cy="6476038"/>
            <a:chOff x="1158949" y="531629"/>
            <a:chExt cx="2690037" cy="2330842"/>
          </a:xfrm>
          <a:gradFill flip="none" rotWithShape="1">
            <a:gsLst>
              <a:gs pos="100000">
                <a:srgbClr val="FDA9A9"/>
              </a:gs>
              <a:gs pos="4000">
                <a:srgbClr val="7800AC"/>
              </a:gs>
            </a:gsLst>
            <a:lin ang="2700000" scaled="1"/>
            <a:tileRect/>
          </a:gradFill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D39A312A-EF91-4B2A-AC21-4DD4E207197D}"/>
                </a:ext>
              </a:extLst>
            </p:cNvPr>
            <p:cNvSpPr/>
            <p:nvPr/>
          </p:nvSpPr>
          <p:spPr>
            <a:xfrm>
              <a:off x="1158949" y="531629"/>
              <a:ext cx="2690037" cy="2330842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63F479EF-27BA-453B-911C-4EE526201AB1}"/>
                </a:ext>
              </a:extLst>
            </p:cNvPr>
            <p:cNvSpPr/>
            <p:nvPr/>
          </p:nvSpPr>
          <p:spPr>
            <a:xfrm>
              <a:off x="1158949" y="531629"/>
              <a:ext cx="2690037" cy="2330842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" name="Elipse 6">
            <a:extLst>
              <a:ext uri="{FF2B5EF4-FFF2-40B4-BE49-F238E27FC236}">
                <a16:creationId xmlns:a16="http://schemas.microsoft.com/office/drawing/2014/main" id="{98AAF53D-49B7-41B2-AF57-20EDD612CE80}"/>
              </a:ext>
            </a:extLst>
          </p:cNvPr>
          <p:cNvSpPr/>
          <p:nvPr/>
        </p:nvSpPr>
        <p:spPr>
          <a:xfrm>
            <a:off x="536936" y="199453"/>
            <a:ext cx="1440000" cy="1440000"/>
          </a:xfrm>
          <a:prstGeom prst="ellipse">
            <a:avLst/>
          </a:prstGeom>
          <a:solidFill>
            <a:srgbClr val="EDEEF3"/>
          </a:solidFill>
          <a:ln>
            <a:noFill/>
          </a:ln>
          <a:effectLst>
            <a:outerShdw blurRad="190500" dist="1905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3A7587B-50AB-475B-9CA6-B4789EE5FC00}"/>
              </a:ext>
            </a:extLst>
          </p:cNvPr>
          <p:cNvSpPr/>
          <p:nvPr/>
        </p:nvSpPr>
        <p:spPr>
          <a:xfrm>
            <a:off x="553535" y="199453"/>
            <a:ext cx="1440000" cy="1440000"/>
          </a:xfrm>
          <a:prstGeom prst="ellipse">
            <a:avLst/>
          </a:prstGeom>
          <a:solidFill>
            <a:srgbClr val="EDEEF3"/>
          </a:solidFill>
          <a:ln>
            <a:noFill/>
          </a:ln>
          <a:effectLst>
            <a:outerShdw blurRad="127000" dist="127000" dir="13500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írculo: Vazio 8">
            <a:extLst>
              <a:ext uri="{FF2B5EF4-FFF2-40B4-BE49-F238E27FC236}">
                <a16:creationId xmlns:a16="http://schemas.microsoft.com/office/drawing/2014/main" id="{B3ADF636-AB5A-4B74-A533-8DE82B8AFE3F}"/>
              </a:ext>
            </a:extLst>
          </p:cNvPr>
          <p:cNvSpPr/>
          <p:nvPr/>
        </p:nvSpPr>
        <p:spPr>
          <a:xfrm>
            <a:off x="658430" y="315550"/>
            <a:ext cx="1260000" cy="1260000"/>
          </a:xfrm>
          <a:prstGeom prst="donut">
            <a:avLst>
              <a:gd name="adj" fmla="val 6168"/>
            </a:avLst>
          </a:prstGeom>
          <a:solidFill>
            <a:srgbClr val="EDEEF3"/>
          </a:solidFill>
          <a:ln>
            <a:noFill/>
          </a:ln>
          <a:effectLst>
            <a:innerShdw blurRad="63500" dist="50800" dir="13500000">
              <a:schemeClr val="bg1">
                <a:lumMod val="7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944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juliio henrii</dc:creator>
  <cp:lastModifiedBy>juliio henrii</cp:lastModifiedBy>
  <cp:revision>1</cp:revision>
  <dcterms:created xsi:type="dcterms:W3CDTF">2022-10-17T21:11:37Z</dcterms:created>
  <dcterms:modified xsi:type="dcterms:W3CDTF">2022-10-17T21:11:56Z</dcterms:modified>
</cp:coreProperties>
</file>