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sldIdLst>
    <p:sldId id="256" r:id="rId5"/>
    <p:sldId id="277" r:id="rId6"/>
    <p:sldId id="278" r:id="rId7"/>
    <p:sldId id="279" r:id="rId8"/>
    <p:sldId id="276" r:id="rId9"/>
    <p:sldId id="257" r:id="rId10"/>
    <p:sldId id="258" r:id="rId11"/>
    <p:sldId id="259" r:id="rId12"/>
    <p:sldId id="260" r:id="rId13"/>
    <p:sldId id="262" r:id="rId14"/>
    <p:sldId id="267" r:id="rId15"/>
    <p:sldId id="280" r:id="rId16"/>
    <p:sldId id="263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EAC49F-D068-0000-B744-AA00912AEE17}" v="1471" dt="2021-05-05T12:52:31.835"/>
    <p1510:client id="{21F34065-3920-13AC-1D51-9B2FCF5B53EB}" v="187" dt="2021-02-02T15:11:45.872"/>
    <p1510:client id="{2D8ECB93-FF22-70C8-4082-DEDE8A7E7554}" v="3741" dt="2021-05-05T03:36:59.798"/>
    <p1510:client id="{37C7D2D6-2B00-D18D-793F-49EE5240AF31}" v="56" dt="2021-07-21T21:12:28.498"/>
    <p1510:client id="{4209C59F-409F-0000-B744-A5E20754CFB3}" v="1" dt="2021-05-05T22:13:20.306"/>
    <p1510:client id="{5E8A3D9A-461D-3FC5-841D-CEB76D8C75C5}" v="4" dt="2021-10-27T15:37:36.872"/>
    <p1510:client id="{713B015A-BEFA-B0D1-CC79-6BB0AC282904}" v="1" dt="2021-11-10T16:26:05.813"/>
    <p1510:client id="{8155D961-9321-DC87-4D62-4EA47D554A11}" v="1" dt="2021-07-07T13:49:47.378"/>
    <p1510:client id="{8C080F76-10CC-0BAE-AD36-DDC902CA1A59}" v="19" dt="2021-07-06T17:38:41.742"/>
    <p1510:client id="{8EC457CA-F70D-0E42-4524-828AF9EE623D}" v="56" dt="2022-02-09T12:35:53.696"/>
    <p1510:client id="{96638A04-C96E-F584-9F80-6629165F4654}" v="13" dt="2021-05-05T13:33:42.501"/>
    <p1510:client id="{990D046E-CEF4-63AB-21F3-8501E08A1613}" v="16" dt="2021-07-06T19:39:34.353"/>
    <p1510:client id="{C2FDE991-004B-D103-5A04-402E5FA60945}" v="5" dt="2021-11-22T17:12:11.169"/>
    <p1510:client id="{C342F8A7-785B-D182-216D-BC08163B9B65}" v="14" dt="2022-02-02T12:47:47.053"/>
    <p1510:client id="{DC96FF63-921B-59DB-EBF9-4052179A2F5A}" v="53" dt="2021-08-25T16:17:22.950"/>
    <p1510:client id="{E82F055B-23D9-474C-921D-49F59E73194F}" v="456" dt="2021-02-02T14:22:29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02DD03-1C4E-4F64-BCAF-018A83838EE2}" type="doc">
      <dgm:prSet loTypeId="urn:microsoft.com/office/officeart/2005/8/layout/hierarchy3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MX"/>
        </a:p>
      </dgm:t>
    </dgm:pt>
    <dgm:pt modelId="{8A32F7F9-E1AD-4AD3-894C-0B21A3334295}">
      <dgm:prSet phldrT="[Texto]" phldr="0"/>
      <dgm:spPr/>
      <dgm:t>
        <a:bodyPr/>
        <a:lstStyle/>
        <a:p>
          <a:pPr rtl="0"/>
          <a:r>
            <a:rPr lang="es-MX">
              <a:latin typeface="Modern Love"/>
            </a:rPr>
            <a:t>¿Qué es?</a:t>
          </a:r>
          <a:endParaRPr lang="es-MX"/>
        </a:p>
      </dgm:t>
    </dgm:pt>
    <dgm:pt modelId="{0483F640-459B-4BD9-BAC2-EFE2EA3BA314}" type="parTrans" cxnId="{0BD5948E-CAA5-4657-B084-89A352C7575F}">
      <dgm:prSet/>
      <dgm:spPr/>
      <dgm:t>
        <a:bodyPr/>
        <a:lstStyle/>
        <a:p>
          <a:endParaRPr lang="es-MX"/>
        </a:p>
      </dgm:t>
    </dgm:pt>
    <dgm:pt modelId="{89EECBBB-9B37-4D4C-8A77-C5E371DB121E}" type="sibTrans" cxnId="{0BD5948E-CAA5-4657-B084-89A352C7575F}">
      <dgm:prSet/>
      <dgm:spPr/>
      <dgm:t>
        <a:bodyPr/>
        <a:lstStyle/>
        <a:p>
          <a:endParaRPr lang="es-MX"/>
        </a:p>
      </dgm:t>
    </dgm:pt>
    <dgm:pt modelId="{BA16BE8D-4789-4BF0-B42C-31663C6518C6}">
      <dgm:prSet phldrT="[Texto]" phldr="0"/>
      <dgm:spPr/>
      <dgm:t>
        <a:bodyPr/>
        <a:lstStyle/>
        <a:p>
          <a:pPr rtl="0"/>
          <a:r>
            <a:rPr lang="es-MX">
              <a:latin typeface="Modern Love"/>
            </a:rPr>
            <a:t>Valor que lo demás perdciben y recuerdan de nosotros. </a:t>
          </a:r>
          <a:endParaRPr lang="es-MX"/>
        </a:p>
      </dgm:t>
    </dgm:pt>
    <dgm:pt modelId="{EBFA8D3D-60AE-47C3-A5E2-818920C15663}" type="parTrans" cxnId="{2F57B576-2180-45CF-82C8-45223103519D}">
      <dgm:prSet/>
      <dgm:spPr/>
      <dgm:t>
        <a:bodyPr/>
        <a:lstStyle/>
        <a:p>
          <a:endParaRPr lang="es-MX"/>
        </a:p>
      </dgm:t>
    </dgm:pt>
    <dgm:pt modelId="{9A070A78-58B7-472A-9495-D9061094A9A1}" type="sibTrans" cxnId="{2F57B576-2180-45CF-82C8-45223103519D}">
      <dgm:prSet/>
      <dgm:spPr/>
      <dgm:t>
        <a:bodyPr/>
        <a:lstStyle/>
        <a:p>
          <a:endParaRPr lang="es-MX"/>
        </a:p>
      </dgm:t>
    </dgm:pt>
    <dgm:pt modelId="{A57EDAD4-B049-4328-8723-5E236EF4B130}">
      <dgm:prSet phldrT="[Texto]" phldr="0"/>
      <dgm:spPr/>
      <dgm:t>
        <a:bodyPr/>
        <a:lstStyle/>
        <a:p>
          <a:pPr rtl="0"/>
          <a:r>
            <a:rPr lang="es-MX">
              <a:latin typeface="Modern Love"/>
            </a:rPr>
            <a:t>Grado de credibilidad, coherencia y experticie.</a:t>
          </a:r>
          <a:endParaRPr lang="es-MX"/>
        </a:p>
      </dgm:t>
    </dgm:pt>
    <dgm:pt modelId="{CCB2A29C-9012-4B5C-93F4-C943A075D3FE}" type="parTrans" cxnId="{9943A9DD-D587-444A-8C5F-E96C45C17C1D}">
      <dgm:prSet/>
      <dgm:spPr/>
      <dgm:t>
        <a:bodyPr/>
        <a:lstStyle/>
        <a:p>
          <a:endParaRPr lang="es-MX"/>
        </a:p>
      </dgm:t>
    </dgm:pt>
    <dgm:pt modelId="{32895353-C92D-4D38-B905-1556E0757CAA}" type="sibTrans" cxnId="{9943A9DD-D587-444A-8C5F-E96C45C17C1D}">
      <dgm:prSet/>
      <dgm:spPr/>
      <dgm:t>
        <a:bodyPr/>
        <a:lstStyle/>
        <a:p>
          <a:endParaRPr lang="es-MX"/>
        </a:p>
      </dgm:t>
    </dgm:pt>
    <dgm:pt modelId="{DB531F95-690A-4C1D-B06F-D8262A857DD0}">
      <dgm:prSet phldrT="[Texto]" phldr="0"/>
      <dgm:spPr/>
      <dgm:t>
        <a:bodyPr/>
        <a:lstStyle/>
        <a:p>
          <a:pPr rtl="0"/>
          <a:r>
            <a:rPr lang="es-MX">
              <a:latin typeface="Modern Love"/>
            </a:rPr>
            <a:t>¿Para qué sirve?</a:t>
          </a:r>
          <a:endParaRPr lang="es-MX"/>
        </a:p>
      </dgm:t>
    </dgm:pt>
    <dgm:pt modelId="{3FCC4018-9A86-4D90-8380-616F74EBCF11}" type="parTrans" cxnId="{77B09280-8C6E-49ED-9E9E-3AB82960798D}">
      <dgm:prSet/>
      <dgm:spPr/>
      <dgm:t>
        <a:bodyPr/>
        <a:lstStyle/>
        <a:p>
          <a:endParaRPr lang="es-MX"/>
        </a:p>
      </dgm:t>
    </dgm:pt>
    <dgm:pt modelId="{4839B8EB-966D-4FFA-B04D-352B62307197}" type="sibTrans" cxnId="{77B09280-8C6E-49ED-9E9E-3AB82960798D}">
      <dgm:prSet/>
      <dgm:spPr/>
      <dgm:t>
        <a:bodyPr/>
        <a:lstStyle/>
        <a:p>
          <a:endParaRPr lang="es-MX"/>
        </a:p>
      </dgm:t>
    </dgm:pt>
    <dgm:pt modelId="{14C0C61E-4588-4FBB-8578-26A082FED664}">
      <dgm:prSet phldrT="[Texto]" phldr="0"/>
      <dgm:spPr/>
      <dgm:t>
        <a:bodyPr/>
        <a:lstStyle/>
        <a:p>
          <a:pPr rtl="0"/>
          <a:r>
            <a:rPr lang="es-MX">
              <a:latin typeface="Modern Love"/>
            </a:rPr>
            <a:t>Aumenta tus posibilidades de ser contratado.</a:t>
          </a:r>
          <a:endParaRPr lang="es-MX"/>
        </a:p>
      </dgm:t>
    </dgm:pt>
    <dgm:pt modelId="{F2655662-E8FC-45E6-B236-DD47C8614FE1}" type="parTrans" cxnId="{65B1D779-834E-40E4-9A6F-E5D54362C2D5}">
      <dgm:prSet/>
      <dgm:spPr/>
      <dgm:t>
        <a:bodyPr/>
        <a:lstStyle/>
        <a:p>
          <a:endParaRPr lang="es-MX"/>
        </a:p>
      </dgm:t>
    </dgm:pt>
    <dgm:pt modelId="{15B37227-7E27-4356-ABBC-8D2D02609B9C}" type="sibTrans" cxnId="{65B1D779-834E-40E4-9A6F-E5D54362C2D5}">
      <dgm:prSet/>
      <dgm:spPr/>
      <dgm:t>
        <a:bodyPr/>
        <a:lstStyle/>
        <a:p>
          <a:endParaRPr lang="es-MX"/>
        </a:p>
      </dgm:t>
    </dgm:pt>
    <dgm:pt modelId="{A798D63B-F8E6-4801-891C-B5ABE5909BC5}">
      <dgm:prSet phldrT="[Texto]" phldr="0"/>
      <dgm:spPr/>
      <dgm:t>
        <a:bodyPr/>
        <a:lstStyle/>
        <a:p>
          <a:pPr rtl="0"/>
          <a:r>
            <a:rPr lang="es-MX">
              <a:latin typeface="Modern Love"/>
            </a:rPr>
            <a:t>Aumenta las posibilidades de ser recomendado.</a:t>
          </a:r>
          <a:endParaRPr lang="es-MX"/>
        </a:p>
      </dgm:t>
    </dgm:pt>
    <dgm:pt modelId="{674DCE71-694B-4F4F-A130-29717AA90C1E}" type="parTrans" cxnId="{4096B4DC-07DC-4530-84B7-D5ED602657D2}">
      <dgm:prSet/>
      <dgm:spPr/>
      <dgm:t>
        <a:bodyPr/>
        <a:lstStyle/>
        <a:p>
          <a:endParaRPr lang="es-MX"/>
        </a:p>
      </dgm:t>
    </dgm:pt>
    <dgm:pt modelId="{7999FEBA-EF8E-44A7-AF3B-2171266E8536}" type="sibTrans" cxnId="{4096B4DC-07DC-4530-84B7-D5ED602657D2}">
      <dgm:prSet/>
      <dgm:spPr/>
      <dgm:t>
        <a:bodyPr/>
        <a:lstStyle/>
        <a:p>
          <a:endParaRPr lang="es-MX"/>
        </a:p>
      </dgm:t>
    </dgm:pt>
    <dgm:pt modelId="{6545B7BF-CE9A-4AEA-A27A-08BE148277BB}" type="pres">
      <dgm:prSet presAssocID="{1402DD03-1C4E-4F64-BCAF-018A83838EE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FA410D0-D2B6-44C7-BABA-E3BFA7735539}" type="pres">
      <dgm:prSet presAssocID="{8A32F7F9-E1AD-4AD3-894C-0B21A3334295}" presName="root" presStyleCnt="0"/>
      <dgm:spPr/>
    </dgm:pt>
    <dgm:pt modelId="{416ED073-6F72-4CED-914F-62A8226E494C}" type="pres">
      <dgm:prSet presAssocID="{8A32F7F9-E1AD-4AD3-894C-0B21A3334295}" presName="rootComposite" presStyleCnt="0"/>
      <dgm:spPr/>
    </dgm:pt>
    <dgm:pt modelId="{5CEEFFCA-186F-4C88-93E2-06E8E992D461}" type="pres">
      <dgm:prSet presAssocID="{8A32F7F9-E1AD-4AD3-894C-0B21A3334295}" presName="rootText" presStyleLbl="node1" presStyleIdx="0" presStyleCnt="2"/>
      <dgm:spPr/>
    </dgm:pt>
    <dgm:pt modelId="{DD30C6F4-A0DF-4B15-929F-E762C701B55C}" type="pres">
      <dgm:prSet presAssocID="{8A32F7F9-E1AD-4AD3-894C-0B21A3334295}" presName="rootConnector" presStyleLbl="node1" presStyleIdx="0" presStyleCnt="2"/>
      <dgm:spPr/>
    </dgm:pt>
    <dgm:pt modelId="{311B4532-B25D-4D39-8E64-7C6B4F1A4CBE}" type="pres">
      <dgm:prSet presAssocID="{8A32F7F9-E1AD-4AD3-894C-0B21A3334295}" presName="childShape" presStyleCnt="0"/>
      <dgm:spPr/>
    </dgm:pt>
    <dgm:pt modelId="{255E6CE7-D69E-409C-8C7A-CDFE175B5533}" type="pres">
      <dgm:prSet presAssocID="{EBFA8D3D-60AE-47C3-A5E2-818920C15663}" presName="Name13" presStyleLbl="parChTrans1D2" presStyleIdx="0" presStyleCnt="4"/>
      <dgm:spPr/>
    </dgm:pt>
    <dgm:pt modelId="{ACEACED9-4390-45A1-9CE5-5773A4DA82C4}" type="pres">
      <dgm:prSet presAssocID="{BA16BE8D-4789-4BF0-B42C-31663C6518C6}" presName="childText" presStyleLbl="bgAcc1" presStyleIdx="0" presStyleCnt="4">
        <dgm:presLayoutVars>
          <dgm:bulletEnabled val="1"/>
        </dgm:presLayoutVars>
      </dgm:prSet>
      <dgm:spPr/>
    </dgm:pt>
    <dgm:pt modelId="{BDF5E899-C350-458B-A058-11BA615D2A00}" type="pres">
      <dgm:prSet presAssocID="{CCB2A29C-9012-4B5C-93F4-C943A075D3FE}" presName="Name13" presStyleLbl="parChTrans1D2" presStyleIdx="1" presStyleCnt="4"/>
      <dgm:spPr/>
    </dgm:pt>
    <dgm:pt modelId="{5D00B203-8C40-4F23-8247-15637814BE80}" type="pres">
      <dgm:prSet presAssocID="{A57EDAD4-B049-4328-8723-5E236EF4B130}" presName="childText" presStyleLbl="bgAcc1" presStyleIdx="1" presStyleCnt="4">
        <dgm:presLayoutVars>
          <dgm:bulletEnabled val="1"/>
        </dgm:presLayoutVars>
      </dgm:prSet>
      <dgm:spPr/>
    </dgm:pt>
    <dgm:pt modelId="{E9DF1EC0-E556-4903-8790-50A91D1713DC}" type="pres">
      <dgm:prSet presAssocID="{DB531F95-690A-4C1D-B06F-D8262A857DD0}" presName="root" presStyleCnt="0"/>
      <dgm:spPr/>
    </dgm:pt>
    <dgm:pt modelId="{31A12B26-E29D-4CE4-988A-6CA558ADADB6}" type="pres">
      <dgm:prSet presAssocID="{DB531F95-690A-4C1D-B06F-D8262A857DD0}" presName="rootComposite" presStyleCnt="0"/>
      <dgm:spPr/>
    </dgm:pt>
    <dgm:pt modelId="{278944D1-EC78-40BB-A26D-9BB306BE2CBF}" type="pres">
      <dgm:prSet presAssocID="{DB531F95-690A-4C1D-B06F-D8262A857DD0}" presName="rootText" presStyleLbl="node1" presStyleIdx="1" presStyleCnt="2"/>
      <dgm:spPr/>
    </dgm:pt>
    <dgm:pt modelId="{C3AF12D1-3593-4F39-BFC6-C5CF47AACF15}" type="pres">
      <dgm:prSet presAssocID="{DB531F95-690A-4C1D-B06F-D8262A857DD0}" presName="rootConnector" presStyleLbl="node1" presStyleIdx="1" presStyleCnt="2"/>
      <dgm:spPr/>
    </dgm:pt>
    <dgm:pt modelId="{AB56ADC9-CA9E-41C3-8DB8-A7612880AFDE}" type="pres">
      <dgm:prSet presAssocID="{DB531F95-690A-4C1D-B06F-D8262A857DD0}" presName="childShape" presStyleCnt="0"/>
      <dgm:spPr/>
    </dgm:pt>
    <dgm:pt modelId="{87893748-08EF-4580-857F-4E1A84EA835E}" type="pres">
      <dgm:prSet presAssocID="{F2655662-E8FC-45E6-B236-DD47C8614FE1}" presName="Name13" presStyleLbl="parChTrans1D2" presStyleIdx="2" presStyleCnt="4"/>
      <dgm:spPr/>
    </dgm:pt>
    <dgm:pt modelId="{403173DC-C379-4D35-AA73-28093331B865}" type="pres">
      <dgm:prSet presAssocID="{14C0C61E-4588-4FBB-8578-26A082FED664}" presName="childText" presStyleLbl="bgAcc1" presStyleIdx="2" presStyleCnt="4">
        <dgm:presLayoutVars>
          <dgm:bulletEnabled val="1"/>
        </dgm:presLayoutVars>
      </dgm:prSet>
      <dgm:spPr/>
    </dgm:pt>
    <dgm:pt modelId="{D39A33B8-5D5C-4923-9D4D-CA2505ED5C17}" type="pres">
      <dgm:prSet presAssocID="{674DCE71-694B-4F4F-A130-29717AA90C1E}" presName="Name13" presStyleLbl="parChTrans1D2" presStyleIdx="3" presStyleCnt="4"/>
      <dgm:spPr/>
    </dgm:pt>
    <dgm:pt modelId="{8C6935C8-5DDF-4039-8171-4CD226D19D20}" type="pres">
      <dgm:prSet presAssocID="{A798D63B-F8E6-4801-891C-B5ABE5909BC5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012EFC0B-F5B0-4DF3-979C-DEB1C8704783}" type="presOf" srcId="{A798D63B-F8E6-4801-891C-B5ABE5909BC5}" destId="{8C6935C8-5DDF-4039-8171-4CD226D19D20}" srcOrd="0" destOrd="0" presId="urn:microsoft.com/office/officeart/2005/8/layout/hierarchy3"/>
    <dgm:cxn modelId="{1CB0DD12-1C5F-4401-B08B-EEBB88FBF7B5}" type="presOf" srcId="{8A32F7F9-E1AD-4AD3-894C-0B21A3334295}" destId="{DD30C6F4-A0DF-4B15-929F-E762C701B55C}" srcOrd="1" destOrd="0" presId="urn:microsoft.com/office/officeart/2005/8/layout/hierarchy3"/>
    <dgm:cxn modelId="{AECECF22-4F0F-478A-A508-A0F54EDCB47D}" type="presOf" srcId="{1402DD03-1C4E-4F64-BCAF-018A83838EE2}" destId="{6545B7BF-CE9A-4AEA-A27A-08BE148277BB}" srcOrd="0" destOrd="0" presId="urn:microsoft.com/office/officeart/2005/8/layout/hierarchy3"/>
    <dgm:cxn modelId="{15DBAF43-11B8-4600-8192-B7E33BE306E9}" type="presOf" srcId="{DB531F95-690A-4C1D-B06F-D8262A857DD0}" destId="{278944D1-EC78-40BB-A26D-9BB306BE2CBF}" srcOrd="0" destOrd="0" presId="urn:microsoft.com/office/officeart/2005/8/layout/hierarchy3"/>
    <dgm:cxn modelId="{AD01B543-03DC-42DD-92E0-A0EAEE0F3805}" type="presOf" srcId="{BA16BE8D-4789-4BF0-B42C-31663C6518C6}" destId="{ACEACED9-4390-45A1-9CE5-5773A4DA82C4}" srcOrd="0" destOrd="0" presId="urn:microsoft.com/office/officeart/2005/8/layout/hierarchy3"/>
    <dgm:cxn modelId="{2F57B576-2180-45CF-82C8-45223103519D}" srcId="{8A32F7F9-E1AD-4AD3-894C-0B21A3334295}" destId="{BA16BE8D-4789-4BF0-B42C-31663C6518C6}" srcOrd="0" destOrd="0" parTransId="{EBFA8D3D-60AE-47C3-A5E2-818920C15663}" sibTransId="{9A070A78-58B7-472A-9495-D9061094A9A1}"/>
    <dgm:cxn modelId="{65B1D779-834E-40E4-9A6F-E5D54362C2D5}" srcId="{DB531F95-690A-4C1D-B06F-D8262A857DD0}" destId="{14C0C61E-4588-4FBB-8578-26A082FED664}" srcOrd="0" destOrd="0" parTransId="{F2655662-E8FC-45E6-B236-DD47C8614FE1}" sibTransId="{15B37227-7E27-4356-ABBC-8D2D02609B9C}"/>
    <dgm:cxn modelId="{77B09280-8C6E-49ED-9E9E-3AB82960798D}" srcId="{1402DD03-1C4E-4F64-BCAF-018A83838EE2}" destId="{DB531F95-690A-4C1D-B06F-D8262A857DD0}" srcOrd="1" destOrd="0" parTransId="{3FCC4018-9A86-4D90-8380-616F74EBCF11}" sibTransId="{4839B8EB-966D-4FFA-B04D-352B62307197}"/>
    <dgm:cxn modelId="{0BD5948E-CAA5-4657-B084-89A352C7575F}" srcId="{1402DD03-1C4E-4F64-BCAF-018A83838EE2}" destId="{8A32F7F9-E1AD-4AD3-894C-0B21A3334295}" srcOrd="0" destOrd="0" parTransId="{0483F640-459B-4BD9-BAC2-EFE2EA3BA314}" sibTransId="{89EECBBB-9B37-4D4C-8A77-C5E371DB121E}"/>
    <dgm:cxn modelId="{74673998-79D2-4FE5-8F76-47B514CA595C}" type="presOf" srcId="{EBFA8D3D-60AE-47C3-A5E2-818920C15663}" destId="{255E6CE7-D69E-409C-8C7A-CDFE175B5533}" srcOrd="0" destOrd="0" presId="urn:microsoft.com/office/officeart/2005/8/layout/hierarchy3"/>
    <dgm:cxn modelId="{C269F59E-9C68-4AB0-925B-0C1233EAF94C}" type="presOf" srcId="{F2655662-E8FC-45E6-B236-DD47C8614FE1}" destId="{87893748-08EF-4580-857F-4E1A84EA835E}" srcOrd="0" destOrd="0" presId="urn:microsoft.com/office/officeart/2005/8/layout/hierarchy3"/>
    <dgm:cxn modelId="{60B8D7A8-68AE-4E0A-86DF-4ABE471F77C0}" type="presOf" srcId="{14C0C61E-4588-4FBB-8578-26A082FED664}" destId="{403173DC-C379-4D35-AA73-28093331B865}" srcOrd="0" destOrd="0" presId="urn:microsoft.com/office/officeart/2005/8/layout/hierarchy3"/>
    <dgm:cxn modelId="{14824CBE-9AAD-4393-B538-5B9BFED1D2AD}" type="presOf" srcId="{CCB2A29C-9012-4B5C-93F4-C943A075D3FE}" destId="{BDF5E899-C350-458B-A058-11BA615D2A00}" srcOrd="0" destOrd="0" presId="urn:microsoft.com/office/officeart/2005/8/layout/hierarchy3"/>
    <dgm:cxn modelId="{D63CEAC3-B8C6-405A-8E5A-3CFEDF11B07E}" type="presOf" srcId="{674DCE71-694B-4F4F-A130-29717AA90C1E}" destId="{D39A33B8-5D5C-4923-9D4D-CA2505ED5C17}" srcOrd="0" destOrd="0" presId="urn:microsoft.com/office/officeart/2005/8/layout/hierarchy3"/>
    <dgm:cxn modelId="{91C0F2D6-FD38-4AB3-B8F0-A07119CDC5D1}" type="presOf" srcId="{DB531F95-690A-4C1D-B06F-D8262A857DD0}" destId="{C3AF12D1-3593-4F39-BFC6-C5CF47AACF15}" srcOrd="1" destOrd="0" presId="urn:microsoft.com/office/officeart/2005/8/layout/hierarchy3"/>
    <dgm:cxn modelId="{4096B4DC-07DC-4530-84B7-D5ED602657D2}" srcId="{DB531F95-690A-4C1D-B06F-D8262A857DD0}" destId="{A798D63B-F8E6-4801-891C-B5ABE5909BC5}" srcOrd="1" destOrd="0" parTransId="{674DCE71-694B-4F4F-A130-29717AA90C1E}" sibTransId="{7999FEBA-EF8E-44A7-AF3B-2171266E8536}"/>
    <dgm:cxn modelId="{E702E6DC-E8EC-429E-8EFC-0B0ACB088CC6}" type="presOf" srcId="{A57EDAD4-B049-4328-8723-5E236EF4B130}" destId="{5D00B203-8C40-4F23-8247-15637814BE80}" srcOrd="0" destOrd="0" presId="urn:microsoft.com/office/officeart/2005/8/layout/hierarchy3"/>
    <dgm:cxn modelId="{9943A9DD-D587-444A-8C5F-E96C45C17C1D}" srcId="{8A32F7F9-E1AD-4AD3-894C-0B21A3334295}" destId="{A57EDAD4-B049-4328-8723-5E236EF4B130}" srcOrd="1" destOrd="0" parTransId="{CCB2A29C-9012-4B5C-93F4-C943A075D3FE}" sibTransId="{32895353-C92D-4D38-B905-1556E0757CAA}"/>
    <dgm:cxn modelId="{865051F1-08C6-4274-B58A-AB557DB8A3B5}" type="presOf" srcId="{8A32F7F9-E1AD-4AD3-894C-0B21A3334295}" destId="{5CEEFFCA-186F-4C88-93E2-06E8E992D461}" srcOrd="0" destOrd="0" presId="urn:microsoft.com/office/officeart/2005/8/layout/hierarchy3"/>
    <dgm:cxn modelId="{9D5B889C-DF21-48EC-947D-2960837A800C}" type="presParOf" srcId="{6545B7BF-CE9A-4AEA-A27A-08BE148277BB}" destId="{1FA410D0-D2B6-44C7-BABA-E3BFA7735539}" srcOrd="0" destOrd="0" presId="urn:microsoft.com/office/officeart/2005/8/layout/hierarchy3"/>
    <dgm:cxn modelId="{A2235EE7-9595-4186-91E3-2682078B56B8}" type="presParOf" srcId="{1FA410D0-D2B6-44C7-BABA-E3BFA7735539}" destId="{416ED073-6F72-4CED-914F-62A8226E494C}" srcOrd="0" destOrd="0" presId="urn:microsoft.com/office/officeart/2005/8/layout/hierarchy3"/>
    <dgm:cxn modelId="{57F9D7DF-0777-43F8-A396-50D509EA2E9D}" type="presParOf" srcId="{416ED073-6F72-4CED-914F-62A8226E494C}" destId="{5CEEFFCA-186F-4C88-93E2-06E8E992D461}" srcOrd="0" destOrd="0" presId="urn:microsoft.com/office/officeart/2005/8/layout/hierarchy3"/>
    <dgm:cxn modelId="{63868AD2-D73F-4702-82A8-5ED0CFF72014}" type="presParOf" srcId="{416ED073-6F72-4CED-914F-62A8226E494C}" destId="{DD30C6F4-A0DF-4B15-929F-E762C701B55C}" srcOrd="1" destOrd="0" presId="urn:microsoft.com/office/officeart/2005/8/layout/hierarchy3"/>
    <dgm:cxn modelId="{F8D37D4B-772B-46C0-87FE-B7A320FBCE63}" type="presParOf" srcId="{1FA410D0-D2B6-44C7-BABA-E3BFA7735539}" destId="{311B4532-B25D-4D39-8E64-7C6B4F1A4CBE}" srcOrd="1" destOrd="0" presId="urn:microsoft.com/office/officeart/2005/8/layout/hierarchy3"/>
    <dgm:cxn modelId="{781D2323-5780-4555-8295-18CD363A49C5}" type="presParOf" srcId="{311B4532-B25D-4D39-8E64-7C6B4F1A4CBE}" destId="{255E6CE7-D69E-409C-8C7A-CDFE175B5533}" srcOrd="0" destOrd="0" presId="urn:microsoft.com/office/officeart/2005/8/layout/hierarchy3"/>
    <dgm:cxn modelId="{222360BB-0E4D-4270-9815-3DA3D4E1B717}" type="presParOf" srcId="{311B4532-B25D-4D39-8E64-7C6B4F1A4CBE}" destId="{ACEACED9-4390-45A1-9CE5-5773A4DA82C4}" srcOrd="1" destOrd="0" presId="urn:microsoft.com/office/officeart/2005/8/layout/hierarchy3"/>
    <dgm:cxn modelId="{411C21AE-D74D-4F2D-88F6-B1A784F25FA1}" type="presParOf" srcId="{311B4532-B25D-4D39-8E64-7C6B4F1A4CBE}" destId="{BDF5E899-C350-458B-A058-11BA615D2A00}" srcOrd="2" destOrd="0" presId="urn:microsoft.com/office/officeart/2005/8/layout/hierarchy3"/>
    <dgm:cxn modelId="{155FFAB4-FA45-4074-B1CA-20FDA08ECECB}" type="presParOf" srcId="{311B4532-B25D-4D39-8E64-7C6B4F1A4CBE}" destId="{5D00B203-8C40-4F23-8247-15637814BE80}" srcOrd="3" destOrd="0" presId="urn:microsoft.com/office/officeart/2005/8/layout/hierarchy3"/>
    <dgm:cxn modelId="{9D94EB77-F51A-468A-B803-F0363FD7CA6B}" type="presParOf" srcId="{6545B7BF-CE9A-4AEA-A27A-08BE148277BB}" destId="{E9DF1EC0-E556-4903-8790-50A91D1713DC}" srcOrd="1" destOrd="0" presId="urn:microsoft.com/office/officeart/2005/8/layout/hierarchy3"/>
    <dgm:cxn modelId="{BC457904-A3C7-424F-BBA1-E663BE94042C}" type="presParOf" srcId="{E9DF1EC0-E556-4903-8790-50A91D1713DC}" destId="{31A12B26-E29D-4CE4-988A-6CA558ADADB6}" srcOrd="0" destOrd="0" presId="urn:microsoft.com/office/officeart/2005/8/layout/hierarchy3"/>
    <dgm:cxn modelId="{3815C5F5-B43C-4CEC-A25A-D0940C94E421}" type="presParOf" srcId="{31A12B26-E29D-4CE4-988A-6CA558ADADB6}" destId="{278944D1-EC78-40BB-A26D-9BB306BE2CBF}" srcOrd="0" destOrd="0" presId="urn:microsoft.com/office/officeart/2005/8/layout/hierarchy3"/>
    <dgm:cxn modelId="{7F968998-6C5E-44F8-A0A3-5AF7F17620B9}" type="presParOf" srcId="{31A12B26-E29D-4CE4-988A-6CA558ADADB6}" destId="{C3AF12D1-3593-4F39-BFC6-C5CF47AACF15}" srcOrd="1" destOrd="0" presId="urn:microsoft.com/office/officeart/2005/8/layout/hierarchy3"/>
    <dgm:cxn modelId="{2838F7C3-DBE8-49A8-BB22-6989737DA56C}" type="presParOf" srcId="{E9DF1EC0-E556-4903-8790-50A91D1713DC}" destId="{AB56ADC9-CA9E-41C3-8DB8-A7612880AFDE}" srcOrd="1" destOrd="0" presId="urn:microsoft.com/office/officeart/2005/8/layout/hierarchy3"/>
    <dgm:cxn modelId="{B5CD7552-1604-434E-9DB7-D6F564407747}" type="presParOf" srcId="{AB56ADC9-CA9E-41C3-8DB8-A7612880AFDE}" destId="{87893748-08EF-4580-857F-4E1A84EA835E}" srcOrd="0" destOrd="0" presId="urn:microsoft.com/office/officeart/2005/8/layout/hierarchy3"/>
    <dgm:cxn modelId="{6A41B43D-6139-4AA7-972C-269D0C9B1FC2}" type="presParOf" srcId="{AB56ADC9-CA9E-41C3-8DB8-A7612880AFDE}" destId="{403173DC-C379-4D35-AA73-28093331B865}" srcOrd="1" destOrd="0" presId="urn:microsoft.com/office/officeart/2005/8/layout/hierarchy3"/>
    <dgm:cxn modelId="{6C4F8970-DBED-48C6-BD0C-354E1A1CA263}" type="presParOf" srcId="{AB56ADC9-CA9E-41C3-8DB8-A7612880AFDE}" destId="{D39A33B8-5D5C-4923-9D4D-CA2505ED5C17}" srcOrd="2" destOrd="0" presId="urn:microsoft.com/office/officeart/2005/8/layout/hierarchy3"/>
    <dgm:cxn modelId="{D382C3F1-B289-4E64-9804-7B0562EFC52E}" type="presParOf" srcId="{AB56ADC9-CA9E-41C3-8DB8-A7612880AFDE}" destId="{8C6935C8-5DDF-4039-8171-4CD226D19D20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0603FB-3256-4330-A822-C7DF0AA4A875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MX"/>
        </a:p>
      </dgm:t>
    </dgm:pt>
    <dgm:pt modelId="{F12E60AD-2F0E-4057-A196-4EFD147FC8DB}">
      <dgm:prSet phldrT="[Texto]" phldr="0"/>
      <dgm:spPr/>
      <dgm:t>
        <a:bodyPr/>
        <a:lstStyle/>
        <a:p>
          <a:r>
            <a:rPr lang="es-MX">
              <a:latin typeface="Modern Love"/>
            </a:rPr>
            <a:t>Profesionalidad</a:t>
          </a:r>
          <a:endParaRPr lang="es-MX"/>
        </a:p>
      </dgm:t>
    </dgm:pt>
    <dgm:pt modelId="{565B2653-FDAF-4C8B-AD31-80B990603EEB}" type="parTrans" cxnId="{DA373F92-F742-4056-9040-FFC6A54889C1}">
      <dgm:prSet/>
      <dgm:spPr/>
      <dgm:t>
        <a:bodyPr/>
        <a:lstStyle/>
        <a:p>
          <a:endParaRPr lang="es-MX"/>
        </a:p>
      </dgm:t>
    </dgm:pt>
    <dgm:pt modelId="{A6C389C9-6A36-4901-8C30-4626145E1B5D}" type="sibTrans" cxnId="{DA373F92-F742-4056-9040-FFC6A54889C1}">
      <dgm:prSet/>
      <dgm:spPr/>
      <dgm:t>
        <a:bodyPr/>
        <a:lstStyle/>
        <a:p>
          <a:endParaRPr lang="es-MX"/>
        </a:p>
      </dgm:t>
    </dgm:pt>
    <dgm:pt modelId="{49157ED8-2715-4F01-8E3F-2E7139CF60D7}">
      <dgm:prSet phldrT="[Texto]" phldr="0"/>
      <dgm:spPr/>
      <dgm:t>
        <a:bodyPr/>
        <a:lstStyle/>
        <a:p>
          <a:pPr rtl="0"/>
          <a:r>
            <a:rPr lang="es-MX">
              <a:latin typeface="Modern Love"/>
            </a:rPr>
            <a:t>Credibilidad - Confiabilidad</a:t>
          </a:r>
          <a:endParaRPr lang="es-MX"/>
        </a:p>
      </dgm:t>
    </dgm:pt>
    <dgm:pt modelId="{D1B748F6-D306-45B4-A2F5-522CFE12D608}" type="parTrans" cxnId="{3FB3836C-D4F4-4E7E-9EC3-5760D70FA730}">
      <dgm:prSet/>
      <dgm:spPr/>
      <dgm:t>
        <a:bodyPr/>
        <a:lstStyle/>
        <a:p>
          <a:endParaRPr lang="es-MX"/>
        </a:p>
      </dgm:t>
    </dgm:pt>
    <dgm:pt modelId="{887BBF89-B3A9-44E2-96CA-657A2AF901C8}" type="sibTrans" cxnId="{3FB3836C-D4F4-4E7E-9EC3-5760D70FA730}">
      <dgm:prSet/>
      <dgm:spPr/>
      <dgm:t>
        <a:bodyPr/>
        <a:lstStyle/>
        <a:p>
          <a:endParaRPr lang="es-MX"/>
        </a:p>
      </dgm:t>
    </dgm:pt>
    <dgm:pt modelId="{52F6886B-131D-4380-A085-EFF8176A362A}">
      <dgm:prSet phldr="0"/>
      <dgm:spPr/>
      <dgm:t>
        <a:bodyPr/>
        <a:lstStyle/>
        <a:p>
          <a:r>
            <a:rPr lang="es-MX">
              <a:latin typeface="Modern Love"/>
            </a:rPr>
            <a:t>Valores</a:t>
          </a:r>
        </a:p>
      </dgm:t>
    </dgm:pt>
    <dgm:pt modelId="{662A28E0-AB65-493F-9942-8FCB71986FB6}" type="parTrans" cxnId="{2BA19056-9106-4ABE-BFDB-1ADFFAE05563}">
      <dgm:prSet/>
      <dgm:spPr/>
    </dgm:pt>
    <dgm:pt modelId="{823EB4CE-1C50-46DC-8437-11563FCEDBB7}" type="sibTrans" cxnId="{2BA19056-9106-4ABE-BFDB-1ADFFAE05563}">
      <dgm:prSet/>
      <dgm:spPr/>
    </dgm:pt>
    <dgm:pt modelId="{D87AD825-8ADF-49A6-B004-DD96BC67B668}">
      <dgm:prSet phldr="0"/>
      <dgm:spPr/>
      <dgm:t>
        <a:bodyPr/>
        <a:lstStyle/>
        <a:p>
          <a:r>
            <a:rPr lang="es-MX">
              <a:latin typeface="Modern Love"/>
            </a:rPr>
            <a:t>Reputación</a:t>
          </a:r>
        </a:p>
      </dgm:t>
    </dgm:pt>
    <dgm:pt modelId="{148F0B40-9E16-4F79-B4CA-98421DAAF63C}" type="parTrans" cxnId="{325E237D-CA96-4012-B099-44839692BEFE}">
      <dgm:prSet/>
      <dgm:spPr/>
    </dgm:pt>
    <dgm:pt modelId="{40AC1DAA-438A-4E3A-863E-4282CDE034D3}" type="sibTrans" cxnId="{325E237D-CA96-4012-B099-44839692BEFE}">
      <dgm:prSet/>
      <dgm:spPr/>
    </dgm:pt>
    <dgm:pt modelId="{3C42EB2A-E513-4654-93F0-D8C9AFC9633C}">
      <dgm:prSet phldr="0"/>
      <dgm:spPr/>
      <dgm:t>
        <a:bodyPr/>
        <a:lstStyle/>
        <a:p>
          <a:pPr rtl="0"/>
          <a:r>
            <a:rPr lang="es-MX">
              <a:latin typeface="Modern Love"/>
            </a:rPr>
            <a:t>Marketing - Visibilidad</a:t>
          </a:r>
        </a:p>
      </dgm:t>
    </dgm:pt>
    <dgm:pt modelId="{4BE92193-9A52-4802-853C-E4B34D5699F3}" type="parTrans" cxnId="{E63A2732-B234-436D-9F68-A4B9202FB927}">
      <dgm:prSet/>
      <dgm:spPr/>
    </dgm:pt>
    <dgm:pt modelId="{182BC0D5-D137-44AE-9ABB-E84AB3B0E057}" type="sibTrans" cxnId="{E63A2732-B234-436D-9F68-A4B9202FB927}">
      <dgm:prSet/>
      <dgm:spPr/>
    </dgm:pt>
    <dgm:pt modelId="{1073665A-ABB3-4E6E-AD7C-F7ECD76DC8CC}">
      <dgm:prSet phldr="0"/>
      <dgm:spPr/>
      <dgm:t>
        <a:bodyPr/>
        <a:lstStyle/>
        <a:p>
          <a:pPr rtl="0"/>
          <a:r>
            <a:rPr lang="es-MX">
              <a:latin typeface="Modern Love"/>
            </a:rPr>
            <a:t>Continuidad en el tiempo</a:t>
          </a:r>
        </a:p>
      </dgm:t>
    </dgm:pt>
    <dgm:pt modelId="{B2D65F0D-50EA-4A51-951C-155BA2A22471}" type="parTrans" cxnId="{CE8ABCDF-6C4D-4A25-A3D5-8F9E49B2DACA}">
      <dgm:prSet/>
      <dgm:spPr/>
    </dgm:pt>
    <dgm:pt modelId="{0A21F42C-CBB9-4A0F-BF7E-82F13F32546B}" type="sibTrans" cxnId="{CE8ABCDF-6C4D-4A25-A3D5-8F9E49B2DACA}">
      <dgm:prSet/>
      <dgm:spPr/>
    </dgm:pt>
    <dgm:pt modelId="{B1DECAE8-1D4C-4C84-B5D6-EAFCCA33055B}" type="pres">
      <dgm:prSet presAssocID="{E50603FB-3256-4330-A822-C7DF0AA4A875}" presName="linear" presStyleCnt="0">
        <dgm:presLayoutVars>
          <dgm:dir/>
          <dgm:animLvl val="lvl"/>
          <dgm:resizeHandles val="exact"/>
        </dgm:presLayoutVars>
      </dgm:prSet>
      <dgm:spPr/>
    </dgm:pt>
    <dgm:pt modelId="{166466BD-857D-4FC9-B31D-1AA122045E1A}" type="pres">
      <dgm:prSet presAssocID="{F12E60AD-2F0E-4057-A196-4EFD147FC8DB}" presName="parentLin" presStyleCnt="0"/>
      <dgm:spPr/>
    </dgm:pt>
    <dgm:pt modelId="{70A1806F-47C6-42E5-A4B3-98C8F53237D5}" type="pres">
      <dgm:prSet presAssocID="{F12E60AD-2F0E-4057-A196-4EFD147FC8DB}" presName="parentLeftMargin" presStyleLbl="node1" presStyleIdx="0" presStyleCnt="6"/>
      <dgm:spPr/>
    </dgm:pt>
    <dgm:pt modelId="{3E6DD1BB-4128-4C41-B1F2-9390D888DFE8}" type="pres">
      <dgm:prSet presAssocID="{F12E60AD-2F0E-4057-A196-4EFD147FC8D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E686D2F-C6A2-4FD5-A60D-5874572FEAA2}" type="pres">
      <dgm:prSet presAssocID="{F12E60AD-2F0E-4057-A196-4EFD147FC8DB}" presName="negativeSpace" presStyleCnt="0"/>
      <dgm:spPr/>
    </dgm:pt>
    <dgm:pt modelId="{4FBF4194-516A-427B-86C2-B81C198B9D36}" type="pres">
      <dgm:prSet presAssocID="{F12E60AD-2F0E-4057-A196-4EFD147FC8DB}" presName="childText" presStyleLbl="conFgAcc1" presStyleIdx="0" presStyleCnt="6">
        <dgm:presLayoutVars>
          <dgm:bulletEnabled val="1"/>
        </dgm:presLayoutVars>
      </dgm:prSet>
      <dgm:spPr/>
    </dgm:pt>
    <dgm:pt modelId="{3645593B-B7AB-40A7-82A9-21FE504DA6D4}" type="pres">
      <dgm:prSet presAssocID="{A6C389C9-6A36-4901-8C30-4626145E1B5D}" presName="spaceBetweenRectangles" presStyleCnt="0"/>
      <dgm:spPr/>
    </dgm:pt>
    <dgm:pt modelId="{9ECC9CF6-DCD3-4C3F-80F1-C53C72755FD7}" type="pres">
      <dgm:prSet presAssocID="{49157ED8-2715-4F01-8E3F-2E7139CF60D7}" presName="parentLin" presStyleCnt="0"/>
      <dgm:spPr/>
    </dgm:pt>
    <dgm:pt modelId="{1200CF93-1516-4945-9C13-D7FA3678E9B0}" type="pres">
      <dgm:prSet presAssocID="{49157ED8-2715-4F01-8E3F-2E7139CF60D7}" presName="parentLeftMargin" presStyleLbl="node1" presStyleIdx="0" presStyleCnt="6"/>
      <dgm:spPr/>
    </dgm:pt>
    <dgm:pt modelId="{2CD048EB-27DC-4CBF-A2E3-49ED6FE146C6}" type="pres">
      <dgm:prSet presAssocID="{49157ED8-2715-4F01-8E3F-2E7139CF60D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08FA218-F178-4665-8788-ABD5876030C3}" type="pres">
      <dgm:prSet presAssocID="{49157ED8-2715-4F01-8E3F-2E7139CF60D7}" presName="negativeSpace" presStyleCnt="0"/>
      <dgm:spPr/>
    </dgm:pt>
    <dgm:pt modelId="{CEBC1DB8-39C3-4F0C-B2B5-686C8F9512E7}" type="pres">
      <dgm:prSet presAssocID="{49157ED8-2715-4F01-8E3F-2E7139CF60D7}" presName="childText" presStyleLbl="conFgAcc1" presStyleIdx="1" presStyleCnt="6">
        <dgm:presLayoutVars>
          <dgm:bulletEnabled val="1"/>
        </dgm:presLayoutVars>
      </dgm:prSet>
      <dgm:spPr/>
    </dgm:pt>
    <dgm:pt modelId="{0532FF30-3235-4498-8DB4-CE67FA12488A}" type="pres">
      <dgm:prSet presAssocID="{887BBF89-B3A9-44E2-96CA-657A2AF901C8}" presName="spaceBetweenRectangles" presStyleCnt="0"/>
      <dgm:spPr/>
    </dgm:pt>
    <dgm:pt modelId="{2ED2F1AC-BFFF-43DA-973A-884226EB591C}" type="pres">
      <dgm:prSet presAssocID="{52F6886B-131D-4380-A085-EFF8176A362A}" presName="parentLin" presStyleCnt="0"/>
      <dgm:spPr/>
    </dgm:pt>
    <dgm:pt modelId="{42AF1D44-D347-43B1-89B7-352A1AD513F5}" type="pres">
      <dgm:prSet presAssocID="{52F6886B-131D-4380-A085-EFF8176A362A}" presName="parentLeftMargin" presStyleLbl="node1" presStyleIdx="1" presStyleCnt="6"/>
      <dgm:spPr/>
    </dgm:pt>
    <dgm:pt modelId="{9CA7DD51-C186-4EFA-9BFA-88EEF5130DBF}" type="pres">
      <dgm:prSet presAssocID="{52F6886B-131D-4380-A085-EFF8176A362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A1C2943-AFDF-47A8-83B4-49BBCB1E6AC3}" type="pres">
      <dgm:prSet presAssocID="{52F6886B-131D-4380-A085-EFF8176A362A}" presName="negativeSpace" presStyleCnt="0"/>
      <dgm:spPr/>
    </dgm:pt>
    <dgm:pt modelId="{9FC319C5-E0D2-449F-9ACA-2422C6D8C42D}" type="pres">
      <dgm:prSet presAssocID="{52F6886B-131D-4380-A085-EFF8176A362A}" presName="childText" presStyleLbl="conFgAcc1" presStyleIdx="2" presStyleCnt="6">
        <dgm:presLayoutVars>
          <dgm:bulletEnabled val="1"/>
        </dgm:presLayoutVars>
      </dgm:prSet>
      <dgm:spPr/>
    </dgm:pt>
    <dgm:pt modelId="{72F130D8-F2E0-4E2E-BAF8-3CFA3D41B901}" type="pres">
      <dgm:prSet presAssocID="{823EB4CE-1C50-46DC-8437-11563FCEDBB7}" presName="spaceBetweenRectangles" presStyleCnt="0"/>
      <dgm:spPr/>
    </dgm:pt>
    <dgm:pt modelId="{F6D99511-A5FF-4391-A362-AEDDA7C397B8}" type="pres">
      <dgm:prSet presAssocID="{D87AD825-8ADF-49A6-B004-DD96BC67B668}" presName="parentLin" presStyleCnt="0"/>
      <dgm:spPr/>
    </dgm:pt>
    <dgm:pt modelId="{64AFC121-7588-4FC9-90D8-1F720C701F79}" type="pres">
      <dgm:prSet presAssocID="{D87AD825-8ADF-49A6-B004-DD96BC67B668}" presName="parentLeftMargin" presStyleLbl="node1" presStyleIdx="2" presStyleCnt="6"/>
      <dgm:spPr/>
    </dgm:pt>
    <dgm:pt modelId="{CC9FA9EC-CFDA-4C5D-9723-2FE72DA97C14}" type="pres">
      <dgm:prSet presAssocID="{D87AD825-8ADF-49A6-B004-DD96BC67B66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E68C625-5E5D-4C14-8E1F-B0DE6E724A21}" type="pres">
      <dgm:prSet presAssocID="{D87AD825-8ADF-49A6-B004-DD96BC67B668}" presName="negativeSpace" presStyleCnt="0"/>
      <dgm:spPr/>
    </dgm:pt>
    <dgm:pt modelId="{590972E2-CD52-4A20-BD37-C58994F3A4A2}" type="pres">
      <dgm:prSet presAssocID="{D87AD825-8ADF-49A6-B004-DD96BC67B668}" presName="childText" presStyleLbl="conFgAcc1" presStyleIdx="3" presStyleCnt="6">
        <dgm:presLayoutVars>
          <dgm:bulletEnabled val="1"/>
        </dgm:presLayoutVars>
      </dgm:prSet>
      <dgm:spPr/>
    </dgm:pt>
    <dgm:pt modelId="{C1DE6F3C-7D17-4C48-9F33-EAA50A3D759C}" type="pres">
      <dgm:prSet presAssocID="{40AC1DAA-438A-4E3A-863E-4282CDE034D3}" presName="spaceBetweenRectangles" presStyleCnt="0"/>
      <dgm:spPr/>
    </dgm:pt>
    <dgm:pt modelId="{9419BB49-967E-41DC-BF3E-6D530EAB912E}" type="pres">
      <dgm:prSet presAssocID="{3C42EB2A-E513-4654-93F0-D8C9AFC9633C}" presName="parentLin" presStyleCnt="0"/>
      <dgm:spPr/>
    </dgm:pt>
    <dgm:pt modelId="{5B8168B6-6C58-4A6E-AA55-362C1A4FC464}" type="pres">
      <dgm:prSet presAssocID="{3C42EB2A-E513-4654-93F0-D8C9AFC9633C}" presName="parentLeftMargin" presStyleLbl="node1" presStyleIdx="3" presStyleCnt="6"/>
      <dgm:spPr/>
    </dgm:pt>
    <dgm:pt modelId="{5CD465B1-4108-4748-B3D7-4B5BDFB7DC11}" type="pres">
      <dgm:prSet presAssocID="{3C42EB2A-E513-4654-93F0-D8C9AFC9633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5E608AC-6F87-4CBF-A55E-D3C55CA2CF38}" type="pres">
      <dgm:prSet presAssocID="{3C42EB2A-E513-4654-93F0-D8C9AFC9633C}" presName="negativeSpace" presStyleCnt="0"/>
      <dgm:spPr/>
    </dgm:pt>
    <dgm:pt modelId="{5B2195F8-101E-4B4D-A90F-754E64DC2971}" type="pres">
      <dgm:prSet presAssocID="{3C42EB2A-E513-4654-93F0-D8C9AFC9633C}" presName="childText" presStyleLbl="conFgAcc1" presStyleIdx="4" presStyleCnt="6">
        <dgm:presLayoutVars>
          <dgm:bulletEnabled val="1"/>
        </dgm:presLayoutVars>
      </dgm:prSet>
      <dgm:spPr/>
    </dgm:pt>
    <dgm:pt modelId="{6CD44291-657D-43D0-B8BD-1CA38FCD1828}" type="pres">
      <dgm:prSet presAssocID="{182BC0D5-D137-44AE-9ABB-E84AB3B0E057}" presName="spaceBetweenRectangles" presStyleCnt="0"/>
      <dgm:spPr/>
    </dgm:pt>
    <dgm:pt modelId="{747D2865-9D8D-4AF0-A3D8-6837B8E817D0}" type="pres">
      <dgm:prSet presAssocID="{1073665A-ABB3-4E6E-AD7C-F7ECD76DC8CC}" presName="parentLin" presStyleCnt="0"/>
      <dgm:spPr/>
    </dgm:pt>
    <dgm:pt modelId="{F08B3A66-5F27-4BBA-B39F-FDE880D569A4}" type="pres">
      <dgm:prSet presAssocID="{1073665A-ABB3-4E6E-AD7C-F7ECD76DC8CC}" presName="parentLeftMargin" presStyleLbl="node1" presStyleIdx="4" presStyleCnt="6"/>
      <dgm:spPr/>
    </dgm:pt>
    <dgm:pt modelId="{A369FE44-F93E-44F5-82B0-60EA5DC2FA46}" type="pres">
      <dgm:prSet presAssocID="{1073665A-ABB3-4E6E-AD7C-F7ECD76DC8CC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F96DE558-16C5-490C-98BF-61C1B59ECC86}" type="pres">
      <dgm:prSet presAssocID="{1073665A-ABB3-4E6E-AD7C-F7ECD76DC8CC}" presName="negativeSpace" presStyleCnt="0"/>
      <dgm:spPr/>
    </dgm:pt>
    <dgm:pt modelId="{A1105BF2-66D8-437D-886B-418DB9563165}" type="pres">
      <dgm:prSet presAssocID="{1073665A-ABB3-4E6E-AD7C-F7ECD76DC8CC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4CB5900D-27C3-44DC-84A3-75CFD1D0DEF0}" type="presOf" srcId="{49157ED8-2715-4F01-8E3F-2E7139CF60D7}" destId="{2CD048EB-27DC-4CBF-A2E3-49ED6FE146C6}" srcOrd="1" destOrd="0" presId="urn:microsoft.com/office/officeart/2005/8/layout/list1"/>
    <dgm:cxn modelId="{9DAF0611-287C-4A0E-A502-EADE625E8B6C}" type="presOf" srcId="{1073665A-ABB3-4E6E-AD7C-F7ECD76DC8CC}" destId="{F08B3A66-5F27-4BBA-B39F-FDE880D569A4}" srcOrd="0" destOrd="0" presId="urn:microsoft.com/office/officeart/2005/8/layout/list1"/>
    <dgm:cxn modelId="{D2E0ED19-0F9B-4A53-8FCE-FDEC2CE301F3}" type="presOf" srcId="{49157ED8-2715-4F01-8E3F-2E7139CF60D7}" destId="{1200CF93-1516-4945-9C13-D7FA3678E9B0}" srcOrd="0" destOrd="0" presId="urn:microsoft.com/office/officeart/2005/8/layout/list1"/>
    <dgm:cxn modelId="{64861732-0933-4BC7-B4C1-7115E050E4BD}" type="presOf" srcId="{3C42EB2A-E513-4654-93F0-D8C9AFC9633C}" destId="{5CD465B1-4108-4748-B3D7-4B5BDFB7DC11}" srcOrd="1" destOrd="0" presId="urn:microsoft.com/office/officeart/2005/8/layout/list1"/>
    <dgm:cxn modelId="{E63A2732-B234-436D-9F68-A4B9202FB927}" srcId="{E50603FB-3256-4330-A822-C7DF0AA4A875}" destId="{3C42EB2A-E513-4654-93F0-D8C9AFC9633C}" srcOrd="4" destOrd="0" parTransId="{4BE92193-9A52-4802-853C-E4B34D5699F3}" sibTransId="{182BC0D5-D137-44AE-9ABB-E84AB3B0E057}"/>
    <dgm:cxn modelId="{3FB3836C-D4F4-4E7E-9EC3-5760D70FA730}" srcId="{E50603FB-3256-4330-A822-C7DF0AA4A875}" destId="{49157ED8-2715-4F01-8E3F-2E7139CF60D7}" srcOrd="1" destOrd="0" parTransId="{D1B748F6-D306-45B4-A2F5-522CFE12D608}" sibTransId="{887BBF89-B3A9-44E2-96CA-657A2AF901C8}"/>
    <dgm:cxn modelId="{0487D86C-D3DC-4B41-9BF2-07BE389DD14B}" type="presOf" srcId="{D87AD825-8ADF-49A6-B004-DD96BC67B668}" destId="{CC9FA9EC-CFDA-4C5D-9723-2FE72DA97C14}" srcOrd="1" destOrd="0" presId="urn:microsoft.com/office/officeart/2005/8/layout/list1"/>
    <dgm:cxn modelId="{2BA19056-9106-4ABE-BFDB-1ADFFAE05563}" srcId="{E50603FB-3256-4330-A822-C7DF0AA4A875}" destId="{52F6886B-131D-4380-A085-EFF8176A362A}" srcOrd="2" destOrd="0" parTransId="{662A28E0-AB65-493F-9942-8FCB71986FB6}" sibTransId="{823EB4CE-1C50-46DC-8437-11563FCEDBB7}"/>
    <dgm:cxn modelId="{7ADD8B77-45C0-45BA-B41E-4200D72B64E9}" type="presOf" srcId="{E50603FB-3256-4330-A822-C7DF0AA4A875}" destId="{B1DECAE8-1D4C-4C84-B5D6-EAFCCA33055B}" srcOrd="0" destOrd="0" presId="urn:microsoft.com/office/officeart/2005/8/layout/list1"/>
    <dgm:cxn modelId="{82DD2158-CC1B-4BF0-897E-B00755A8F582}" type="presOf" srcId="{52F6886B-131D-4380-A085-EFF8176A362A}" destId="{9CA7DD51-C186-4EFA-9BFA-88EEF5130DBF}" srcOrd="1" destOrd="0" presId="urn:microsoft.com/office/officeart/2005/8/layout/list1"/>
    <dgm:cxn modelId="{325E237D-CA96-4012-B099-44839692BEFE}" srcId="{E50603FB-3256-4330-A822-C7DF0AA4A875}" destId="{D87AD825-8ADF-49A6-B004-DD96BC67B668}" srcOrd="3" destOrd="0" parTransId="{148F0B40-9E16-4F79-B4CA-98421DAAF63C}" sibTransId="{40AC1DAA-438A-4E3A-863E-4282CDE034D3}"/>
    <dgm:cxn modelId="{DA373F92-F742-4056-9040-FFC6A54889C1}" srcId="{E50603FB-3256-4330-A822-C7DF0AA4A875}" destId="{F12E60AD-2F0E-4057-A196-4EFD147FC8DB}" srcOrd="0" destOrd="0" parTransId="{565B2653-FDAF-4C8B-AD31-80B990603EEB}" sibTransId="{A6C389C9-6A36-4901-8C30-4626145E1B5D}"/>
    <dgm:cxn modelId="{0B89E093-7F01-4460-9C97-271A0308E9E3}" type="presOf" srcId="{52F6886B-131D-4380-A085-EFF8176A362A}" destId="{42AF1D44-D347-43B1-89B7-352A1AD513F5}" srcOrd="0" destOrd="0" presId="urn:microsoft.com/office/officeart/2005/8/layout/list1"/>
    <dgm:cxn modelId="{7EC024AC-CECE-464C-B30A-E041B7F39320}" type="presOf" srcId="{1073665A-ABB3-4E6E-AD7C-F7ECD76DC8CC}" destId="{A369FE44-F93E-44F5-82B0-60EA5DC2FA46}" srcOrd="1" destOrd="0" presId="urn:microsoft.com/office/officeart/2005/8/layout/list1"/>
    <dgm:cxn modelId="{356592CC-FEAF-4EEE-83B1-7C7A84258829}" type="presOf" srcId="{F12E60AD-2F0E-4057-A196-4EFD147FC8DB}" destId="{3E6DD1BB-4128-4C41-B1F2-9390D888DFE8}" srcOrd="1" destOrd="0" presId="urn:microsoft.com/office/officeart/2005/8/layout/list1"/>
    <dgm:cxn modelId="{CE8ABCDF-6C4D-4A25-A3D5-8F9E49B2DACA}" srcId="{E50603FB-3256-4330-A822-C7DF0AA4A875}" destId="{1073665A-ABB3-4E6E-AD7C-F7ECD76DC8CC}" srcOrd="5" destOrd="0" parTransId="{B2D65F0D-50EA-4A51-951C-155BA2A22471}" sibTransId="{0A21F42C-CBB9-4A0F-BF7E-82F13F32546B}"/>
    <dgm:cxn modelId="{AD6099E7-DD13-4EC0-AD68-C697262E69C4}" type="presOf" srcId="{3C42EB2A-E513-4654-93F0-D8C9AFC9633C}" destId="{5B8168B6-6C58-4A6E-AA55-362C1A4FC464}" srcOrd="0" destOrd="0" presId="urn:microsoft.com/office/officeart/2005/8/layout/list1"/>
    <dgm:cxn modelId="{EBDFA2F9-80B8-4982-A64B-E38B8066F51D}" type="presOf" srcId="{D87AD825-8ADF-49A6-B004-DD96BC67B668}" destId="{64AFC121-7588-4FC9-90D8-1F720C701F79}" srcOrd="0" destOrd="0" presId="urn:microsoft.com/office/officeart/2005/8/layout/list1"/>
    <dgm:cxn modelId="{DE7D38FC-A80B-4ED2-8138-85AFF5F8F9D1}" type="presOf" srcId="{F12E60AD-2F0E-4057-A196-4EFD147FC8DB}" destId="{70A1806F-47C6-42E5-A4B3-98C8F53237D5}" srcOrd="0" destOrd="0" presId="urn:microsoft.com/office/officeart/2005/8/layout/list1"/>
    <dgm:cxn modelId="{3953B2BA-B857-4AB3-926C-89E852BEF0A4}" type="presParOf" srcId="{B1DECAE8-1D4C-4C84-B5D6-EAFCCA33055B}" destId="{166466BD-857D-4FC9-B31D-1AA122045E1A}" srcOrd="0" destOrd="0" presId="urn:microsoft.com/office/officeart/2005/8/layout/list1"/>
    <dgm:cxn modelId="{20A84C92-8585-4977-9C9C-F550BB237C61}" type="presParOf" srcId="{166466BD-857D-4FC9-B31D-1AA122045E1A}" destId="{70A1806F-47C6-42E5-A4B3-98C8F53237D5}" srcOrd="0" destOrd="0" presId="urn:microsoft.com/office/officeart/2005/8/layout/list1"/>
    <dgm:cxn modelId="{23CAFF99-D45C-4B24-8E92-74317F751AD3}" type="presParOf" srcId="{166466BD-857D-4FC9-B31D-1AA122045E1A}" destId="{3E6DD1BB-4128-4C41-B1F2-9390D888DFE8}" srcOrd="1" destOrd="0" presId="urn:microsoft.com/office/officeart/2005/8/layout/list1"/>
    <dgm:cxn modelId="{1DE7340C-DE21-4E3C-89A3-B6CF28B1125E}" type="presParOf" srcId="{B1DECAE8-1D4C-4C84-B5D6-EAFCCA33055B}" destId="{8E686D2F-C6A2-4FD5-A60D-5874572FEAA2}" srcOrd="1" destOrd="0" presId="urn:microsoft.com/office/officeart/2005/8/layout/list1"/>
    <dgm:cxn modelId="{E2ED4861-9E53-441E-9A3B-470531B68343}" type="presParOf" srcId="{B1DECAE8-1D4C-4C84-B5D6-EAFCCA33055B}" destId="{4FBF4194-516A-427B-86C2-B81C198B9D36}" srcOrd="2" destOrd="0" presId="urn:microsoft.com/office/officeart/2005/8/layout/list1"/>
    <dgm:cxn modelId="{F7283FC7-3463-49F6-BEAD-A66A39E28B79}" type="presParOf" srcId="{B1DECAE8-1D4C-4C84-B5D6-EAFCCA33055B}" destId="{3645593B-B7AB-40A7-82A9-21FE504DA6D4}" srcOrd="3" destOrd="0" presId="urn:microsoft.com/office/officeart/2005/8/layout/list1"/>
    <dgm:cxn modelId="{EF7D99BD-97C0-46C9-95A2-97316C250C0C}" type="presParOf" srcId="{B1DECAE8-1D4C-4C84-B5D6-EAFCCA33055B}" destId="{9ECC9CF6-DCD3-4C3F-80F1-C53C72755FD7}" srcOrd="4" destOrd="0" presId="urn:microsoft.com/office/officeart/2005/8/layout/list1"/>
    <dgm:cxn modelId="{2AB7A6C4-4366-4C59-8CCD-9435B466E297}" type="presParOf" srcId="{9ECC9CF6-DCD3-4C3F-80F1-C53C72755FD7}" destId="{1200CF93-1516-4945-9C13-D7FA3678E9B0}" srcOrd="0" destOrd="0" presId="urn:microsoft.com/office/officeart/2005/8/layout/list1"/>
    <dgm:cxn modelId="{21BF315F-7C50-43ED-9FC0-355B98C62A9C}" type="presParOf" srcId="{9ECC9CF6-DCD3-4C3F-80F1-C53C72755FD7}" destId="{2CD048EB-27DC-4CBF-A2E3-49ED6FE146C6}" srcOrd="1" destOrd="0" presId="urn:microsoft.com/office/officeart/2005/8/layout/list1"/>
    <dgm:cxn modelId="{9A842339-8FB2-470D-8DB5-7923C6D24D9E}" type="presParOf" srcId="{B1DECAE8-1D4C-4C84-B5D6-EAFCCA33055B}" destId="{A08FA218-F178-4665-8788-ABD5876030C3}" srcOrd="5" destOrd="0" presId="urn:microsoft.com/office/officeart/2005/8/layout/list1"/>
    <dgm:cxn modelId="{AC39C909-1C4D-48C6-88CC-295DA4EDD7D6}" type="presParOf" srcId="{B1DECAE8-1D4C-4C84-B5D6-EAFCCA33055B}" destId="{CEBC1DB8-39C3-4F0C-B2B5-686C8F9512E7}" srcOrd="6" destOrd="0" presId="urn:microsoft.com/office/officeart/2005/8/layout/list1"/>
    <dgm:cxn modelId="{F09F4C2A-788E-466E-AABF-9F408C9F8A12}" type="presParOf" srcId="{B1DECAE8-1D4C-4C84-B5D6-EAFCCA33055B}" destId="{0532FF30-3235-4498-8DB4-CE67FA12488A}" srcOrd="7" destOrd="0" presId="urn:microsoft.com/office/officeart/2005/8/layout/list1"/>
    <dgm:cxn modelId="{042F5E9D-283F-4EB2-86F8-DB002045E653}" type="presParOf" srcId="{B1DECAE8-1D4C-4C84-B5D6-EAFCCA33055B}" destId="{2ED2F1AC-BFFF-43DA-973A-884226EB591C}" srcOrd="8" destOrd="0" presId="urn:microsoft.com/office/officeart/2005/8/layout/list1"/>
    <dgm:cxn modelId="{78C65506-B19E-4053-A11A-488AD31D51EF}" type="presParOf" srcId="{2ED2F1AC-BFFF-43DA-973A-884226EB591C}" destId="{42AF1D44-D347-43B1-89B7-352A1AD513F5}" srcOrd="0" destOrd="0" presId="urn:microsoft.com/office/officeart/2005/8/layout/list1"/>
    <dgm:cxn modelId="{6337513A-1DB8-4B3C-A4D8-50FFB780ECBF}" type="presParOf" srcId="{2ED2F1AC-BFFF-43DA-973A-884226EB591C}" destId="{9CA7DD51-C186-4EFA-9BFA-88EEF5130DBF}" srcOrd="1" destOrd="0" presId="urn:microsoft.com/office/officeart/2005/8/layout/list1"/>
    <dgm:cxn modelId="{8A0BBFBC-3402-407D-9A3F-826C86FB4230}" type="presParOf" srcId="{B1DECAE8-1D4C-4C84-B5D6-EAFCCA33055B}" destId="{BA1C2943-AFDF-47A8-83B4-49BBCB1E6AC3}" srcOrd="9" destOrd="0" presId="urn:microsoft.com/office/officeart/2005/8/layout/list1"/>
    <dgm:cxn modelId="{AA723188-D4B6-4ED7-857F-090BB5E7FA5D}" type="presParOf" srcId="{B1DECAE8-1D4C-4C84-B5D6-EAFCCA33055B}" destId="{9FC319C5-E0D2-449F-9ACA-2422C6D8C42D}" srcOrd="10" destOrd="0" presId="urn:microsoft.com/office/officeart/2005/8/layout/list1"/>
    <dgm:cxn modelId="{CAB6C182-7E44-45D5-8D71-6F7E34F3B982}" type="presParOf" srcId="{B1DECAE8-1D4C-4C84-B5D6-EAFCCA33055B}" destId="{72F130D8-F2E0-4E2E-BAF8-3CFA3D41B901}" srcOrd="11" destOrd="0" presId="urn:microsoft.com/office/officeart/2005/8/layout/list1"/>
    <dgm:cxn modelId="{3E6CB3C1-C9D2-4DA5-BA35-AAEF98F19167}" type="presParOf" srcId="{B1DECAE8-1D4C-4C84-B5D6-EAFCCA33055B}" destId="{F6D99511-A5FF-4391-A362-AEDDA7C397B8}" srcOrd="12" destOrd="0" presId="urn:microsoft.com/office/officeart/2005/8/layout/list1"/>
    <dgm:cxn modelId="{F3C26747-D863-4FB7-BAD5-0DC46BA1D06E}" type="presParOf" srcId="{F6D99511-A5FF-4391-A362-AEDDA7C397B8}" destId="{64AFC121-7588-4FC9-90D8-1F720C701F79}" srcOrd="0" destOrd="0" presId="urn:microsoft.com/office/officeart/2005/8/layout/list1"/>
    <dgm:cxn modelId="{2B2C046F-C588-47F3-B276-7AE765D82C79}" type="presParOf" srcId="{F6D99511-A5FF-4391-A362-AEDDA7C397B8}" destId="{CC9FA9EC-CFDA-4C5D-9723-2FE72DA97C14}" srcOrd="1" destOrd="0" presId="urn:microsoft.com/office/officeart/2005/8/layout/list1"/>
    <dgm:cxn modelId="{2A2FC97D-544C-461E-8F75-AB80051377BC}" type="presParOf" srcId="{B1DECAE8-1D4C-4C84-B5D6-EAFCCA33055B}" destId="{BE68C625-5E5D-4C14-8E1F-B0DE6E724A21}" srcOrd="13" destOrd="0" presId="urn:microsoft.com/office/officeart/2005/8/layout/list1"/>
    <dgm:cxn modelId="{345EB5A3-2664-470D-8311-3B1E0836B7BF}" type="presParOf" srcId="{B1DECAE8-1D4C-4C84-B5D6-EAFCCA33055B}" destId="{590972E2-CD52-4A20-BD37-C58994F3A4A2}" srcOrd="14" destOrd="0" presId="urn:microsoft.com/office/officeart/2005/8/layout/list1"/>
    <dgm:cxn modelId="{9FD5A72D-E95C-4747-BFBE-7439CF093BF6}" type="presParOf" srcId="{B1DECAE8-1D4C-4C84-B5D6-EAFCCA33055B}" destId="{C1DE6F3C-7D17-4C48-9F33-EAA50A3D759C}" srcOrd="15" destOrd="0" presId="urn:microsoft.com/office/officeart/2005/8/layout/list1"/>
    <dgm:cxn modelId="{C7B93F42-FA47-4F06-B84B-F78F54F32C05}" type="presParOf" srcId="{B1DECAE8-1D4C-4C84-B5D6-EAFCCA33055B}" destId="{9419BB49-967E-41DC-BF3E-6D530EAB912E}" srcOrd="16" destOrd="0" presId="urn:microsoft.com/office/officeart/2005/8/layout/list1"/>
    <dgm:cxn modelId="{882A908D-EF61-4AEC-9478-317340FCFAE5}" type="presParOf" srcId="{9419BB49-967E-41DC-BF3E-6D530EAB912E}" destId="{5B8168B6-6C58-4A6E-AA55-362C1A4FC464}" srcOrd="0" destOrd="0" presId="urn:microsoft.com/office/officeart/2005/8/layout/list1"/>
    <dgm:cxn modelId="{2EDEF893-ECD1-461C-B518-439ADCFDBCC9}" type="presParOf" srcId="{9419BB49-967E-41DC-BF3E-6D530EAB912E}" destId="{5CD465B1-4108-4748-B3D7-4B5BDFB7DC11}" srcOrd="1" destOrd="0" presId="urn:microsoft.com/office/officeart/2005/8/layout/list1"/>
    <dgm:cxn modelId="{B02F1F84-1385-43EF-82FB-0CA63826BE1D}" type="presParOf" srcId="{B1DECAE8-1D4C-4C84-B5D6-EAFCCA33055B}" destId="{B5E608AC-6F87-4CBF-A55E-D3C55CA2CF38}" srcOrd="17" destOrd="0" presId="urn:microsoft.com/office/officeart/2005/8/layout/list1"/>
    <dgm:cxn modelId="{4F4526DF-4705-4E70-A643-3889A73C0D25}" type="presParOf" srcId="{B1DECAE8-1D4C-4C84-B5D6-EAFCCA33055B}" destId="{5B2195F8-101E-4B4D-A90F-754E64DC2971}" srcOrd="18" destOrd="0" presId="urn:microsoft.com/office/officeart/2005/8/layout/list1"/>
    <dgm:cxn modelId="{17C06854-318F-4C4D-B327-39CB42367ABE}" type="presParOf" srcId="{B1DECAE8-1D4C-4C84-B5D6-EAFCCA33055B}" destId="{6CD44291-657D-43D0-B8BD-1CA38FCD1828}" srcOrd="19" destOrd="0" presId="urn:microsoft.com/office/officeart/2005/8/layout/list1"/>
    <dgm:cxn modelId="{D694F6F3-6E82-4CF2-A44B-77856834E6D4}" type="presParOf" srcId="{B1DECAE8-1D4C-4C84-B5D6-EAFCCA33055B}" destId="{747D2865-9D8D-4AF0-A3D8-6837B8E817D0}" srcOrd="20" destOrd="0" presId="urn:microsoft.com/office/officeart/2005/8/layout/list1"/>
    <dgm:cxn modelId="{F8D1164F-E711-4274-94DA-A43E0B6B860D}" type="presParOf" srcId="{747D2865-9D8D-4AF0-A3D8-6837B8E817D0}" destId="{F08B3A66-5F27-4BBA-B39F-FDE880D569A4}" srcOrd="0" destOrd="0" presId="urn:microsoft.com/office/officeart/2005/8/layout/list1"/>
    <dgm:cxn modelId="{25B6B481-4024-4C2F-9423-17D7FEB67A0C}" type="presParOf" srcId="{747D2865-9D8D-4AF0-A3D8-6837B8E817D0}" destId="{A369FE44-F93E-44F5-82B0-60EA5DC2FA46}" srcOrd="1" destOrd="0" presId="urn:microsoft.com/office/officeart/2005/8/layout/list1"/>
    <dgm:cxn modelId="{7CE3D3A2-7E14-44FF-B303-D92CB16416CB}" type="presParOf" srcId="{B1DECAE8-1D4C-4C84-B5D6-EAFCCA33055B}" destId="{F96DE558-16C5-490C-98BF-61C1B59ECC86}" srcOrd="21" destOrd="0" presId="urn:microsoft.com/office/officeart/2005/8/layout/list1"/>
    <dgm:cxn modelId="{0A076DF3-A5F3-433F-BFAC-AB2EFE1618D4}" type="presParOf" srcId="{B1DECAE8-1D4C-4C84-B5D6-EAFCCA33055B}" destId="{A1105BF2-66D8-437D-886B-418DB9563165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D7B170-2FCB-410D-8A6D-32A5D555576B}" type="doc">
      <dgm:prSet loTypeId="urn:microsoft.com/office/officeart/2008/layout/LinedList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EE26E7B5-32E2-450F-9073-5DA3F9BBE4B2}">
      <dgm:prSet/>
      <dgm:spPr/>
      <dgm:t>
        <a:bodyPr/>
        <a:lstStyle/>
        <a:p>
          <a:r>
            <a:rPr lang="es-MX" b="1"/>
            <a:t>¿Qué quiero/puedo ofrecer al mercado profesional? </a:t>
          </a:r>
          <a:endParaRPr lang="en-US"/>
        </a:p>
      </dgm:t>
    </dgm:pt>
    <dgm:pt modelId="{3C05322F-A437-4F59-8EB7-D34AE41242DC}" type="parTrans" cxnId="{A93EBE82-51B9-467B-B8BB-762CFF992012}">
      <dgm:prSet/>
      <dgm:spPr/>
      <dgm:t>
        <a:bodyPr/>
        <a:lstStyle/>
        <a:p>
          <a:endParaRPr lang="en-US"/>
        </a:p>
      </dgm:t>
    </dgm:pt>
    <dgm:pt modelId="{09E7A84E-2742-4A2B-9B71-01040ECD27AB}" type="sibTrans" cxnId="{A93EBE82-51B9-467B-B8BB-762CFF992012}">
      <dgm:prSet/>
      <dgm:spPr/>
      <dgm:t>
        <a:bodyPr/>
        <a:lstStyle/>
        <a:p>
          <a:endParaRPr lang="en-US"/>
        </a:p>
      </dgm:t>
    </dgm:pt>
    <dgm:pt modelId="{E2967854-371F-4F34-BEB9-F3F61DE988A9}">
      <dgm:prSet/>
      <dgm:spPr/>
      <dgm:t>
        <a:bodyPr/>
        <a:lstStyle/>
        <a:p>
          <a:r>
            <a:rPr lang="es-MX" b="1"/>
            <a:t>¿Qué imagen quiero transmitir? </a:t>
          </a:r>
          <a:endParaRPr lang="en-US"/>
        </a:p>
      </dgm:t>
    </dgm:pt>
    <dgm:pt modelId="{6309B4C5-F921-4C48-BE90-8135CA24DDF6}" type="parTrans" cxnId="{10A8901F-8CC8-4A06-BE25-4DC58C08FFAB}">
      <dgm:prSet/>
      <dgm:spPr/>
      <dgm:t>
        <a:bodyPr/>
        <a:lstStyle/>
        <a:p>
          <a:endParaRPr lang="en-US"/>
        </a:p>
      </dgm:t>
    </dgm:pt>
    <dgm:pt modelId="{D131C33E-7979-4758-98C1-27F7725AD7F6}" type="sibTrans" cxnId="{10A8901F-8CC8-4A06-BE25-4DC58C08FFAB}">
      <dgm:prSet/>
      <dgm:spPr/>
      <dgm:t>
        <a:bodyPr/>
        <a:lstStyle/>
        <a:p>
          <a:endParaRPr lang="en-US"/>
        </a:p>
      </dgm:t>
    </dgm:pt>
    <dgm:pt modelId="{D877B0F2-EF79-4E8D-A928-23D5D547BA7E}">
      <dgm:prSet/>
      <dgm:spPr/>
      <dgm:t>
        <a:bodyPr/>
        <a:lstStyle/>
        <a:p>
          <a:r>
            <a:rPr lang="es-MX" b="1"/>
            <a:t>¿En qué soy experto? </a:t>
          </a:r>
          <a:endParaRPr lang="en-US"/>
        </a:p>
      </dgm:t>
    </dgm:pt>
    <dgm:pt modelId="{5D58560C-D1C5-41E7-ACB6-E02047A4C22D}" type="parTrans" cxnId="{9185B735-AA0E-4780-83F7-377B3C827A26}">
      <dgm:prSet/>
      <dgm:spPr/>
      <dgm:t>
        <a:bodyPr/>
        <a:lstStyle/>
        <a:p>
          <a:endParaRPr lang="en-US"/>
        </a:p>
      </dgm:t>
    </dgm:pt>
    <dgm:pt modelId="{1560BD77-C805-4C71-B5A3-AB1E0A4DADF2}" type="sibTrans" cxnId="{9185B735-AA0E-4780-83F7-377B3C827A26}">
      <dgm:prSet/>
      <dgm:spPr/>
      <dgm:t>
        <a:bodyPr/>
        <a:lstStyle/>
        <a:p>
          <a:endParaRPr lang="en-US"/>
        </a:p>
      </dgm:t>
    </dgm:pt>
    <dgm:pt modelId="{3F6AC88C-1ADF-423D-BA37-761FB6254722}">
      <dgm:prSet/>
      <dgm:spPr/>
      <dgm:t>
        <a:bodyPr/>
        <a:lstStyle/>
        <a:p>
          <a:r>
            <a:rPr lang="es-MX" b="1"/>
            <a:t>¿En qué puedo y quiero aportar valor a los demás?</a:t>
          </a:r>
          <a:endParaRPr lang="en-US"/>
        </a:p>
      </dgm:t>
    </dgm:pt>
    <dgm:pt modelId="{D8BB4D19-25F2-4C6B-8F0C-0E0AE493E3DB}" type="parTrans" cxnId="{535B374E-B86E-4D87-BE41-DBC55775E038}">
      <dgm:prSet/>
      <dgm:spPr/>
      <dgm:t>
        <a:bodyPr/>
        <a:lstStyle/>
        <a:p>
          <a:endParaRPr lang="en-US"/>
        </a:p>
      </dgm:t>
    </dgm:pt>
    <dgm:pt modelId="{DBBC1E9F-A01D-4358-A220-7D12E4BF791F}" type="sibTrans" cxnId="{535B374E-B86E-4D87-BE41-DBC55775E038}">
      <dgm:prSet/>
      <dgm:spPr/>
      <dgm:t>
        <a:bodyPr/>
        <a:lstStyle/>
        <a:p>
          <a:endParaRPr lang="en-US"/>
        </a:p>
      </dgm:t>
    </dgm:pt>
    <dgm:pt modelId="{0934A62F-601D-498D-83FB-B06E01671B4E}">
      <dgm:prSet/>
      <dgm:spPr/>
      <dgm:t>
        <a:bodyPr/>
        <a:lstStyle/>
        <a:p>
          <a:r>
            <a:rPr lang="es-MX" b="1"/>
            <a:t>¿En qué área me quiero convertir en un profesional reconocido? </a:t>
          </a:r>
          <a:endParaRPr lang="en-US"/>
        </a:p>
      </dgm:t>
    </dgm:pt>
    <dgm:pt modelId="{03772C66-A13F-4EEF-9891-7BE90CDA7577}" type="parTrans" cxnId="{AAF50714-7998-411D-94F0-643055EEF36A}">
      <dgm:prSet/>
      <dgm:spPr/>
      <dgm:t>
        <a:bodyPr/>
        <a:lstStyle/>
        <a:p>
          <a:endParaRPr lang="en-US"/>
        </a:p>
      </dgm:t>
    </dgm:pt>
    <dgm:pt modelId="{1B703FEA-0159-4AB0-95B6-0D7B749D416F}" type="sibTrans" cxnId="{AAF50714-7998-411D-94F0-643055EEF36A}">
      <dgm:prSet/>
      <dgm:spPr/>
      <dgm:t>
        <a:bodyPr/>
        <a:lstStyle/>
        <a:p>
          <a:endParaRPr lang="en-US"/>
        </a:p>
      </dgm:t>
    </dgm:pt>
    <dgm:pt modelId="{CB531383-6DD9-4967-86E8-21EF532B6C6E}">
      <dgm:prSet/>
      <dgm:spPr/>
      <dgm:t>
        <a:bodyPr/>
        <a:lstStyle/>
        <a:p>
          <a:r>
            <a:rPr lang="es-MX" b="1"/>
            <a:t>¿Qué me apasiona? </a:t>
          </a:r>
          <a:endParaRPr lang="en-US"/>
        </a:p>
      </dgm:t>
    </dgm:pt>
    <dgm:pt modelId="{A3EBCF8D-DB8C-47B9-95B1-87CB3CD28C77}" type="parTrans" cxnId="{CE7F0CBD-872A-418F-8EA8-A9A2B4C8CE28}">
      <dgm:prSet/>
      <dgm:spPr/>
      <dgm:t>
        <a:bodyPr/>
        <a:lstStyle/>
        <a:p>
          <a:endParaRPr lang="en-US"/>
        </a:p>
      </dgm:t>
    </dgm:pt>
    <dgm:pt modelId="{71787602-B54A-4A64-9165-2C0FCF8C31F8}" type="sibTrans" cxnId="{CE7F0CBD-872A-418F-8EA8-A9A2B4C8CE28}">
      <dgm:prSet/>
      <dgm:spPr/>
      <dgm:t>
        <a:bodyPr/>
        <a:lstStyle/>
        <a:p>
          <a:endParaRPr lang="en-US"/>
        </a:p>
      </dgm:t>
    </dgm:pt>
    <dgm:pt modelId="{4EFA5CB5-B4FB-433D-816F-7F201BE9E91C}">
      <dgm:prSet/>
      <dgm:spPr/>
      <dgm:t>
        <a:bodyPr/>
        <a:lstStyle/>
        <a:p>
          <a:r>
            <a:rPr lang="es-MX" b="1"/>
            <a:t>¿A qué quiero dedicarme en el futuro?</a:t>
          </a:r>
          <a:endParaRPr lang="en-US"/>
        </a:p>
      </dgm:t>
    </dgm:pt>
    <dgm:pt modelId="{29888F77-A539-4939-9EE6-80B50CE67420}" type="parTrans" cxnId="{69A5C9F8-122B-4CB7-BE74-8C3B2B500796}">
      <dgm:prSet/>
      <dgm:spPr/>
      <dgm:t>
        <a:bodyPr/>
        <a:lstStyle/>
        <a:p>
          <a:endParaRPr lang="en-US"/>
        </a:p>
      </dgm:t>
    </dgm:pt>
    <dgm:pt modelId="{5FA5FEB2-BB07-46C3-91DD-D9A2292C6769}" type="sibTrans" cxnId="{69A5C9F8-122B-4CB7-BE74-8C3B2B500796}">
      <dgm:prSet/>
      <dgm:spPr/>
      <dgm:t>
        <a:bodyPr/>
        <a:lstStyle/>
        <a:p>
          <a:endParaRPr lang="en-US"/>
        </a:p>
      </dgm:t>
    </dgm:pt>
    <dgm:pt modelId="{B256E002-1748-4CD0-91BF-DE368BB44EB5}">
      <dgm:prSet/>
      <dgm:spPr/>
      <dgm:t>
        <a:bodyPr/>
        <a:lstStyle/>
        <a:p>
          <a:r>
            <a:rPr lang="es-MX" b="1"/>
            <a:t>¿Cómo me quiero dar a conocer al mundo?</a:t>
          </a:r>
          <a:endParaRPr lang="en-US"/>
        </a:p>
      </dgm:t>
    </dgm:pt>
    <dgm:pt modelId="{BD1ECF0D-072C-4DCA-9372-AB47F19B79B5}" type="parTrans" cxnId="{A0FD2E97-866C-4AF9-AE44-A3CCB20A7496}">
      <dgm:prSet/>
      <dgm:spPr/>
      <dgm:t>
        <a:bodyPr/>
        <a:lstStyle/>
        <a:p>
          <a:endParaRPr lang="en-US"/>
        </a:p>
      </dgm:t>
    </dgm:pt>
    <dgm:pt modelId="{715F0BA4-1E21-431F-89E6-973A9A1B592B}" type="sibTrans" cxnId="{A0FD2E97-866C-4AF9-AE44-A3CCB20A7496}">
      <dgm:prSet/>
      <dgm:spPr/>
      <dgm:t>
        <a:bodyPr/>
        <a:lstStyle/>
        <a:p>
          <a:endParaRPr lang="en-US"/>
        </a:p>
      </dgm:t>
    </dgm:pt>
    <dgm:pt modelId="{FEE0AC6F-9AE2-4802-AB42-EC6F5A115C61}" type="pres">
      <dgm:prSet presAssocID="{84D7B170-2FCB-410D-8A6D-32A5D555576B}" presName="vert0" presStyleCnt="0">
        <dgm:presLayoutVars>
          <dgm:dir/>
          <dgm:animOne val="branch"/>
          <dgm:animLvl val="lvl"/>
        </dgm:presLayoutVars>
      </dgm:prSet>
      <dgm:spPr/>
    </dgm:pt>
    <dgm:pt modelId="{87602377-3DDF-4727-9D2F-59977E0ABA3A}" type="pres">
      <dgm:prSet presAssocID="{EE26E7B5-32E2-450F-9073-5DA3F9BBE4B2}" presName="thickLine" presStyleLbl="alignNode1" presStyleIdx="0" presStyleCnt="8"/>
      <dgm:spPr/>
    </dgm:pt>
    <dgm:pt modelId="{6171EC8D-78A0-4646-9457-C58DF91E4075}" type="pres">
      <dgm:prSet presAssocID="{EE26E7B5-32E2-450F-9073-5DA3F9BBE4B2}" presName="horz1" presStyleCnt="0"/>
      <dgm:spPr/>
    </dgm:pt>
    <dgm:pt modelId="{6B863CBA-4744-4708-8A32-E0945B463388}" type="pres">
      <dgm:prSet presAssocID="{EE26E7B5-32E2-450F-9073-5DA3F9BBE4B2}" presName="tx1" presStyleLbl="revTx" presStyleIdx="0" presStyleCnt="8"/>
      <dgm:spPr/>
    </dgm:pt>
    <dgm:pt modelId="{93C37674-390D-4198-A297-00981B77D8F7}" type="pres">
      <dgm:prSet presAssocID="{EE26E7B5-32E2-450F-9073-5DA3F9BBE4B2}" presName="vert1" presStyleCnt="0"/>
      <dgm:spPr/>
    </dgm:pt>
    <dgm:pt modelId="{BC0482FB-3983-468F-9A5F-91B63E9B97C4}" type="pres">
      <dgm:prSet presAssocID="{E2967854-371F-4F34-BEB9-F3F61DE988A9}" presName="thickLine" presStyleLbl="alignNode1" presStyleIdx="1" presStyleCnt="8"/>
      <dgm:spPr/>
    </dgm:pt>
    <dgm:pt modelId="{B1F8AE6B-3A15-459D-A5F9-5FE1BD5CE17E}" type="pres">
      <dgm:prSet presAssocID="{E2967854-371F-4F34-BEB9-F3F61DE988A9}" presName="horz1" presStyleCnt="0"/>
      <dgm:spPr/>
    </dgm:pt>
    <dgm:pt modelId="{652A0BC4-7BF8-4FE9-8E77-B15089E5297D}" type="pres">
      <dgm:prSet presAssocID="{E2967854-371F-4F34-BEB9-F3F61DE988A9}" presName="tx1" presStyleLbl="revTx" presStyleIdx="1" presStyleCnt="8"/>
      <dgm:spPr/>
    </dgm:pt>
    <dgm:pt modelId="{789227A9-6897-4718-A685-8620CD7161B6}" type="pres">
      <dgm:prSet presAssocID="{E2967854-371F-4F34-BEB9-F3F61DE988A9}" presName="vert1" presStyleCnt="0"/>
      <dgm:spPr/>
    </dgm:pt>
    <dgm:pt modelId="{3A280BA5-D538-47D6-9E4D-0DE497BE91A8}" type="pres">
      <dgm:prSet presAssocID="{D877B0F2-EF79-4E8D-A928-23D5D547BA7E}" presName="thickLine" presStyleLbl="alignNode1" presStyleIdx="2" presStyleCnt="8"/>
      <dgm:spPr/>
    </dgm:pt>
    <dgm:pt modelId="{145EF5CA-1336-4B6F-8488-AB1F26ED2F77}" type="pres">
      <dgm:prSet presAssocID="{D877B0F2-EF79-4E8D-A928-23D5D547BA7E}" presName="horz1" presStyleCnt="0"/>
      <dgm:spPr/>
    </dgm:pt>
    <dgm:pt modelId="{29990F05-7A9F-414B-9F22-A9AFC2FFF85B}" type="pres">
      <dgm:prSet presAssocID="{D877B0F2-EF79-4E8D-A928-23D5D547BA7E}" presName="tx1" presStyleLbl="revTx" presStyleIdx="2" presStyleCnt="8"/>
      <dgm:spPr/>
    </dgm:pt>
    <dgm:pt modelId="{52D1A8EC-5171-410C-9C96-18E1E9A842DB}" type="pres">
      <dgm:prSet presAssocID="{D877B0F2-EF79-4E8D-A928-23D5D547BA7E}" presName="vert1" presStyleCnt="0"/>
      <dgm:spPr/>
    </dgm:pt>
    <dgm:pt modelId="{6A2483E5-E0D1-4CE9-8291-5984E92378DA}" type="pres">
      <dgm:prSet presAssocID="{3F6AC88C-1ADF-423D-BA37-761FB6254722}" presName="thickLine" presStyleLbl="alignNode1" presStyleIdx="3" presStyleCnt="8"/>
      <dgm:spPr/>
    </dgm:pt>
    <dgm:pt modelId="{C798BA86-43BF-4362-8A95-BB820EB47C11}" type="pres">
      <dgm:prSet presAssocID="{3F6AC88C-1ADF-423D-BA37-761FB6254722}" presName="horz1" presStyleCnt="0"/>
      <dgm:spPr/>
    </dgm:pt>
    <dgm:pt modelId="{9462FD85-1FD2-4B84-8792-B5BC31920952}" type="pres">
      <dgm:prSet presAssocID="{3F6AC88C-1ADF-423D-BA37-761FB6254722}" presName="tx1" presStyleLbl="revTx" presStyleIdx="3" presStyleCnt="8"/>
      <dgm:spPr/>
    </dgm:pt>
    <dgm:pt modelId="{B6CDD5E5-C447-435C-8343-7FF15D83B933}" type="pres">
      <dgm:prSet presAssocID="{3F6AC88C-1ADF-423D-BA37-761FB6254722}" presName="vert1" presStyleCnt="0"/>
      <dgm:spPr/>
    </dgm:pt>
    <dgm:pt modelId="{D95D4B0D-FCB5-4B86-845E-F3F139F8308B}" type="pres">
      <dgm:prSet presAssocID="{0934A62F-601D-498D-83FB-B06E01671B4E}" presName="thickLine" presStyleLbl="alignNode1" presStyleIdx="4" presStyleCnt="8"/>
      <dgm:spPr/>
    </dgm:pt>
    <dgm:pt modelId="{B54B9B58-E351-44AD-851A-C1DDE737BE7A}" type="pres">
      <dgm:prSet presAssocID="{0934A62F-601D-498D-83FB-B06E01671B4E}" presName="horz1" presStyleCnt="0"/>
      <dgm:spPr/>
    </dgm:pt>
    <dgm:pt modelId="{B8B4C42F-C1D1-416F-A6AE-578F7381F00C}" type="pres">
      <dgm:prSet presAssocID="{0934A62F-601D-498D-83FB-B06E01671B4E}" presName="tx1" presStyleLbl="revTx" presStyleIdx="4" presStyleCnt="8"/>
      <dgm:spPr/>
    </dgm:pt>
    <dgm:pt modelId="{F3247891-A6D8-4F00-910C-276BDC4B8086}" type="pres">
      <dgm:prSet presAssocID="{0934A62F-601D-498D-83FB-B06E01671B4E}" presName="vert1" presStyleCnt="0"/>
      <dgm:spPr/>
    </dgm:pt>
    <dgm:pt modelId="{A289BCCA-4CBF-4F8F-8781-81B6957A80F0}" type="pres">
      <dgm:prSet presAssocID="{CB531383-6DD9-4967-86E8-21EF532B6C6E}" presName="thickLine" presStyleLbl="alignNode1" presStyleIdx="5" presStyleCnt="8"/>
      <dgm:spPr/>
    </dgm:pt>
    <dgm:pt modelId="{9B8C0A78-E8F1-4BD0-BB92-69C63DC96F1D}" type="pres">
      <dgm:prSet presAssocID="{CB531383-6DD9-4967-86E8-21EF532B6C6E}" presName="horz1" presStyleCnt="0"/>
      <dgm:spPr/>
    </dgm:pt>
    <dgm:pt modelId="{D4E3ACAA-D50D-47CD-8AA4-0971D2600FAF}" type="pres">
      <dgm:prSet presAssocID="{CB531383-6DD9-4967-86E8-21EF532B6C6E}" presName="tx1" presStyleLbl="revTx" presStyleIdx="5" presStyleCnt="8"/>
      <dgm:spPr/>
    </dgm:pt>
    <dgm:pt modelId="{E2EE5045-B79E-4658-ADDF-AD26B73DAA16}" type="pres">
      <dgm:prSet presAssocID="{CB531383-6DD9-4967-86E8-21EF532B6C6E}" presName="vert1" presStyleCnt="0"/>
      <dgm:spPr/>
    </dgm:pt>
    <dgm:pt modelId="{B3FD2CD1-8A9D-42D8-AF75-78BDE59EEB99}" type="pres">
      <dgm:prSet presAssocID="{4EFA5CB5-B4FB-433D-816F-7F201BE9E91C}" presName="thickLine" presStyleLbl="alignNode1" presStyleIdx="6" presStyleCnt="8"/>
      <dgm:spPr/>
    </dgm:pt>
    <dgm:pt modelId="{416881FC-8C4E-45C2-9803-C3BFA88DFD57}" type="pres">
      <dgm:prSet presAssocID="{4EFA5CB5-B4FB-433D-816F-7F201BE9E91C}" presName="horz1" presStyleCnt="0"/>
      <dgm:spPr/>
    </dgm:pt>
    <dgm:pt modelId="{179E2551-4FDD-47A2-92CA-B960172171FB}" type="pres">
      <dgm:prSet presAssocID="{4EFA5CB5-B4FB-433D-816F-7F201BE9E91C}" presName="tx1" presStyleLbl="revTx" presStyleIdx="6" presStyleCnt="8"/>
      <dgm:spPr/>
    </dgm:pt>
    <dgm:pt modelId="{EF1C3441-A244-4F0B-B5CB-FB672AFECE47}" type="pres">
      <dgm:prSet presAssocID="{4EFA5CB5-B4FB-433D-816F-7F201BE9E91C}" presName="vert1" presStyleCnt="0"/>
      <dgm:spPr/>
    </dgm:pt>
    <dgm:pt modelId="{B171D4D6-13FA-4E78-B797-5D6F68D5AFDF}" type="pres">
      <dgm:prSet presAssocID="{B256E002-1748-4CD0-91BF-DE368BB44EB5}" presName="thickLine" presStyleLbl="alignNode1" presStyleIdx="7" presStyleCnt="8"/>
      <dgm:spPr/>
    </dgm:pt>
    <dgm:pt modelId="{793B56BE-E74A-48F6-98C4-9ADA6E16A85F}" type="pres">
      <dgm:prSet presAssocID="{B256E002-1748-4CD0-91BF-DE368BB44EB5}" presName="horz1" presStyleCnt="0"/>
      <dgm:spPr/>
    </dgm:pt>
    <dgm:pt modelId="{6418A50E-39B2-488A-B87A-E461FCFC8CF1}" type="pres">
      <dgm:prSet presAssocID="{B256E002-1748-4CD0-91BF-DE368BB44EB5}" presName="tx1" presStyleLbl="revTx" presStyleIdx="7" presStyleCnt="8"/>
      <dgm:spPr/>
    </dgm:pt>
    <dgm:pt modelId="{5108947C-86C9-4740-8F4E-AE25271BF280}" type="pres">
      <dgm:prSet presAssocID="{B256E002-1748-4CD0-91BF-DE368BB44EB5}" presName="vert1" presStyleCnt="0"/>
      <dgm:spPr/>
    </dgm:pt>
  </dgm:ptLst>
  <dgm:cxnLst>
    <dgm:cxn modelId="{AAF50714-7998-411D-94F0-643055EEF36A}" srcId="{84D7B170-2FCB-410D-8A6D-32A5D555576B}" destId="{0934A62F-601D-498D-83FB-B06E01671B4E}" srcOrd="4" destOrd="0" parTransId="{03772C66-A13F-4EEF-9891-7BE90CDA7577}" sibTransId="{1B703FEA-0159-4AB0-95B6-0D7B749D416F}"/>
    <dgm:cxn modelId="{10A8901F-8CC8-4A06-BE25-4DC58C08FFAB}" srcId="{84D7B170-2FCB-410D-8A6D-32A5D555576B}" destId="{E2967854-371F-4F34-BEB9-F3F61DE988A9}" srcOrd="1" destOrd="0" parTransId="{6309B4C5-F921-4C48-BE90-8135CA24DDF6}" sibTransId="{D131C33E-7979-4758-98C1-27F7725AD7F6}"/>
    <dgm:cxn modelId="{E9545C34-DF93-4BDF-ADA2-828A9D5463CD}" type="presOf" srcId="{B256E002-1748-4CD0-91BF-DE368BB44EB5}" destId="{6418A50E-39B2-488A-B87A-E461FCFC8CF1}" srcOrd="0" destOrd="0" presId="urn:microsoft.com/office/officeart/2008/layout/LinedList"/>
    <dgm:cxn modelId="{9185B735-AA0E-4780-83F7-377B3C827A26}" srcId="{84D7B170-2FCB-410D-8A6D-32A5D555576B}" destId="{D877B0F2-EF79-4E8D-A928-23D5D547BA7E}" srcOrd="2" destOrd="0" parTransId="{5D58560C-D1C5-41E7-ACB6-E02047A4C22D}" sibTransId="{1560BD77-C805-4C71-B5A3-AB1E0A4DADF2}"/>
    <dgm:cxn modelId="{F3E3B339-E85C-48B9-BA74-B1CC6369FD4E}" type="presOf" srcId="{D877B0F2-EF79-4E8D-A928-23D5D547BA7E}" destId="{29990F05-7A9F-414B-9F22-A9AFC2FFF85B}" srcOrd="0" destOrd="0" presId="urn:microsoft.com/office/officeart/2008/layout/LinedList"/>
    <dgm:cxn modelId="{535B374E-B86E-4D87-BE41-DBC55775E038}" srcId="{84D7B170-2FCB-410D-8A6D-32A5D555576B}" destId="{3F6AC88C-1ADF-423D-BA37-761FB6254722}" srcOrd="3" destOrd="0" parTransId="{D8BB4D19-25F2-4C6B-8F0C-0E0AE493E3DB}" sibTransId="{DBBC1E9F-A01D-4358-A220-7D12E4BF791F}"/>
    <dgm:cxn modelId="{B57BF652-4186-432B-94C3-3569E3D825B5}" type="presOf" srcId="{0934A62F-601D-498D-83FB-B06E01671B4E}" destId="{B8B4C42F-C1D1-416F-A6AE-578F7381F00C}" srcOrd="0" destOrd="0" presId="urn:microsoft.com/office/officeart/2008/layout/LinedList"/>
    <dgm:cxn modelId="{A93EBE82-51B9-467B-B8BB-762CFF992012}" srcId="{84D7B170-2FCB-410D-8A6D-32A5D555576B}" destId="{EE26E7B5-32E2-450F-9073-5DA3F9BBE4B2}" srcOrd="0" destOrd="0" parTransId="{3C05322F-A437-4F59-8EB7-D34AE41242DC}" sibTransId="{09E7A84E-2742-4A2B-9B71-01040ECD27AB}"/>
    <dgm:cxn modelId="{DD57188E-67F2-46F1-B67B-16D9C2462424}" type="presOf" srcId="{84D7B170-2FCB-410D-8A6D-32A5D555576B}" destId="{FEE0AC6F-9AE2-4802-AB42-EC6F5A115C61}" srcOrd="0" destOrd="0" presId="urn:microsoft.com/office/officeart/2008/layout/LinedList"/>
    <dgm:cxn modelId="{68997790-3014-4767-8A23-607DDE146C91}" type="presOf" srcId="{4EFA5CB5-B4FB-433D-816F-7F201BE9E91C}" destId="{179E2551-4FDD-47A2-92CA-B960172171FB}" srcOrd="0" destOrd="0" presId="urn:microsoft.com/office/officeart/2008/layout/LinedList"/>
    <dgm:cxn modelId="{A0FD2E97-866C-4AF9-AE44-A3CCB20A7496}" srcId="{84D7B170-2FCB-410D-8A6D-32A5D555576B}" destId="{B256E002-1748-4CD0-91BF-DE368BB44EB5}" srcOrd="7" destOrd="0" parTransId="{BD1ECF0D-072C-4DCA-9372-AB47F19B79B5}" sibTransId="{715F0BA4-1E21-431F-89E6-973A9A1B592B}"/>
    <dgm:cxn modelId="{FD11DA9A-A403-407D-A0A9-2567EE10A8B9}" type="presOf" srcId="{E2967854-371F-4F34-BEB9-F3F61DE988A9}" destId="{652A0BC4-7BF8-4FE9-8E77-B15089E5297D}" srcOrd="0" destOrd="0" presId="urn:microsoft.com/office/officeart/2008/layout/LinedList"/>
    <dgm:cxn modelId="{88EC52AF-5604-4115-93E2-79BBB374C4D8}" type="presOf" srcId="{CB531383-6DD9-4967-86E8-21EF532B6C6E}" destId="{D4E3ACAA-D50D-47CD-8AA4-0971D2600FAF}" srcOrd="0" destOrd="0" presId="urn:microsoft.com/office/officeart/2008/layout/LinedList"/>
    <dgm:cxn modelId="{95FD97B1-A93B-4A80-8E29-5B40A244100A}" type="presOf" srcId="{EE26E7B5-32E2-450F-9073-5DA3F9BBE4B2}" destId="{6B863CBA-4744-4708-8A32-E0945B463388}" srcOrd="0" destOrd="0" presId="urn:microsoft.com/office/officeart/2008/layout/LinedList"/>
    <dgm:cxn modelId="{CE7F0CBD-872A-418F-8EA8-A9A2B4C8CE28}" srcId="{84D7B170-2FCB-410D-8A6D-32A5D555576B}" destId="{CB531383-6DD9-4967-86E8-21EF532B6C6E}" srcOrd="5" destOrd="0" parTransId="{A3EBCF8D-DB8C-47B9-95B1-87CB3CD28C77}" sibTransId="{71787602-B54A-4A64-9165-2C0FCF8C31F8}"/>
    <dgm:cxn modelId="{69A5C9F8-122B-4CB7-BE74-8C3B2B500796}" srcId="{84D7B170-2FCB-410D-8A6D-32A5D555576B}" destId="{4EFA5CB5-B4FB-433D-816F-7F201BE9E91C}" srcOrd="6" destOrd="0" parTransId="{29888F77-A539-4939-9EE6-80B50CE67420}" sibTransId="{5FA5FEB2-BB07-46C3-91DD-D9A2292C6769}"/>
    <dgm:cxn modelId="{D6860AFE-7CBB-4039-8FED-1E9AEA4756E4}" type="presOf" srcId="{3F6AC88C-1ADF-423D-BA37-761FB6254722}" destId="{9462FD85-1FD2-4B84-8792-B5BC31920952}" srcOrd="0" destOrd="0" presId="urn:microsoft.com/office/officeart/2008/layout/LinedList"/>
    <dgm:cxn modelId="{FBB5C012-4653-4BB4-BD3E-06C405844EE8}" type="presParOf" srcId="{FEE0AC6F-9AE2-4802-AB42-EC6F5A115C61}" destId="{87602377-3DDF-4727-9D2F-59977E0ABA3A}" srcOrd="0" destOrd="0" presId="urn:microsoft.com/office/officeart/2008/layout/LinedList"/>
    <dgm:cxn modelId="{EFDC2AD6-94DE-4D81-AE46-269B13F0FEFC}" type="presParOf" srcId="{FEE0AC6F-9AE2-4802-AB42-EC6F5A115C61}" destId="{6171EC8D-78A0-4646-9457-C58DF91E4075}" srcOrd="1" destOrd="0" presId="urn:microsoft.com/office/officeart/2008/layout/LinedList"/>
    <dgm:cxn modelId="{FE612F73-52DE-4DBB-9E93-CC254D828178}" type="presParOf" srcId="{6171EC8D-78A0-4646-9457-C58DF91E4075}" destId="{6B863CBA-4744-4708-8A32-E0945B463388}" srcOrd="0" destOrd="0" presId="urn:microsoft.com/office/officeart/2008/layout/LinedList"/>
    <dgm:cxn modelId="{CC2F6D75-6B6D-4A3B-88A5-F972265DB8F8}" type="presParOf" srcId="{6171EC8D-78A0-4646-9457-C58DF91E4075}" destId="{93C37674-390D-4198-A297-00981B77D8F7}" srcOrd="1" destOrd="0" presId="urn:microsoft.com/office/officeart/2008/layout/LinedList"/>
    <dgm:cxn modelId="{2ED5D701-3D16-4398-B4B6-3DE063ED8609}" type="presParOf" srcId="{FEE0AC6F-9AE2-4802-AB42-EC6F5A115C61}" destId="{BC0482FB-3983-468F-9A5F-91B63E9B97C4}" srcOrd="2" destOrd="0" presId="urn:microsoft.com/office/officeart/2008/layout/LinedList"/>
    <dgm:cxn modelId="{7AA92167-48E5-481B-8BBA-53E7452539A0}" type="presParOf" srcId="{FEE0AC6F-9AE2-4802-AB42-EC6F5A115C61}" destId="{B1F8AE6B-3A15-459D-A5F9-5FE1BD5CE17E}" srcOrd="3" destOrd="0" presId="urn:microsoft.com/office/officeart/2008/layout/LinedList"/>
    <dgm:cxn modelId="{493CF3C2-3B9A-4AE0-A373-2581852F5183}" type="presParOf" srcId="{B1F8AE6B-3A15-459D-A5F9-5FE1BD5CE17E}" destId="{652A0BC4-7BF8-4FE9-8E77-B15089E5297D}" srcOrd="0" destOrd="0" presId="urn:microsoft.com/office/officeart/2008/layout/LinedList"/>
    <dgm:cxn modelId="{D462A389-91CD-4A4E-A897-374C6FA59DC3}" type="presParOf" srcId="{B1F8AE6B-3A15-459D-A5F9-5FE1BD5CE17E}" destId="{789227A9-6897-4718-A685-8620CD7161B6}" srcOrd="1" destOrd="0" presId="urn:microsoft.com/office/officeart/2008/layout/LinedList"/>
    <dgm:cxn modelId="{8228813F-6CB0-4E14-AFEB-BAECC50BCF7D}" type="presParOf" srcId="{FEE0AC6F-9AE2-4802-AB42-EC6F5A115C61}" destId="{3A280BA5-D538-47D6-9E4D-0DE497BE91A8}" srcOrd="4" destOrd="0" presId="urn:microsoft.com/office/officeart/2008/layout/LinedList"/>
    <dgm:cxn modelId="{E3978B0E-FFB8-412E-A5BC-E1D89CD689C2}" type="presParOf" srcId="{FEE0AC6F-9AE2-4802-AB42-EC6F5A115C61}" destId="{145EF5CA-1336-4B6F-8488-AB1F26ED2F77}" srcOrd="5" destOrd="0" presId="urn:microsoft.com/office/officeart/2008/layout/LinedList"/>
    <dgm:cxn modelId="{F4599766-2E94-453C-B931-6694742DA564}" type="presParOf" srcId="{145EF5CA-1336-4B6F-8488-AB1F26ED2F77}" destId="{29990F05-7A9F-414B-9F22-A9AFC2FFF85B}" srcOrd="0" destOrd="0" presId="urn:microsoft.com/office/officeart/2008/layout/LinedList"/>
    <dgm:cxn modelId="{E8D7FF31-F3C7-48C7-A5E9-A186F86B2D5D}" type="presParOf" srcId="{145EF5CA-1336-4B6F-8488-AB1F26ED2F77}" destId="{52D1A8EC-5171-410C-9C96-18E1E9A842DB}" srcOrd="1" destOrd="0" presId="urn:microsoft.com/office/officeart/2008/layout/LinedList"/>
    <dgm:cxn modelId="{2C60523D-1CA8-4AF8-8310-19AE97BDB83F}" type="presParOf" srcId="{FEE0AC6F-9AE2-4802-AB42-EC6F5A115C61}" destId="{6A2483E5-E0D1-4CE9-8291-5984E92378DA}" srcOrd="6" destOrd="0" presId="urn:microsoft.com/office/officeart/2008/layout/LinedList"/>
    <dgm:cxn modelId="{65E85448-9861-4127-8536-3B03C8730C8C}" type="presParOf" srcId="{FEE0AC6F-9AE2-4802-AB42-EC6F5A115C61}" destId="{C798BA86-43BF-4362-8A95-BB820EB47C11}" srcOrd="7" destOrd="0" presId="urn:microsoft.com/office/officeart/2008/layout/LinedList"/>
    <dgm:cxn modelId="{DA463AD2-84E9-4935-80B1-C2AC2979E418}" type="presParOf" srcId="{C798BA86-43BF-4362-8A95-BB820EB47C11}" destId="{9462FD85-1FD2-4B84-8792-B5BC31920952}" srcOrd="0" destOrd="0" presId="urn:microsoft.com/office/officeart/2008/layout/LinedList"/>
    <dgm:cxn modelId="{B820B4F3-582B-4D14-9003-52AFA5EBFA9D}" type="presParOf" srcId="{C798BA86-43BF-4362-8A95-BB820EB47C11}" destId="{B6CDD5E5-C447-435C-8343-7FF15D83B933}" srcOrd="1" destOrd="0" presId="urn:microsoft.com/office/officeart/2008/layout/LinedList"/>
    <dgm:cxn modelId="{11A89E3F-B88B-4223-B27C-1F532D409A4C}" type="presParOf" srcId="{FEE0AC6F-9AE2-4802-AB42-EC6F5A115C61}" destId="{D95D4B0D-FCB5-4B86-845E-F3F139F8308B}" srcOrd="8" destOrd="0" presId="urn:microsoft.com/office/officeart/2008/layout/LinedList"/>
    <dgm:cxn modelId="{91421752-34E9-48DD-BAC1-63973573EF0C}" type="presParOf" srcId="{FEE0AC6F-9AE2-4802-AB42-EC6F5A115C61}" destId="{B54B9B58-E351-44AD-851A-C1DDE737BE7A}" srcOrd="9" destOrd="0" presId="urn:microsoft.com/office/officeart/2008/layout/LinedList"/>
    <dgm:cxn modelId="{80CC7431-3371-4367-81D6-A1EE8A58E88F}" type="presParOf" srcId="{B54B9B58-E351-44AD-851A-C1DDE737BE7A}" destId="{B8B4C42F-C1D1-416F-A6AE-578F7381F00C}" srcOrd="0" destOrd="0" presId="urn:microsoft.com/office/officeart/2008/layout/LinedList"/>
    <dgm:cxn modelId="{BBE0BA52-7B35-4919-B499-A3D46E7E711C}" type="presParOf" srcId="{B54B9B58-E351-44AD-851A-C1DDE737BE7A}" destId="{F3247891-A6D8-4F00-910C-276BDC4B8086}" srcOrd="1" destOrd="0" presId="urn:microsoft.com/office/officeart/2008/layout/LinedList"/>
    <dgm:cxn modelId="{2B27240A-0F65-408A-913B-9CEAB5D3C9EC}" type="presParOf" srcId="{FEE0AC6F-9AE2-4802-AB42-EC6F5A115C61}" destId="{A289BCCA-4CBF-4F8F-8781-81B6957A80F0}" srcOrd="10" destOrd="0" presId="urn:microsoft.com/office/officeart/2008/layout/LinedList"/>
    <dgm:cxn modelId="{303C4ADB-7CF9-4A4D-BD42-5A6190FAD118}" type="presParOf" srcId="{FEE0AC6F-9AE2-4802-AB42-EC6F5A115C61}" destId="{9B8C0A78-E8F1-4BD0-BB92-69C63DC96F1D}" srcOrd="11" destOrd="0" presId="urn:microsoft.com/office/officeart/2008/layout/LinedList"/>
    <dgm:cxn modelId="{83E7EE74-E651-4DF8-87AD-05B6F18C12E4}" type="presParOf" srcId="{9B8C0A78-E8F1-4BD0-BB92-69C63DC96F1D}" destId="{D4E3ACAA-D50D-47CD-8AA4-0971D2600FAF}" srcOrd="0" destOrd="0" presId="urn:microsoft.com/office/officeart/2008/layout/LinedList"/>
    <dgm:cxn modelId="{0B41AA50-92B5-4B76-A3E8-4885762A3F9B}" type="presParOf" srcId="{9B8C0A78-E8F1-4BD0-BB92-69C63DC96F1D}" destId="{E2EE5045-B79E-4658-ADDF-AD26B73DAA16}" srcOrd="1" destOrd="0" presId="urn:microsoft.com/office/officeart/2008/layout/LinedList"/>
    <dgm:cxn modelId="{346F2726-545F-4EEE-B1B9-E68F2F15B94E}" type="presParOf" srcId="{FEE0AC6F-9AE2-4802-AB42-EC6F5A115C61}" destId="{B3FD2CD1-8A9D-42D8-AF75-78BDE59EEB99}" srcOrd="12" destOrd="0" presId="urn:microsoft.com/office/officeart/2008/layout/LinedList"/>
    <dgm:cxn modelId="{2327492B-CDDF-4181-9881-B539CEDE90A8}" type="presParOf" srcId="{FEE0AC6F-9AE2-4802-AB42-EC6F5A115C61}" destId="{416881FC-8C4E-45C2-9803-C3BFA88DFD57}" srcOrd="13" destOrd="0" presId="urn:microsoft.com/office/officeart/2008/layout/LinedList"/>
    <dgm:cxn modelId="{F4DA24EB-E303-4894-8F1D-5345E342D318}" type="presParOf" srcId="{416881FC-8C4E-45C2-9803-C3BFA88DFD57}" destId="{179E2551-4FDD-47A2-92CA-B960172171FB}" srcOrd="0" destOrd="0" presId="urn:microsoft.com/office/officeart/2008/layout/LinedList"/>
    <dgm:cxn modelId="{77B9B5A6-4191-45AF-AAF8-F5C9E581CFF4}" type="presParOf" srcId="{416881FC-8C4E-45C2-9803-C3BFA88DFD57}" destId="{EF1C3441-A244-4F0B-B5CB-FB672AFECE47}" srcOrd="1" destOrd="0" presId="urn:microsoft.com/office/officeart/2008/layout/LinedList"/>
    <dgm:cxn modelId="{2EC632D1-2460-4CE7-8818-53B04AB2175A}" type="presParOf" srcId="{FEE0AC6F-9AE2-4802-AB42-EC6F5A115C61}" destId="{B171D4D6-13FA-4E78-B797-5D6F68D5AFDF}" srcOrd="14" destOrd="0" presId="urn:microsoft.com/office/officeart/2008/layout/LinedList"/>
    <dgm:cxn modelId="{7E4B456C-4343-47BE-845A-2DAE6EF7BC56}" type="presParOf" srcId="{FEE0AC6F-9AE2-4802-AB42-EC6F5A115C61}" destId="{793B56BE-E74A-48F6-98C4-9ADA6E16A85F}" srcOrd="15" destOrd="0" presId="urn:microsoft.com/office/officeart/2008/layout/LinedList"/>
    <dgm:cxn modelId="{90C66DFD-28C1-4F69-8512-42DE1F056BE9}" type="presParOf" srcId="{793B56BE-E74A-48F6-98C4-9ADA6E16A85F}" destId="{6418A50E-39B2-488A-B87A-E461FCFC8CF1}" srcOrd="0" destOrd="0" presId="urn:microsoft.com/office/officeart/2008/layout/LinedList"/>
    <dgm:cxn modelId="{AEAF1E8D-BAA9-4C06-8E35-4C4891D8686F}" type="presParOf" srcId="{793B56BE-E74A-48F6-98C4-9ADA6E16A85F}" destId="{5108947C-86C9-4740-8F4E-AE25271BF28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8D38E8-1E2C-4420-90F8-2AD3A208BE85}" type="doc">
      <dgm:prSet loTypeId="urn:microsoft.com/office/officeart/2005/8/layout/cycle2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MX"/>
        </a:p>
      </dgm:t>
    </dgm:pt>
    <dgm:pt modelId="{F4066987-6A48-4C0A-9A6B-3868B19608D0}">
      <dgm:prSet phldrT="[Texto]" phldr="0"/>
      <dgm:spPr/>
      <dgm:t>
        <a:bodyPr/>
        <a:lstStyle/>
        <a:p>
          <a:r>
            <a:rPr lang="es-MX">
              <a:latin typeface="Modern Love"/>
            </a:rPr>
            <a:t>Saber</a:t>
          </a:r>
          <a:endParaRPr lang="es-MX"/>
        </a:p>
      </dgm:t>
    </dgm:pt>
    <dgm:pt modelId="{B519D1C8-4FE7-4FC4-99AF-4FF194FB0181}" type="parTrans" cxnId="{9340FCA0-1EA9-4016-A468-A2AA99941C85}">
      <dgm:prSet/>
      <dgm:spPr/>
      <dgm:t>
        <a:bodyPr/>
        <a:lstStyle/>
        <a:p>
          <a:endParaRPr lang="es-MX"/>
        </a:p>
      </dgm:t>
    </dgm:pt>
    <dgm:pt modelId="{1D7EB936-D64F-4FCA-8C88-4652890DADDB}" type="sibTrans" cxnId="{9340FCA0-1EA9-4016-A468-A2AA99941C85}">
      <dgm:prSet/>
      <dgm:spPr/>
      <dgm:t>
        <a:bodyPr/>
        <a:lstStyle/>
        <a:p>
          <a:endParaRPr lang="es-MX"/>
        </a:p>
      </dgm:t>
    </dgm:pt>
    <dgm:pt modelId="{5CA578AD-D6DC-423F-861F-994906D6E8E9}">
      <dgm:prSet phldrT="[Texto]" phldr="0"/>
      <dgm:spPr/>
      <dgm:t>
        <a:bodyPr/>
        <a:lstStyle/>
        <a:p>
          <a:pPr rtl="0"/>
          <a:r>
            <a:rPr lang="es-MX">
              <a:latin typeface="Modern Love"/>
            </a:rPr>
            <a:t>Saber Hacer</a:t>
          </a:r>
          <a:endParaRPr lang="es-MX"/>
        </a:p>
      </dgm:t>
    </dgm:pt>
    <dgm:pt modelId="{DF5FC116-AB3D-4F90-95CB-3F917A9BD8BF}" type="parTrans" cxnId="{32E13CB5-EDA0-4C75-A23E-8A671E289F25}">
      <dgm:prSet/>
      <dgm:spPr/>
      <dgm:t>
        <a:bodyPr/>
        <a:lstStyle/>
        <a:p>
          <a:endParaRPr lang="es-MX"/>
        </a:p>
      </dgm:t>
    </dgm:pt>
    <dgm:pt modelId="{0F3B9DD2-5CE8-4A80-A3B7-8074E4F42583}" type="sibTrans" cxnId="{32E13CB5-EDA0-4C75-A23E-8A671E289F25}">
      <dgm:prSet/>
      <dgm:spPr/>
      <dgm:t>
        <a:bodyPr/>
        <a:lstStyle/>
        <a:p>
          <a:endParaRPr lang="es-MX"/>
        </a:p>
      </dgm:t>
    </dgm:pt>
    <dgm:pt modelId="{A93FD8F5-E333-4644-A198-2778193B73B0}">
      <dgm:prSet phldrT="[Texto]" phldr="0"/>
      <dgm:spPr/>
      <dgm:t>
        <a:bodyPr/>
        <a:lstStyle/>
        <a:p>
          <a:pPr rtl="0"/>
          <a:r>
            <a:rPr lang="es-MX">
              <a:latin typeface="Modern Love"/>
            </a:rPr>
            <a:t>Aspectos a mejorar</a:t>
          </a:r>
          <a:endParaRPr lang="es-MX"/>
        </a:p>
      </dgm:t>
    </dgm:pt>
    <dgm:pt modelId="{C4B194AD-9C12-4FEB-9F7A-B6543CE21B25}" type="parTrans" cxnId="{E25508A1-2D41-4EB9-8153-8BD8A64BF0CE}">
      <dgm:prSet/>
      <dgm:spPr/>
      <dgm:t>
        <a:bodyPr/>
        <a:lstStyle/>
        <a:p>
          <a:endParaRPr lang="es-MX"/>
        </a:p>
      </dgm:t>
    </dgm:pt>
    <dgm:pt modelId="{AA3B82A7-6FFC-46DA-8AD4-686FE2703240}" type="sibTrans" cxnId="{E25508A1-2D41-4EB9-8153-8BD8A64BF0CE}">
      <dgm:prSet/>
      <dgm:spPr/>
      <dgm:t>
        <a:bodyPr/>
        <a:lstStyle/>
        <a:p>
          <a:endParaRPr lang="es-MX"/>
        </a:p>
      </dgm:t>
    </dgm:pt>
    <dgm:pt modelId="{CBD3D49E-F4D2-43EA-B023-06D02E6A089F}">
      <dgm:prSet phldr="0"/>
      <dgm:spPr/>
      <dgm:t>
        <a:bodyPr/>
        <a:lstStyle/>
        <a:p>
          <a:r>
            <a:rPr lang="es-MX">
              <a:latin typeface="Modern Love"/>
            </a:rPr>
            <a:t>Ser</a:t>
          </a:r>
        </a:p>
      </dgm:t>
    </dgm:pt>
    <dgm:pt modelId="{9EBC18F2-BF11-4014-9B10-A27A660E0CCB}" type="parTrans" cxnId="{3B4B6A99-C295-43B6-BE31-BB6F413EC991}">
      <dgm:prSet/>
      <dgm:spPr/>
    </dgm:pt>
    <dgm:pt modelId="{34E076B1-0794-4F1C-9A67-96023FBF4613}" type="sibTrans" cxnId="{3B4B6A99-C295-43B6-BE31-BB6F413EC991}">
      <dgm:prSet/>
      <dgm:spPr/>
      <dgm:t>
        <a:bodyPr/>
        <a:lstStyle/>
        <a:p>
          <a:endParaRPr lang="es-MX"/>
        </a:p>
      </dgm:t>
    </dgm:pt>
    <dgm:pt modelId="{11695F34-5067-40AB-8A55-AA2D5C5699B6}" type="pres">
      <dgm:prSet presAssocID="{978D38E8-1E2C-4420-90F8-2AD3A208BE85}" presName="cycle" presStyleCnt="0">
        <dgm:presLayoutVars>
          <dgm:dir/>
          <dgm:resizeHandles val="exact"/>
        </dgm:presLayoutVars>
      </dgm:prSet>
      <dgm:spPr/>
    </dgm:pt>
    <dgm:pt modelId="{9F1F0F09-5199-448A-ADE4-BD9D6147B827}" type="pres">
      <dgm:prSet presAssocID="{F4066987-6A48-4C0A-9A6B-3868B19608D0}" presName="node" presStyleLbl="node1" presStyleIdx="0" presStyleCnt="4">
        <dgm:presLayoutVars>
          <dgm:bulletEnabled val="1"/>
        </dgm:presLayoutVars>
      </dgm:prSet>
      <dgm:spPr/>
    </dgm:pt>
    <dgm:pt modelId="{0659DA70-00C3-4989-8B49-BF1BD888B835}" type="pres">
      <dgm:prSet presAssocID="{1D7EB936-D64F-4FCA-8C88-4652890DADDB}" presName="sibTrans" presStyleLbl="sibTrans2D1" presStyleIdx="0" presStyleCnt="4"/>
      <dgm:spPr/>
    </dgm:pt>
    <dgm:pt modelId="{B7212029-C27F-4E15-BAF9-2EC723867FEA}" type="pres">
      <dgm:prSet presAssocID="{1D7EB936-D64F-4FCA-8C88-4652890DADDB}" presName="connectorText" presStyleLbl="sibTrans2D1" presStyleIdx="0" presStyleCnt="4"/>
      <dgm:spPr/>
    </dgm:pt>
    <dgm:pt modelId="{A8D1195E-627A-4E6C-8A08-4851EDE269F5}" type="pres">
      <dgm:prSet presAssocID="{5CA578AD-D6DC-423F-861F-994906D6E8E9}" presName="node" presStyleLbl="node1" presStyleIdx="1" presStyleCnt="4">
        <dgm:presLayoutVars>
          <dgm:bulletEnabled val="1"/>
        </dgm:presLayoutVars>
      </dgm:prSet>
      <dgm:spPr/>
    </dgm:pt>
    <dgm:pt modelId="{D2C6D6CF-2EF0-4E6F-8AB7-E524AAFDF659}" type="pres">
      <dgm:prSet presAssocID="{0F3B9DD2-5CE8-4A80-A3B7-8074E4F42583}" presName="sibTrans" presStyleLbl="sibTrans2D1" presStyleIdx="1" presStyleCnt="4"/>
      <dgm:spPr/>
    </dgm:pt>
    <dgm:pt modelId="{2674D86F-AEAF-4877-9307-0A88FC7C6DDF}" type="pres">
      <dgm:prSet presAssocID="{0F3B9DD2-5CE8-4A80-A3B7-8074E4F42583}" presName="connectorText" presStyleLbl="sibTrans2D1" presStyleIdx="1" presStyleCnt="4"/>
      <dgm:spPr/>
    </dgm:pt>
    <dgm:pt modelId="{6D65E8C4-5ED7-4B6B-BBE2-6E83F5EBFB59}" type="pres">
      <dgm:prSet presAssocID="{A93FD8F5-E333-4644-A198-2778193B73B0}" presName="node" presStyleLbl="node1" presStyleIdx="2" presStyleCnt="4">
        <dgm:presLayoutVars>
          <dgm:bulletEnabled val="1"/>
        </dgm:presLayoutVars>
      </dgm:prSet>
      <dgm:spPr/>
    </dgm:pt>
    <dgm:pt modelId="{D0420A8B-50C3-4423-A16B-6376B60130CB}" type="pres">
      <dgm:prSet presAssocID="{AA3B82A7-6FFC-46DA-8AD4-686FE2703240}" presName="sibTrans" presStyleLbl="sibTrans2D1" presStyleIdx="2" presStyleCnt="4"/>
      <dgm:spPr/>
    </dgm:pt>
    <dgm:pt modelId="{E6478FFF-CA24-4FE8-8C5E-B3D91F56056B}" type="pres">
      <dgm:prSet presAssocID="{AA3B82A7-6FFC-46DA-8AD4-686FE2703240}" presName="connectorText" presStyleLbl="sibTrans2D1" presStyleIdx="2" presStyleCnt="4"/>
      <dgm:spPr/>
    </dgm:pt>
    <dgm:pt modelId="{1C2F7201-9396-455F-AF3C-A5A77B81D389}" type="pres">
      <dgm:prSet presAssocID="{CBD3D49E-F4D2-43EA-B023-06D02E6A089F}" presName="node" presStyleLbl="node1" presStyleIdx="3" presStyleCnt="4">
        <dgm:presLayoutVars>
          <dgm:bulletEnabled val="1"/>
        </dgm:presLayoutVars>
      </dgm:prSet>
      <dgm:spPr/>
    </dgm:pt>
    <dgm:pt modelId="{1C4F8FAF-06A5-49A5-8EA0-28F13A24A0F9}" type="pres">
      <dgm:prSet presAssocID="{34E076B1-0794-4F1C-9A67-96023FBF4613}" presName="sibTrans" presStyleLbl="sibTrans2D1" presStyleIdx="3" presStyleCnt="4"/>
      <dgm:spPr/>
    </dgm:pt>
    <dgm:pt modelId="{CEE96A61-6487-4DF1-AD0A-C5DDB9AB2FE4}" type="pres">
      <dgm:prSet presAssocID="{34E076B1-0794-4F1C-9A67-96023FBF4613}" presName="connectorText" presStyleLbl="sibTrans2D1" presStyleIdx="3" presStyleCnt="4"/>
      <dgm:spPr/>
    </dgm:pt>
  </dgm:ptLst>
  <dgm:cxnLst>
    <dgm:cxn modelId="{F26CCB1B-4C2A-4138-9CE3-C337A6826BC1}" type="presOf" srcId="{1D7EB936-D64F-4FCA-8C88-4652890DADDB}" destId="{B7212029-C27F-4E15-BAF9-2EC723867FEA}" srcOrd="1" destOrd="0" presId="urn:microsoft.com/office/officeart/2005/8/layout/cycle2"/>
    <dgm:cxn modelId="{55F45336-9D3C-48D9-8CF2-5D4C8BA17EBA}" type="presOf" srcId="{CBD3D49E-F4D2-43EA-B023-06D02E6A089F}" destId="{1C2F7201-9396-455F-AF3C-A5A77B81D389}" srcOrd="0" destOrd="0" presId="urn:microsoft.com/office/officeart/2005/8/layout/cycle2"/>
    <dgm:cxn modelId="{031A8E61-5199-47B8-ABE5-81DAF1B65DCF}" type="presOf" srcId="{34E076B1-0794-4F1C-9A67-96023FBF4613}" destId="{1C4F8FAF-06A5-49A5-8EA0-28F13A24A0F9}" srcOrd="0" destOrd="0" presId="urn:microsoft.com/office/officeart/2005/8/layout/cycle2"/>
    <dgm:cxn modelId="{261DD848-0E8B-47CF-A37D-9AB465C8DAC1}" type="presOf" srcId="{0F3B9DD2-5CE8-4A80-A3B7-8074E4F42583}" destId="{2674D86F-AEAF-4877-9307-0A88FC7C6DDF}" srcOrd="1" destOrd="0" presId="urn:microsoft.com/office/officeart/2005/8/layout/cycle2"/>
    <dgm:cxn modelId="{CBB1C572-5646-4922-A34F-0933FB243228}" type="presOf" srcId="{34E076B1-0794-4F1C-9A67-96023FBF4613}" destId="{CEE96A61-6487-4DF1-AD0A-C5DDB9AB2FE4}" srcOrd="1" destOrd="0" presId="urn:microsoft.com/office/officeart/2005/8/layout/cycle2"/>
    <dgm:cxn modelId="{7C1D9B8B-1124-4496-A846-796ED197BFFC}" type="presOf" srcId="{F4066987-6A48-4C0A-9A6B-3868B19608D0}" destId="{9F1F0F09-5199-448A-ADE4-BD9D6147B827}" srcOrd="0" destOrd="0" presId="urn:microsoft.com/office/officeart/2005/8/layout/cycle2"/>
    <dgm:cxn modelId="{D4463997-AA44-46CB-8B25-6606899B8497}" type="presOf" srcId="{5CA578AD-D6DC-423F-861F-994906D6E8E9}" destId="{A8D1195E-627A-4E6C-8A08-4851EDE269F5}" srcOrd="0" destOrd="0" presId="urn:microsoft.com/office/officeart/2005/8/layout/cycle2"/>
    <dgm:cxn modelId="{3B4B6A99-C295-43B6-BE31-BB6F413EC991}" srcId="{978D38E8-1E2C-4420-90F8-2AD3A208BE85}" destId="{CBD3D49E-F4D2-43EA-B023-06D02E6A089F}" srcOrd="3" destOrd="0" parTransId="{9EBC18F2-BF11-4014-9B10-A27A660E0CCB}" sibTransId="{34E076B1-0794-4F1C-9A67-96023FBF4613}"/>
    <dgm:cxn modelId="{9340FCA0-1EA9-4016-A468-A2AA99941C85}" srcId="{978D38E8-1E2C-4420-90F8-2AD3A208BE85}" destId="{F4066987-6A48-4C0A-9A6B-3868B19608D0}" srcOrd="0" destOrd="0" parTransId="{B519D1C8-4FE7-4FC4-99AF-4FF194FB0181}" sibTransId="{1D7EB936-D64F-4FCA-8C88-4652890DADDB}"/>
    <dgm:cxn modelId="{E25508A1-2D41-4EB9-8153-8BD8A64BF0CE}" srcId="{978D38E8-1E2C-4420-90F8-2AD3A208BE85}" destId="{A93FD8F5-E333-4644-A198-2778193B73B0}" srcOrd="2" destOrd="0" parTransId="{C4B194AD-9C12-4FEB-9F7A-B6543CE21B25}" sibTransId="{AA3B82A7-6FFC-46DA-8AD4-686FE2703240}"/>
    <dgm:cxn modelId="{C1D884B4-321D-4A17-AFAB-D846336D8137}" type="presOf" srcId="{AA3B82A7-6FFC-46DA-8AD4-686FE2703240}" destId="{D0420A8B-50C3-4423-A16B-6376B60130CB}" srcOrd="0" destOrd="0" presId="urn:microsoft.com/office/officeart/2005/8/layout/cycle2"/>
    <dgm:cxn modelId="{32E13CB5-EDA0-4C75-A23E-8A671E289F25}" srcId="{978D38E8-1E2C-4420-90F8-2AD3A208BE85}" destId="{5CA578AD-D6DC-423F-861F-994906D6E8E9}" srcOrd="1" destOrd="0" parTransId="{DF5FC116-AB3D-4F90-95CB-3F917A9BD8BF}" sibTransId="{0F3B9DD2-5CE8-4A80-A3B7-8074E4F42583}"/>
    <dgm:cxn modelId="{7C305CB8-A740-4F8A-8F9F-7E21F26164A9}" type="presOf" srcId="{A93FD8F5-E333-4644-A198-2778193B73B0}" destId="{6D65E8C4-5ED7-4B6B-BBE2-6E83F5EBFB59}" srcOrd="0" destOrd="0" presId="urn:microsoft.com/office/officeart/2005/8/layout/cycle2"/>
    <dgm:cxn modelId="{558CABC5-64C1-4D1B-BF32-69D2D7FAA946}" type="presOf" srcId="{0F3B9DD2-5CE8-4A80-A3B7-8074E4F42583}" destId="{D2C6D6CF-2EF0-4E6F-8AB7-E524AAFDF659}" srcOrd="0" destOrd="0" presId="urn:microsoft.com/office/officeart/2005/8/layout/cycle2"/>
    <dgm:cxn modelId="{A47325E3-BCFC-43BD-9E38-209694B5A5FE}" type="presOf" srcId="{AA3B82A7-6FFC-46DA-8AD4-686FE2703240}" destId="{E6478FFF-CA24-4FE8-8C5E-B3D91F56056B}" srcOrd="1" destOrd="0" presId="urn:microsoft.com/office/officeart/2005/8/layout/cycle2"/>
    <dgm:cxn modelId="{330891E8-1EE9-45CA-9FA7-13A817E5D64F}" type="presOf" srcId="{1D7EB936-D64F-4FCA-8C88-4652890DADDB}" destId="{0659DA70-00C3-4989-8B49-BF1BD888B835}" srcOrd="0" destOrd="0" presId="urn:microsoft.com/office/officeart/2005/8/layout/cycle2"/>
    <dgm:cxn modelId="{7C6C9BF8-90B6-4112-B6E8-544E7B49F80B}" type="presOf" srcId="{978D38E8-1E2C-4420-90F8-2AD3A208BE85}" destId="{11695F34-5067-40AB-8A55-AA2D5C5699B6}" srcOrd="0" destOrd="0" presId="urn:microsoft.com/office/officeart/2005/8/layout/cycle2"/>
    <dgm:cxn modelId="{1AFF99B4-E82D-4E12-BDD8-EFCA14175D93}" type="presParOf" srcId="{11695F34-5067-40AB-8A55-AA2D5C5699B6}" destId="{9F1F0F09-5199-448A-ADE4-BD9D6147B827}" srcOrd="0" destOrd="0" presId="urn:microsoft.com/office/officeart/2005/8/layout/cycle2"/>
    <dgm:cxn modelId="{9E79A747-3A57-439F-937E-6E420E7AA954}" type="presParOf" srcId="{11695F34-5067-40AB-8A55-AA2D5C5699B6}" destId="{0659DA70-00C3-4989-8B49-BF1BD888B835}" srcOrd="1" destOrd="0" presId="urn:microsoft.com/office/officeart/2005/8/layout/cycle2"/>
    <dgm:cxn modelId="{C6C1E697-156B-4D1F-A2AD-8E324C6C306A}" type="presParOf" srcId="{0659DA70-00C3-4989-8B49-BF1BD888B835}" destId="{B7212029-C27F-4E15-BAF9-2EC723867FEA}" srcOrd="0" destOrd="0" presId="urn:microsoft.com/office/officeart/2005/8/layout/cycle2"/>
    <dgm:cxn modelId="{4EC38A7A-6091-4CB6-98FA-CF0EEA39E4C2}" type="presParOf" srcId="{11695F34-5067-40AB-8A55-AA2D5C5699B6}" destId="{A8D1195E-627A-4E6C-8A08-4851EDE269F5}" srcOrd="2" destOrd="0" presId="urn:microsoft.com/office/officeart/2005/8/layout/cycle2"/>
    <dgm:cxn modelId="{5CA028B5-6E7B-4299-9ADB-13F661F7637D}" type="presParOf" srcId="{11695F34-5067-40AB-8A55-AA2D5C5699B6}" destId="{D2C6D6CF-2EF0-4E6F-8AB7-E524AAFDF659}" srcOrd="3" destOrd="0" presId="urn:microsoft.com/office/officeart/2005/8/layout/cycle2"/>
    <dgm:cxn modelId="{A1D2FB06-9826-4D5F-8DDA-2EF465C27A61}" type="presParOf" srcId="{D2C6D6CF-2EF0-4E6F-8AB7-E524AAFDF659}" destId="{2674D86F-AEAF-4877-9307-0A88FC7C6DDF}" srcOrd="0" destOrd="0" presId="urn:microsoft.com/office/officeart/2005/8/layout/cycle2"/>
    <dgm:cxn modelId="{28DDF895-F9D6-48A5-AA10-D9F2DECF9331}" type="presParOf" srcId="{11695F34-5067-40AB-8A55-AA2D5C5699B6}" destId="{6D65E8C4-5ED7-4B6B-BBE2-6E83F5EBFB59}" srcOrd="4" destOrd="0" presId="urn:microsoft.com/office/officeart/2005/8/layout/cycle2"/>
    <dgm:cxn modelId="{36931E40-F824-4D9C-B962-73B43514D37B}" type="presParOf" srcId="{11695F34-5067-40AB-8A55-AA2D5C5699B6}" destId="{D0420A8B-50C3-4423-A16B-6376B60130CB}" srcOrd="5" destOrd="0" presId="urn:microsoft.com/office/officeart/2005/8/layout/cycle2"/>
    <dgm:cxn modelId="{4FF93B20-C754-43FE-8263-1F1BFEC34F27}" type="presParOf" srcId="{D0420A8B-50C3-4423-A16B-6376B60130CB}" destId="{E6478FFF-CA24-4FE8-8C5E-B3D91F56056B}" srcOrd="0" destOrd="0" presId="urn:microsoft.com/office/officeart/2005/8/layout/cycle2"/>
    <dgm:cxn modelId="{4336C2B4-4FD2-43D3-B239-49F784318713}" type="presParOf" srcId="{11695F34-5067-40AB-8A55-AA2D5C5699B6}" destId="{1C2F7201-9396-455F-AF3C-A5A77B81D389}" srcOrd="6" destOrd="0" presId="urn:microsoft.com/office/officeart/2005/8/layout/cycle2"/>
    <dgm:cxn modelId="{87D58CA6-9456-44B5-8200-2426CECD22B7}" type="presParOf" srcId="{11695F34-5067-40AB-8A55-AA2D5C5699B6}" destId="{1C4F8FAF-06A5-49A5-8EA0-28F13A24A0F9}" srcOrd="7" destOrd="0" presId="urn:microsoft.com/office/officeart/2005/8/layout/cycle2"/>
    <dgm:cxn modelId="{2EA071F4-21DE-4804-B05E-EA6CB2E8D48D}" type="presParOf" srcId="{1C4F8FAF-06A5-49A5-8EA0-28F13A24A0F9}" destId="{CEE96A61-6487-4DF1-AD0A-C5DDB9AB2FE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C7392F-E959-44AD-9CEB-FB00D619809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291A1D2-D6B8-4C44-A485-A3FC6E90EEFE}">
      <dgm:prSet/>
      <dgm:spPr/>
      <dgm:t>
        <a:bodyPr/>
        <a:lstStyle/>
        <a:p>
          <a:r>
            <a:rPr lang="es-ES" b="1"/>
            <a:t>¿Qué es?</a:t>
          </a:r>
          <a:endParaRPr lang="en-US" b="1"/>
        </a:p>
      </dgm:t>
    </dgm:pt>
    <dgm:pt modelId="{5CD8DFA4-2C64-4481-9B3D-5AD02B2C1F06}" type="parTrans" cxnId="{C42B4349-86EA-4EE0-9EC1-6A5804C31FDD}">
      <dgm:prSet/>
      <dgm:spPr/>
      <dgm:t>
        <a:bodyPr/>
        <a:lstStyle/>
        <a:p>
          <a:endParaRPr lang="en-US"/>
        </a:p>
      </dgm:t>
    </dgm:pt>
    <dgm:pt modelId="{96B2675B-9B14-43B5-9AAA-5E5C558E040A}" type="sibTrans" cxnId="{C42B4349-86EA-4EE0-9EC1-6A5804C31FDD}">
      <dgm:prSet/>
      <dgm:spPr/>
      <dgm:t>
        <a:bodyPr/>
        <a:lstStyle/>
        <a:p>
          <a:endParaRPr lang="en-US"/>
        </a:p>
      </dgm:t>
    </dgm:pt>
    <dgm:pt modelId="{C5268197-3BF2-4981-8A19-24E78981178E}">
      <dgm:prSet/>
      <dgm:spPr/>
      <dgm:t>
        <a:bodyPr/>
        <a:lstStyle/>
        <a:p>
          <a:r>
            <a:rPr lang="es-ES" b="1"/>
            <a:t>¿Para qué sirve?</a:t>
          </a:r>
          <a:endParaRPr lang="en-US" b="1"/>
        </a:p>
      </dgm:t>
    </dgm:pt>
    <dgm:pt modelId="{D32B18DE-EF6E-4E2B-A14B-F57945F6AAD2}" type="parTrans" cxnId="{15627A23-9776-450A-9D43-4A0AD0DD8613}">
      <dgm:prSet/>
      <dgm:spPr/>
      <dgm:t>
        <a:bodyPr/>
        <a:lstStyle/>
        <a:p>
          <a:endParaRPr lang="en-US"/>
        </a:p>
      </dgm:t>
    </dgm:pt>
    <dgm:pt modelId="{4C27941F-CB90-4E7B-906F-0B1EECB95247}" type="sibTrans" cxnId="{15627A23-9776-450A-9D43-4A0AD0DD8613}">
      <dgm:prSet/>
      <dgm:spPr/>
      <dgm:t>
        <a:bodyPr/>
        <a:lstStyle/>
        <a:p>
          <a:endParaRPr lang="en-US"/>
        </a:p>
      </dgm:t>
    </dgm:pt>
    <dgm:pt modelId="{7AF950FE-3F52-4E27-A25C-344B4A37EF04}" type="pres">
      <dgm:prSet presAssocID="{C4C7392F-E959-44AD-9CEB-FB00D6198091}" presName="linear" presStyleCnt="0">
        <dgm:presLayoutVars>
          <dgm:animLvl val="lvl"/>
          <dgm:resizeHandles val="exact"/>
        </dgm:presLayoutVars>
      </dgm:prSet>
      <dgm:spPr/>
    </dgm:pt>
    <dgm:pt modelId="{C8362728-C45A-4D97-B284-491F76EA7653}" type="pres">
      <dgm:prSet presAssocID="{9291A1D2-D6B8-4C44-A485-A3FC6E90EEF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C8F909E-3BB6-4E80-A104-F2A81DEEEAF2}" type="pres">
      <dgm:prSet presAssocID="{96B2675B-9B14-43B5-9AAA-5E5C558E040A}" presName="spacer" presStyleCnt="0"/>
      <dgm:spPr/>
    </dgm:pt>
    <dgm:pt modelId="{CB0DFA66-6352-42AE-9291-4A0DD1E4A315}" type="pres">
      <dgm:prSet presAssocID="{C5268197-3BF2-4981-8A19-24E78981178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5627A23-9776-450A-9D43-4A0AD0DD8613}" srcId="{C4C7392F-E959-44AD-9CEB-FB00D6198091}" destId="{C5268197-3BF2-4981-8A19-24E78981178E}" srcOrd="1" destOrd="0" parTransId="{D32B18DE-EF6E-4E2B-A14B-F57945F6AAD2}" sibTransId="{4C27941F-CB90-4E7B-906F-0B1EECB95247}"/>
    <dgm:cxn modelId="{3F616936-3043-4C04-93C4-E2A9986F61E2}" type="presOf" srcId="{C5268197-3BF2-4981-8A19-24E78981178E}" destId="{CB0DFA66-6352-42AE-9291-4A0DD1E4A315}" srcOrd="0" destOrd="0" presId="urn:microsoft.com/office/officeart/2005/8/layout/vList2"/>
    <dgm:cxn modelId="{C42B4349-86EA-4EE0-9EC1-6A5804C31FDD}" srcId="{C4C7392F-E959-44AD-9CEB-FB00D6198091}" destId="{9291A1D2-D6B8-4C44-A485-A3FC6E90EEFE}" srcOrd="0" destOrd="0" parTransId="{5CD8DFA4-2C64-4481-9B3D-5AD02B2C1F06}" sibTransId="{96B2675B-9B14-43B5-9AAA-5E5C558E040A}"/>
    <dgm:cxn modelId="{46776798-ADC2-4071-86DD-5D0AEFAE0FED}" type="presOf" srcId="{9291A1D2-D6B8-4C44-A485-A3FC6E90EEFE}" destId="{C8362728-C45A-4D97-B284-491F76EA7653}" srcOrd="0" destOrd="0" presId="urn:microsoft.com/office/officeart/2005/8/layout/vList2"/>
    <dgm:cxn modelId="{C2C058C1-B16E-4AD0-9900-87807936D4AC}" type="presOf" srcId="{C4C7392F-E959-44AD-9CEB-FB00D6198091}" destId="{7AF950FE-3F52-4E27-A25C-344B4A37EF04}" srcOrd="0" destOrd="0" presId="urn:microsoft.com/office/officeart/2005/8/layout/vList2"/>
    <dgm:cxn modelId="{922DCA7D-B362-4484-A4EB-283B88717FBC}" type="presParOf" srcId="{7AF950FE-3F52-4E27-A25C-344B4A37EF04}" destId="{C8362728-C45A-4D97-B284-491F76EA7653}" srcOrd="0" destOrd="0" presId="urn:microsoft.com/office/officeart/2005/8/layout/vList2"/>
    <dgm:cxn modelId="{7C3B54A1-5F8B-453A-BD12-113DE3610465}" type="presParOf" srcId="{7AF950FE-3F52-4E27-A25C-344B4A37EF04}" destId="{8C8F909E-3BB6-4E80-A104-F2A81DEEEAF2}" srcOrd="1" destOrd="0" presId="urn:microsoft.com/office/officeart/2005/8/layout/vList2"/>
    <dgm:cxn modelId="{2C3054C5-0E03-43FB-BA3D-2CB57B711BB1}" type="presParOf" srcId="{7AF950FE-3F52-4E27-A25C-344B4A37EF04}" destId="{CB0DFA66-6352-42AE-9291-4A0DD1E4A31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E38EAE-45C9-47AB-9879-B3EB18503E4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EA0F122-2D7D-461F-804B-72FBD5C03E58}">
      <dgm:prSet phldr="0"/>
      <dgm:spPr/>
      <dgm:t>
        <a:bodyPr/>
        <a:lstStyle/>
        <a:p>
          <a:pPr rtl="0"/>
          <a:r>
            <a:rPr lang="es-ES" b="1">
              <a:latin typeface="Modern Love"/>
            </a:rPr>
            <a:t>Llave que permite acceder a una entrevista</a:t>
          </a:r>
          <a:endParaRPr lang="es-MX" b="0">
            <a:latin typeface="Modern Love"/>
          </a:endParaRPr>
        </a:p>
      </dgm:t>
    </dgm:pt>
    <dgm:pt modelId="{F7912642-A63C-4F33-816E-3F302C6854D7}" type="parTrans" cxnId="{E82E516B-AFC8-41D4-8501-9825B14CED08}">
      <dgm:prSet/>
      <dgm:spPr/>
    </dgm:pt>
    <dgm:pt modelId="{15E5CF02-59B2-499A-BF33-EA5F9083EFF7}" type="sibTrans" cxnId="{E82E516B-AFC8-41D4-8501-9825B14CED08}">
      <dgm:prSet/>
      <dgm:spPr/>
      <dgm:t>
        <a:bodyPr/>
        <a:lstStyle/>
        <a:p>
          <a:endParaRPr lang="es-MX"/>
        </a:p>
      </dgm:t>
    </dgm:pt>
    <dgm:pt modelId="{5393593A-468A-48CC-A2A6-5CAD56147A73}">
      <dgm:prSet phldr="0"/>
      <dgm:spPr/>
      <dgm:t>
        <a:bodyPr/>
        <a:lstStyle/>
        <a:p>
          <a:pPr rtl="0"/>
          <a:r>
            <a:rPr lang="es-ES" b="1">
              <a:latin typeface="Modern Love"/>
            </a:rPr>
            <a:t>Herramienta de comunicación</a:t>
          </a:r>
          <a:endParaRPr lang="es-MX"/>
        </a:p>
      </dgm:t>
    </dgm:pt>
    <dgm:pt modelId="{D0EBEA29-355D-4D85-9BFB-4305C59ECC82}" type="parTrans" cxnId="{8129A195-9956-4E48-B0FC-B529EBA5F269}">
      <dgm:prSet/>
      <dgm:spPr/>
    </dgm:pt>
    <dgm:pt modelId="{B94F438E-72B8-46AE-A4A7-D0DB32A7C4F8}" type="sibTrans" cxnId="{8129A195-9956-4E48-B0FC-B529EBA5F269}">
      <dgm:prSet/>
      <dgm:spPr/>
      <dgm:t>
        <a:bodyPr/>
        <a:lstStyle/>
        <a:p>
          <a:endParaRPr lang="es-MX"/>
        </a:p>
      </dgm:t>
    </dgm:pt>
    <dgm:pt modelId="{2B29211F-AFC0-46AF-A2E1-C4C51A7F5A2A}">
      <dgm:prSet phldr="0"/>
      <dgm:spPr/>
      <dgm:t>
        <a:bodyPr/>
        <a:lstStyle/>
        <a:p>
          <a:r>
            <a:rPr lang="es-ES" b="1">
              <a:latin typeface="Modern Love"/>
            </a:rPr>
            <a:t>Primera impresión ante el reclutador</a:t>
          </a:r>
          <a:endParaRPr lang="es-MX"/>
        </a:p>
      </dgm:t>
    </dgm:pt>
    <dgm:pt modelId="{4B30191B-7569-4402-8EDA-0CE074321D9E}" type="parTrans" cxnId="{08385F45-26DE-4C2D-AFDF-889CF06441BA}">
      <dgm:prSet/>
      <dgm:spPr/>
    </dgm:pt>
    <dgm:pt modelId="{8A97972C-6E47-4735-9BE1-5AAA35A20CF6}" type="sibTrans" cxnId="{08385F45-26DE-4C2D-AFDF-889CF06441BA}">
      <dgm:prSet/>
      <dgm:spPr/>
      <dgm:t>
        <a:bodyPr/>
        <a:lstStyle/>
        <a:p>
          <a:endParaRPr lang="es-MX"/>
        </a:p>
      </dgm:t>
    </dgm:pt>
    <dgm:pt modelId="{FF360112-525A-4F8D-956F-00AADCBF4AB9}">
      <dgm:prSet phldr="0"/>
      <dgm:spPr/>
      <dgm:t>
        <a:bodyPr/>
        <a:lstStyle/>
        <a:p>
          <a:pPr rtl="0"/>
          <a:r>
            <a:rPr lang="en-US" b="1">
              <a:latin typeface="Modern Love"/>
            </a:rPr>
            <a:t>Carta de presentación</a:t>
          </a:r>
        </a:p>
      </dgm:t>
    </dgm:pt>
    <dgm:pt modelId="{17CA2FC5-E630-4664-A62D-C602BD36EA9A}" type="parTrans" cxnId="{21646CD8-2D66-45B1-AB44-3CAC8DF8EA19}">
      <dgm:prSet/>
      <dgm:spPr/>
    </dgm:pt>
    <dgm:pt modelId="{16CA22E7-4623-4C70-96F4-0DB14BBDAE6D}" type="sibTrans" cxnId="{21646CD8-2D66-45B1-AB44-3CAC8DF8EA19}">
      <dgm:prSet/>
      <dgm:spPr/>
      <dgm:t>
        <a:bodyPr/>
        <a:lstStyle/>
        <a:p>
          <a:endParaRPr lang="es-MX"/>
        </a:p>
      </dgm:t>
    </dgm:pt>
    <dgm:pt modelId="{F142DF1D-5746-4D62-A2BB-591A2D078E84}" type="pres">
      <dgm:prSet presAssocID="{38E38EAE-45C9-47AB-9879-B3EB18503E42}" presName="Name0" presStyleCnt="0">
        <dgm:presLayoutVars>
          <dgm:animLvl val="lvl"/>
          <dgm:resizeHandles val="exact"/>
        </dgm:presLayoutVars>
      </dgm:prSet>
      <dgm:spPr/>
    </dgm:pt>
    <dgm:pt modelId="{445CFBB7-A186-49DC-83A5-C415F26F859C}" type="pres">
      <dgm:prSet presAssocID="{FF360112-525A-4F8D-956F-00AADCBF4AB9}" presName="compositeNode" presStyleCnt="0">
        <dgm:presLayoutVars>
          <dgm:bulletEnabled val="1"/>
        </dgm:presLayoutVars>
      </dgm:prSet>
      <dgm:spPr/>
    </dgm:pt>
    <dgm:pt modelId="{FABC3D20-3B7E-4B83-92F1-4EDE46C3156B}" type="pres">
      <dgm:prSet presAssocID="{FF360112-525A-4F8D-956F-00AADCBF4AB9}" presName="bgRect" presStyleLbl="bgAccFollowNode1" presStyleIdx="0" presStyleCnt="4"/>
      <dgm:spPr/>
    </dgm:pt>
    <dgm:pt modelId="{6ED6FBDC-9E43-4CE9-B1D5-D7BD11142659}" type="pres">
      <dgm:prSet presAssocID="{16CA22E7-4623-4C70-96F4-0DB14BBDAE6D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B36E030E-2150-439E-8D1F-7609AF890307}" type="pres">
      <dgm:prSet presAssocID="{FF360112-525A-4F8D-956F-00AADCBF4AB9}" presName="bottomLine" presStyleLbl="alignNode1" presStyleIdx="1" presStyleCnt="8">
        <dgm:presLayoutVars/>
      </dgm:prSet>
      <dgm:spPr/>
    </dgm:pt>
    <dgm:pt modelId="{8B292077-F3AA-45EB-926C-D351D3031D2A}" type="pres">
      <dgm:prSet presAssocID="{FF360112-525A-4F8D-956F-00AADCBF4AB9}" presName="nodeText" presStyleLbl="bgAccFollowNode1" presStyleIdx="0" presStyleCnt="4">
        <dgm:presLayoutVars>
          <dgm:bulletEnabled val="1"/>
        </dgm:presLayoutVars>
      </dgm:prSet>
      <dgm:spPr/>
    </dgm:pt>
    <dgm:pt modelId="{0BB0105D-0869-4F1A-8B71-559071F1A0A6}" type="pres">
      <dgm:prSet presAssocID="{16CA22E7-4623-4C70-96F4-0DB14BBDAE6D}" presName="sibTrans" presStyleCnt="0"/>
      <dgm:spPr/>
    </dgm:pt>
    <dgm:pt modelId="{774C0CEA-B71D-4259-8806-05A3E25CAB32}" type="pres">
      <dgm:prSet presAssocID="{2B29211F-AFC0-46AF-A2E1-C4C51A7F5A2A}" presName="compositeNode" presStyleCnt="0">
        <dgm:presLayoutVars>
          <dgm:bulletEnabled val="1"/>
        </dgm:presLayoutVars>
      </dgm:prSet>
      <dgm:spPr/>
    </dgm:pt>
    <dgm:pt modelId="{ACE7D037-8A53-4DF5-A9D5-06CEEFA5C7FA}" type="pres">
      <dgm:prSet presAssocID="{2B29211F-AFC0-46AF-A2E1-C4C51A7F5A2A}" presName="bgRect" presStyleLbl="bgAccFollowNode1" presStyleIdx="1" presStyleCnt="4"/>
      <dgm:spPr/>
    </dgm:pt>
    <dgm:pt modelId="{3B51631C-A784-4FCF-9687-F4BD9F06D18C}" type="pres">
      <dgm:prSet presAssocID="{8A97972C-6E47-4735-9BE1-5AAA35A20CF6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AAA4EE84-B8AD-4C8F-B868-9D94CDF60637}" type="pres">
      <dgm:prSet presAssocID="{2B29211F-AFC0-46AF-A2E1-C4C51A7F5A2A}" presName="bottomLine" presStyleLbl="alignNode1" presStyleIdx="3" presStyleCnt="8">
        <dgm:presLayoutVars/>
      </dgm:prSet>
      <dgm:spPr/>
    </dgm:pt>
    <dgm:pt modelId="{CA3E2203-1080-41FB-AC43-8B22BA49997B}" type="pres">
      <dgm:prSet presAssocID="{2B29211F-AFC0-46AF-A2E1-C4C51A7F5A2A}" presName="nodeText" presStyleLbl="bgAccFollowNode1" presStyleIdx="1" presStyleCnt="4">
        <dgm:presLayoutVars>
          <dgm:bulletEnabled val="1"/>
        </dgm:presLayoutVars>
      </dgm:prSet>
      <dgm:spPr/>
    </dgm:pt>
    <dgm:pt modelId="{1428C15B-4348-43BE-BD73-F70C894B85DA}" type="pres">
      <dgm:prSet presAssocID="{8A97972C-6E47-4735-9BE1-5AAA35A20CF6}" presName="sibTrans" presStyleCnt="0"/>
      <dgm:spPr/>
    </dgm:pt>
    <dgm:pt modelId="{A391AD82-D149-4155-8C3B-E509586016C3}" type="pres">
      <dgm:prSet presAssocID="{FEA0F122-2D7D-461F-804B-72FBD5C03E58}" presName="compositeNode" presStyleCnt="0">
        <dgm:presLayoutVars>
          <dgm:bulletEnabled val="1"/>
        </dgm:presLayoutVars>
      </dgm:prSet>
      <dgm:spPr/>
    </dgm:pt>
    <dgm:pt modelId="{A6D98DBC-A5B0-4A8A-81AB-949D0DCD358C}" type="pres">
      <dgm:prSet presAssocID="{FEA0F122-2D7D-461F-804B-72FBD5C03E58}" presName="bgRect" presStyleLbl="bgAccFollowNode1" presStyleIdx="2" presStyleCnt="4"/>
      <dgm:spPr/>
    </dgm:pt>
    <dgm:pt modelId="{CD8E8D99-A3AF-43F9-B9E5-632B7296629A}" type="pres">
      <dgm:prSet presAssocID="{15E5CF02-59B2-499A-BF33-EA5F9083EFF7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8AE9B0F6-D894-4D84-8B4D-27372F311BE7}" type="pres">
      <dgm:prSet presAssocID="{FEA0F122-2D7D-461F-804B-72FBD5C03E58}" presName="bottomLine" presStyleLbl="alignNode1" presStyleIdx="5" presStyleCnt="8">
        <dgm:presLayoutVars/>
      </dgm:prSet>
      <dgm:spPr/>
    </dgm:pt>
    <dgm:pt modelId="{18F3EA91-AF09-4374-85AE-D8D64B7FB15C}" type="pres">
      <dgm:prSet presAssocID="{FEA0F122-2D7D-461F-804B-72FBD5C03E58}" presName="nodeText" presStyleLbl="bgAccFollowNode1" presStyleIdx="2" presStyleCnt="4">
        <dgm:presLayoutVars>
          <dgm:bulletEnabled val="1"/>
        </dgm:presLayoutVars>
      </dgm:prSet>
      <dgm:spPr/>
    </dgm:pt>
    <dgm:pt modelId="{23874747-E4A3-4627-8801-46A1D943EB96}" type="pres">
      <dgm:prSet presAssocID="{15E5CF02-59B2-499A-BF33-EA5F9083EFF7}" presName="sibTrans" presStyleCnt="0"/>
      <dgm:spPr/>
    </dgm:pt>
    <dgm:pt modelId="{BC31C7B7-1DCE-40FB-A7CB-69A88B27D4B4}" type="pres">
      <dgm:prSet presAssocID="{5393593A-468A-48CC-A2A6-5CAD56147A73}" presName="compositeNode" presStyleCnt="0">
        <dgm:presLayoutVars>
          <dgm:bulletEnabled val="1"/>
        </dgm:presLayoutVars>
      </dgm:prSet>
      <dgm:spPr/>
    </dgm:pt>
    <dgm:pt modelId="{D60E0B63-C34A-4BF2-918E-12CE50A71B46}" type="pres">
      <dgm:prSet presAssocID="{5393593A-468A-48CC-A2A6-5CAD56147A73}" presName="bgRect" presStyleLbl="bgAccFollowNode1" presStyleIdx="3" presStyleCnt="4"/>
      <dgm:spPr/>
    </dgm:pt>
    <dgm:pt modelId="{66FDF21C-BD29-4200-9988-18C445E8D4F8}" type="pres">
      <dgm:prSet presAssocID="{B94F438E-72B8-46AE-A4A7-D0DB32A7C4F8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88FA2546-204F-4941-BF0F-E1CCA96A66E1}" type="pres">
      <dgm:prSet presAssocID="{5393593A-468A-48CC-A2A6-5CAD56147A73}" presName="bottomLine" presStyleLbl="alignNode1" presStyleIdx="7" presStyleCnt="8">
        <dgm:presLayoutVars/>
      </dgm:prSet>
      <dgm:spPr/>
    </dgm:pt>
    <dgm:pt modelId="{4D49BEC0-A206-468A-A257-04AE92019A16}" type="pres">
      <dgm:prSet presAssocID="{5393593A-468A-48CC-A2A6-5CAD56147A73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42954203-CA0F-49D1-90AC-CD34B8F71140}" type="presOf" srcId="{FEA0F122-2D7D-461F-804B-72FBD5C03E58}" destId="{A6D98DBC-A5B0-4A8A-81AB-949D0DCD358C}" srcOrd="0" destOrd="0" presId="urn:microsoft.com/office/officeart/2016/7/layout/BasicLinearProcessNumbered"/>
    <dgm:cxn modelId="{DE5E4710-8D0A-4730-972D-F51254268557}" type="presOf" srcId="{2B29211F-AFC0-46AF-A2E1-C4C51A7F5A2A}" destId="{CA3E2203-1080-41FB-AC43-8B22BA49997B}" srcOrd="1" destOrd="0" presId="urn:microsoft.com/office/officeart/2016/7/layout/BasicLinearProcessNumbered"/>
    <dgm:cxn modelId="{E8B58C1A-E726-4267-8F3B-2699F5DFA953}" type="presOf" srcId="{38E38EAE-45C9-47AB-9879-B3EB18503E42}" destId="{F142DF1D-5746-4D62-A2BB-591A2D078E84}" srcOrd="0" destOrd="0" presId="urn:microsoft.com/office/officeart/2016/7/layout/BasicLinearProcessNumbered"/>
    <dgm:cxn modelId="{EEDF341E-C061-47B3-8558-68E68D718C1D}" type="presOf" srcId="{15E5CF02-59B2-499A-BF33-EA5F9083EFF7}" destId="{CD8E8D99-A3AF-43F9-B9E5-632B7296629A}" srcOrd="0" destOrd="0" presId="urn:microsoft.com/office/officeart/2016/7/layout/BasicLinearProcessNumbered"/>
    <dgm:cxn modelId="{C5EC0A2E-828A-47DA-8658-398863326BDD}" type="presOf" srcId="{2B29211F-AFC0-46AF-A2E1-C4C51A7F5A2A}" destId="{ACE7D037-8A53-4DF5-A9D5-06CEEFA5C7FA}" srcOrd="0" destOrd="0" presId="urn:microsoft.com/office/officeart/2016/7/layout/BasicLinearProcessNumbered"/>
    <dgm:cxn modelId="{5060DF5D-A527-4A16-8EAA-9E94905FEA7E}" type="presOf" srcId="{5393593A-468A-48CC-A2A6-5CAD56147A73}" destId="{D60E0B63-C34A-4BF2-918E-12CE50A71B46}" srcOrd="0" destOrd="0" presId="urn:microsoft.com/office/officeart/2016/7/layout/BasicLinearProcessNumbered"/>
    <dgm:cxn modelId="{08385F45-26DE-4C2D-AFDF-889CF06441BA}" srcId="{38E38EAE-45C9-47AB-9879-B3EB18503E42}" destId="{2B29211F-AFC0-46AF-A2E1-C4C51A7F5A2A}" srcOrd="1" destOrd="0" parTransId="{4B30191B-7569-4402-8EDA-0CE074321D9E}" sibTransId="{8A97972C-6E47-4735-9BE1-5AAA35A20CF6}"/>
    <dgm:cxn modelId="{E82E516B-AFC8-41D4-8501-9825B14CED08}" srcId="{38E38EAE-45C9-47AB-9879-B3EB18503E42}" destId="{FEA0F122-2D7D-461F-804B-72FBD5C03E58}" srcOrd="2" destOrd="0" parTransId="{F7912642-A63C-4F33-816E-3F302C6854D7}" sibTransId="{15E5CF02-59B2-499A-BF33-EA5F9083EFF7}"/>
    <dgm:cxn modelId="{0A1D2952-F81E-486D-9F6B-FCF1FC7F60DA}" type="presOf" srcId="{FF360112-525A-4F8D-956F-00AADCBF4AB9}" destId="{FABC3D20-3B7E-4B83-92F1-4EDE46C3156B}" srcOrd="0" destOrd="0" presId="urn:microsoft.com/office/officeart/2016/7/layout/BasicLinearProcessNumbered"/>
    <dgm:cxn modelId="{64D2277E-82FE-4B77-85AD-460C0C57D202}" type="presOf" srcId="{B94F438E-72B8-46AE-A4A7-D0DB32A7C4F8}" destId="{66FDF21C-BD29-4200-9988-18C445E8D4F8}" srcOrd="0" destOrd="0" presId="urn:microsoft.com/office/officeart/2016/7/layout/BasicLinearProcessNumbered"/>
    <dgm:cxn modelId="{8129A195-9956-4E48-B0FC-B529EBA5F269}" srcId="{38E38EAE-45C9-47AB-9879-B3EB18503E42}" destId="{5393593A-468A-48CC-A2A6-5CAD56147A73}" srcOrd="3" destOrd="0" parTransId="{D0EBEA29-355D-4D85-9BFB-4305C59ECC82}" sibTransId="{B94F438E-72B8-46AE-A4A7-D0DB32A7C4F8}"/>
    <dgm:cxn modelId="{2866CC9C-A618-49BC-A476-F9E127FFD7E8}" type="presOf" srcId="{5393593A-468A-48CC-A2A6-5CAD56147A73}" destId="{4D49BEC0-A206-468A-A257-04AE92019A16}" srcOrd="1" destOrd="0" presId="urn:microsoft.com/office/officeart/2016/7/layout/BasicLinearProcessNumbered"/>
    <dgm:cxn modelId="{EF400EA1-C8D4-4517-8A3A-FE1472A2DEBD}" type="presOf" srcId="{FEA0F122-2D7D-461F-804B-72FBD5C03E58}" destId="{18F3EA91-AF09-4374-85AE-D8D64B7FB15C}" srcOrd="1" destOrd="0" presId="urn:microsoft.com/office/officeart/2016/7/layout/BasicLinearProcessNumbered"/>
    <dgm:cxn modelId="{9EC8B4BC-F0A3-4396-A09F-22859A4A07FE}" type="presOf" srcId="{8A97972C-6E47-4735-9BE1-5AAA35A20CF6}" destId="{3B51631C-A784-4FCF-9687-F4BD9F06D18C}" srcOrd="0" destOrd="0" presId="urn:microsoft.com/office/officeart/2016/7/layout/BasicLinearProcessNumbered"/>
    <dgm:cxn modelId="{21646CD8-2D66-45B1-AB44-3CAC8DF8EA19}" srcId="{38E38EAE-45C9-47AB-9879-B3EB18503E42}" destId="{FF360112-525A-4F8D-956F-00AADCBF4AB9}" srcOrd="0" destOrd="0" parTransId="{17CA2FC5-E630-4664-A62D-C602BD36EA9A}" sibTransId="{16CA22E7-4623-4C70-96F4-0DB14BBDAE6D}"/>
    <dgm:cxn modelId="{ABFB79EE-BED4-4F84-9D4A-A1FD1DE52E12}" type="presOf" srcId="{FF360112-525A-4F8D-956F-00AADCBF4AB9}" destId="{8B292077-F3AA-45EB-926C-D351D3031D2A}" srcOrd="1" destOrd="0" presId="urn:microsoft.com/office/officeart/2016/7/layout/BasicLinearProcessNumbered"/>
    <dgm:cxn modelId="{C5BB9EFC-5141-44C8-B07C-4018E3BC4AB0}" type="presOf" srcId="{16CA22E7-4623-4C70-96F4-0DB14BBDAE6D}" destId="{6ED6FBDC-9E43-4CE9-B1D5-D7BD11142659}" srcOrd="0" destOrd="0" presId="urn:microsoft.com/office/officeart/2016/7/layout/BasicLinearProcessNumbered"/>
    <dgm:cxn modelId="{06C90AF1-2EFF-4E34-938E-502756174895}" type="presParOf" srcId="{F142DF1D-5746-4D62-A2BB-591A2D078E84}" destId="{445CFBB7-A186-49DC-83A5-C415F26F859C}" srcOrd="0" destOrd="0" presId="urn:microsoft.com/office/officeart/2016/7/layout/BasicLinearProcessNumbered"/>
    <dgm:cxn modelId="{4073B8CA-92FA-4973-9F0C-05BFC5B4ED08}" type="presParOf" srcId="{445CFBB7-A186-49DC-83A5-C415F26F859C}" destId="{FABC3D20-3B7E-4B83-92F1-4EDE46C3156B}" srcOrd="0" destOrd="0" presId="urn:microsoft.com/office/officeart/2016/7/layout/BasicLinearProcessNumbered"/>
    <dgm:cxn modelId="{A04BC8E8-ED16-4E9F-A317-423F14C5ED5F}" type="presParOf" srcId="{445CFBB7-A186-49DC-83A5-C415F26F859C}" destId="{6ED6FBDC-9E43-4CE9-B1D5-D7BD11142659}" srcOrd="1" destOrd="0" presId="urn:microsoft.com/office/officeart/2016/7/layout/BasicLinearProcessNumbered"/>
    <dgm:cxn modelId="{05F53884-BD8A-413F-9F8A-99D109C816C3}" type="presParOf" srcId="{445CFBB7-A186-49DC-83A5-C415F26F859C}" destId="{B36E030E-2150-439E-8D1F-7609AF890307}" srcOrd="2" destOrd="0" presId="urn:microsoft.com/office/officeart/2016/7/layout/BasicLinearProcessNumbered"/>
    <dgm:cxn modelId="{F6DF0179-F9A8-4C85-97CB-676F8E612832}" type="presParOf" srcId="{445CFBB7-A186-49DC-83A5-C415F26F859C}" destId="{8B292077-F3AA-45EB-926C-D351D3031D2A}" srcOrd="3" destOrd="0" presId="urn:microsoft.com/office/officeart/2016/7/layout/BasicLinearProcessNumbered"/>
    <dgm:cxn modelId="{74E50B92-59D0-43B5-9E95-4B2726FB15B7}" type="presParOf" srcId="{F142DF1D-5746-4D62-A2BB-591A2D078E84}" destId="{0BB0105D-0869-4F1A-8B71-559071F1A0A6}" srcOrd="1" destOrd="0" presId="urn:microsoft.com/office/officeart/2016/7/layout/BasicLinearProcessNumbered"/>
    <dgm:cxn modelId="{13EABCF0-A07B-4AF0-B83F-C4C97A05A14A}" type="presParOf" srcId="{F142DF1D-5746-4D62-A2BB-591A2D078E84}" destId="{774C0CEA-B71D-4259-8806-05A3E25CAB32}" srcOrd="2" destOrd="0" presId="urn:microsoft.com/office/officeart/2016/7/layout/BasicLinearProcessNumbered"/>
    <dgm:cxn modelId="{1154C1BD-FF4B-4D8D-88F7-06E97C0C9B49}" type="presParOf" srcId="{774C0CEA-B71D-4259-8806-05A3E25CAB32}" destId="{ACE7D037-8A53-4DF5-A9D5-06CEEFA5C7FA}" srcOrd="0" destOrd="0" presId="urn:microsoft.com/office/officeart/2016/7/layout/BasicLinearProcessNumbered"/>
    <dgm:cxn modelId="{B9D90640-9B09-463B-B68A-E3F81024ACA3}" type="presParOf" srcId="{774C0CEA-B71D-4259-8806-05A3E25CAB32}" destId="{3B51631C-A784-4FCF-9687-F4BD9F06D18C}" srcOrd="1" destOrd="0" presId="urn:microsoft.com/office/officeart/2016/7/layout/BasicLinearProcessNumbered"/>
    <dgm:cxn modelId="{DB1AC69A-CAD1-48B5-9243-12500882577C}" type="presParOf" srcId="{774C0CEA-B71D-4259-8806-05A3E25CAB32}" destId="{AAA4EE84-B8AD-4C8F-B868-9D94CDF60637}" srcOrd="2" destOrd="0" presId="urn:microsoft.com/office/officeart/2016/7/layout/BasicLinearProcessNumbered"/>
    <dgm:cxn modelId="{DB418F58-57AD-4B4F-B88D-48726E01AA56}" type="presParOf" srcId="{774C0CEA-B71D-4259-8806-05A3E25CAB32}" destId="{CA3E2203-1080-41FB-AC43-8B22BA49997B}" srcOrd="3" destOrd="0" presId="urn:microsoft.com/office/officeart/2016/7/layout/BasicLinearProcessNumbered"/>
    <dgm:cxn modelId="{A2E3A6E2-1513-4C8B-A95C-5A066E406DFD}" type="presParOf" srcId="{F142DF1D-5746-4D62-A2BB-591A2D078E84}" destId="{1428C15B-4348-43BE-BD73-F70C894B85DA}" srcOrd="3" destOrd="0" presId="urn:microsoft.com/office/officeart/2016/7/layout/BasicLinearProcessNumbered"/>
    <dgm:cxn modelId="{418E6AAA-73FE-4F23-B970-016B5465AC83}" type="presParOf" srcId="{F142DF1D-5746-4D62-A2BB-591A2D078E84}" destId="{A391AD82-D149-4155-8C3B-E509586016C3}" srcOrd="4" destOrd="0" presId="urn:microsoft.com/office/officeart/2016/7/layout/BasicLinearProcessNumbered"/>
    <dgm:cxn modelId="{3FECC51D-5A40-4B93-8EFB-F5A25A50ACE2}" type="presParOf" srcId="{A391AD82-D149-4155-8C3B-E509586016C3}" destId="{A6D98DBC-A5B0-4A8A-81AB-949D0DCD358C}" srcOrd="0" destOrd="0" presId="urn:microsoft.com/office/officeart/2016/7/layout/BasicLinearProcessNumbered"/>
    <dgm:cxn modelId="{13DA699A-4ABA-491B-AA34-CD1DD65D9A87}" type="presParOf" srcId="{A391AD82-D149-4155-8C3B-E509586016C3}" destId="{CD8E8D99-A3AF-43F9-B9E5-632B7296629A}" srcOrd="1" destOrd="0" presId="urn:microsoft.com/office/officeart/2016/7/layout/BasicLinearProcessNumbered"/>
    <dgm:cxn modelId="{A2A41C07-9411-4C13-9AD1-26629225B032}" type="presParOf" srcId="{A391AD82-D149-4155-8C3B-E509586016C3}" destId="{8AE9B0F6-D894-4D84-8B4D-27372F311BE7}" srcOrd="2" destOrd="0" presId="urn:microsoft.com/office/officeart/2016/7/layout/BasicLinearProcessNumbered"/>
    <dgm:cxn modelId="{58BBCAAB-7F67-4646-ABB8-41C4672A537B}" type="presParOf" srcId="{A391AD82-D149-4155-8C3B-E509586016C3}" destId="{18F3EA91-AF09-4374-85AE-D8D64B7FB15C}" srcOrd="3" destOrd="0" presId="urn:microsoft.com/office/officeart/2016/7/layout/BasicLinearProcessNumbered"/>
    <dgm:cxn modelId="{072EE041-BB05-4ABF-9346-A23917AF6110}" type="presParOf" srcId="{F142DF1D-5746-4D62-A2BB-591A2D078E84}" destId="{23874747-E4A3-4627-8801-46A1D943EB96}" srcOrd="5" destOrd="0" presId="urn:microsoft.com/office/officeart/2016/7/layout/BasicLinearProcessNumbered"/>
    <dgm:cxn modelId="{D7569414-25F2-4BE9-B523-0B1A802D97BF}" type="presParOf" srcId="{F142DF1D-5746-4D62-A2BB-591A2D078E84}" destId="{BC31C7B7-1DCE-40FB-A7CB-69A88B27D4B4}" srcOrd="6" destOrd="0" presId="urn:microsoft.com/office/officeart/2016/7/layout/BasicLinearProcessNumbered"/>
    <dgm:cxn modelId="{DAB60AE8-11A0-438F-B6C8-058A3D617552}" type="presParOf" srcId="{BC31C7B7-1DCE-40FB-A7CB-69A88B27D4B4}" destId="{D60E0B63-C34A-4BF2-918E-12CE50A71B46}" srcOrd="0" destOrd="0" presId="urn:microsoft.com/office/officeart/2016/7/layout/BasicLinearProcessNumbered"/>
    <dgm:cxn modelId="{F15760C1-1D81-4E3A-A463-A299FC4827A5}" type="presParOf" srcId="{BC31C7B7-1DCE-40FB-A7CB-69A88B27D4B4}" destId="{66FDF21C-BD29-4200-9988-18C445E8D4F8}" srcOrd="1" destOrd="0" presId="urn:microsoft.com/office/officeart/2016/7/layout/BasicLinearProcessNumbered"/>
    <dgm:cxn modelId="{5BCB62CA-3780-4BF2-A70C-30582C6A4150}" type="presParOf" srcId="{BC31C7B7-1DCE-40FB-A7CB-69A88B27D4B4}" destId="{88FA2546-204F-4941-BF0F-E1CCA96A66E1}" srcOrd="2" destOrd="0" presId="urn:microsoft.com/office/officeart/2016/7/layout/BasicLinearProcessNumbered"/>
    <dgm:cxn modelId="{EF434EE0-94B3-4A2A-B052-AAE82F3C2CC7}" type="presParOf" srcId="{BC31C7B7-1DCE-40FB-A7CB-69A88B27D4B4}" destId="{4D49BEC0-A206-468A-A257-04AE92019A1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825F3AB-F074-46A5-A715-9BCBAE72F4F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6D771A9-4B2C-4DF2-9E44-D679393DDD17}">
      <dgm:prSet/>
      <dgm:spPr/>
      <dgm:t>
        <a:bodyPr/>
        <a:lstStyle/>
        <a:p>
          <a:r>
            <a:rPr lang="es-CO"/>
            <a:t>Cualidades</a:t>
          </a:r>
          <a:endParaRPr lang="en-US"/>
        </a:p>
      </dgm:t>
    </dgm:pt>
    <dgm:pt modelId="{8847A2EA-E82A-4130-8D6A-8479D349F903}" type="parTrans" cxnId="{C3D467D7-6FB7-4195-85A5-027EB7BAFCC0}">
      <dgm:prSet/>
      <dgm:spPr/>
      <dgm:t>
        <a:bodyPr/>
        <a:lstStyle/>
        <a:p>
          <a:endParaRPr lang="en-US"/>
        </a:p>
      </dgm:t>
    </dgm:pt>
    <dgm:pt modelId="{43EF2045-F4D6-42D0-AA2C-EFD10DFA97C0}" type="sibTrans" cxnId="{C3D467D7-6FB7-4195-85A5-027EB7BAFCC0}">
      <dgm:prSet/>
      <dgm:spPr/>
      <dgm:t>
        <a:bodyPr/>
        <a:lstStyle/>
        <a:p>
          <a:endParaRPr lang="en-US"/>
        </a:p>
      </dgm:t>
    </dgm:pt>
    <dgm:pt modelId="{7360F33B-0EAE-4CAD-8801-86CEC9F73819}">
      <dgm:prSet/>
      <dgm:spPr/>
      <dgm:t>
        <a:bodyPr/>
        <a:lstStyle/>
        <a:p>
          <a:r>
            <a:rPr lang="es-ES"/>
            <a:t>Conocimientos</a:t>
          </a:r>
          <a:endParaRPr lang="en-US"/>
        </a:p>
      </dgm:t>
    </dgm:pt>
    <dgm:pt modelId="{B406B9CF-BC4A-42A3-BEB6-24FD901FB26F}" type="parTrans" cxnId="{58FB58EF-56BE-49C6-97B5-9EE95D62848E}">
      <dgm:prSet/>
      <dgm:spPr/>
      <dgm:t>
        <a:bodyPr/>
        <a:lstStyle/>
        <a:p>
          <a:endParaRPr lang="en-US"/>
        </a:p>
      </dgm:t>
    </dgm:pt>
    <dgm:pt modelId="{3C755878-7382-49BE-BABC-FEA9447F9453}" type="sibTrans" cxnId="{58FB58EF-56BE-49C6-97B5-9EE95D62848E}">
      <dgm:prSet/>
      <dgm:spPr/>
      <dgm:t>
        <a:bodyPr/>
        <a:lstStyle/>
        <a:p>
          <a:endParaRPr lang="en-US"/>
        </a:p>
      </dgm:t>
    </dgm:pt>
    <dgm:pt modelId="{76178C80-D9D5-4CD2-9BF4-C876487C46A4}">
      <dgm:prSet/>
      <dgm:spPr/>
      <dgm:t>
        <a:bodyPr/>
        <a:lstStyle/>
        <a:p>
          <a:r>
            <a:rPr lang="es-ES"/>
            <a:t>Experiencias laborales</a:t>
          </a:r>
          <a:endParaRPr lang="en-US"/>
        </a:p>
      </dgm:t>
    </dgm:pt>
    <dgm:pt modelId="{6FD455A5-A62C-4B38-A1CD-4DD7DD74B927}" type="parTrans" cxnId="{18A2E4B1-59AD-43C8-83E5-166D8AD591B1}">
      <dgm:prSet/>
      <dgm:spPr/>
      <dgm:t>
        <a:bodyPr/>
        <a:lstStyle/>
        <a:p>
          <a:endParaRPr lang="en-US"/>
        </a:p>
      </dgm:t>
    </dgm:pt>
    <dgm:pt modelId="{A337BE0B-B90F-4FFF-971B-BC04B1CC3AA5}" type="sibTrans" cxnId="{18A2E4B1-59AD-43C8-83E5-166D8AD591B1}">
      <dgm:prSet/>
      <dgm:spPr/>
      <dgm:t>
        <a:bodyPr/>
        <a:lstStyle/>
        <a:p>
          <a:endParaRPr lang="en-US"/>
        </a:p>
      </dgm:t>
    </dgm:pt>
    <dgm:pt modelId="{EEAD7593-1265-426A-A35E-224740C53F25}">
      <dgm:prSet/>
      <dgm:spPr/>
      <dgm:t>
        <a:bodyPr/>
        <a:lstStyle/>
        <a:p>
          <a:r>
            <a:rPr lang="es-ES"/>
            <a:t>Intereses de la persona</a:t>
          </a:r>
          <a:endParaRPr lang="en-US"/>
        </a:p>
      </dgm:t>
    </dgm:pt>
    <dgm:pt modelId="{72BEBDAA-46CE-4982-B190-5AC5A9B5A410}" type="parTrans" cxnId="{9A692E00-AEEB-4F90-A983-0A3958DF94D2}">
      <dgm:prSet/>
      <dgm:spPr/>
      <dgm:t>
        <a:bodyPr/>
        <a:lstStyle/>
        <a:p>
          <a:endParaRPr lang="en-US"/>
        </a:p>
      </dgm:t>
    </dgm:pt>
    <dgm:pt modelId="{C5DC2ECC-3507-417B-B91C-44D1E6D655DE}" type="sibTrans" cxnId="{9A692E00-AEEB-4F90-A983-0A3958DF94D2}">
      <dgm:prSet/>
      <dgm:spPr/>
      <dgm:t>
        <a:bodyPr/>
        <a:lstStyle/>
        <a:p>
          <a:endParaRPr lang="en-US"/>
        </a:p>
      </dgm:t>
    </dgm:pt>
    <dgm:pt modelId="{3B829423-59BE-48B6-A7EA-12A491916CF9}">
      <dgm:prSet/>
      <dgm:spPr/>
      <dgm:t>
        <a:bodyPr/>
        <a:lstStyle/>
        <a:p>
          <a:r>
            <a:rPr lang="es-ES" u="sng"/>
            <a:t>CV base: </a:t>
          </a:r>
          <a:r>
            <a:rPr lang="es-ES"/>
            <a:t>Ajustes según los puestos</a:t>
          </a:r>
          <a:endParaRPr lang="en-US"/>
        </a:p>
      </dgm:t>
    </dgm:pt>
    <dgm:pt modelId="{1F8ED8EB-70A6-47F6-A7F6-BF004E422B50}" type="parTrans" cxnId="{01480B3F-1A32-433E-B57B-77D31634D601}">
      <dgm:prSet/>
      <dgm:spPr/>
      <dgm:t>
        <a:bodyPr/>
        <a:lstStyle/>
        <a:p>
          <a:endParaRPr lang="en-US"/>
        </a:p>
      </dgm:t>
    </dgm:pt>
    <dgm:pt modelId="{F8247BA9-4214-4764-A207-9EDBE182C317}" type="sibTrans" cxnId="{01480B3F-1A32-433E-B57B-77D31634D601}">
      <dgm:prSet/>
      <dgm:spPr/>
      <dgm:t>
        <a:bodyPr/>
        <a:lstStyle/>
        <a:p>
          <a:endParaRPr lang="en-US"/>
        </a:p>
      </dgm:t>
    </dgm:pt>
    <dgm:pt modelId="{761AF6E8-06EF-404C-9C9A-EE8261FAC6BE}">
      <dgm:prSet/>
      <dgm:spPr/>
      <dgm:t>
        <a:bodyPr/>
        <a:lstStyle/>
        <a:p>
          <a:r>
            <a:rPr lang="es-ES" i="1"/>
            <a:t>Más formalidad que un correo electrónico o una carta a una amig@.</a:t>
          </a:r>
          <a:endParaRPr lang="en-US"/>
        </a:p>
      </dgm:t>
    </dgm:pt>
    <dgm:pt modelId="{E68DAC56-1A15-4642-8C53-B934E55A2D43}" type="parTrans" cxnId="{658C4AF9-ADE6-48C2-B59A-F8D67F5F7F18}">
      <dgm:prSet/>
      <dgm:spPr/>
      <dgm:t>
        <a:bodyPr/>
        <a:lstStyle/>
        <a:p>
          <a:endParaRPr lang="en-US"/>
        </a:p>
      </dgm:t>
    </dgm:pt>
    <dgm:pt modelId="{AF70FFE3-4CFA-4114-809D-E60926E190F2}" type="sibTrans" cxnId="{658C4AF9-ADE6-48C2-B59A-F8D67F5F7F18}">
      <dgm:prSet/>
      <dgm:spPr/>
      <dgm:t>
        <a:bodyPr/>
        <a:lstStyle/>
        <a:p>
          <a:endParaRPr lang="en-US"/>
        </a:p>
      </dgm:t>
    </dgm:pt>
    <dgm:pt modelId="{6A5AAEE1-41FF-4957-8B27-5AA145AB3E20}" type="pres">
      <dgm:prSet presAssocID="{C825F3AB-F074-46A5-A715-9BCBAE72F4F4}" presName="root" presStyleCnt="0">
        <dgm:presLayoutVars>
          <dgm:dir/>
          <dgm:resizeHandles val="exact"/>
        </dgm:presLayoutVars>
      </dgm:prSet>
      <dgm:spPr/>
    </dgm:pt>
    <dgm:pt modelId="{CBC794CC-6E27-4E41-92B4-3FB2ABBD2AE3}" type="pres">
      <dgm:prSet presAssocID="{E6D771A9-4B2C-4DF2-9E44-D679393DDD17}" presName="compNode" presStyleCnt="0"/>
      <dgm:spPr/>
    </dgm:pt>
    <dgm:pt modelId="{AD5DA946-BC1E-4E24-967B-1384D209CC87}" type="pres">
      <dgm:prSet presAssocID="{E6D771A9-4B2C-4DF2-9E44-D679393DDD17}" presName="bgRect" presStyleLbl="bgShp" presStyleIdx="0" presStyleCnt="6"/>
      <dgm:spPr/>
    </dgm:pt>
    <dgm:pt modelId="{11F4BBE9-2AB4-41CE-8628-D85BF9A6B042}" type="pres">
      <dgm:prSet presAssocID="{E6D771A9-4B2C-4DF2-9E44-D679393DDD1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2253A93B-1BA0-44C4-BCFB-36BD34B40CD8}" type="pres">
      <dgm:prSet presAssocID="{E6D771A9-4B2C-4DF2-9E44-D679393DDD17}" presName="spaceRect" presStyleCnt="0"/>
      <dgm:spPr/>
    </dgm:pt>
    <dgm:pt modelId="{9ECE04E2-02B3-4DD7-8CD6-C0ED89219A9E}" type="pres">
      <dgm:prSet presAssocID="{E6D771A9-4B2C-4DF2-9E44-D679393DDD17}" presName="parTx" presStyleLbl="revTx" presStyleIdx="0" presStyleCnt="6">
        <dgm:presLayoutVars>
          <dgm:chMax val="0"/>
          <dgm:chPref val="0"/>
        </dgm:presLayoutVars>
      </dgm:prSet>
      <dgm:spPr/>
    </dgm:pt>
    <dgm:pt modelId="{123085C6-2B8E-44E6-9769-D28149E41C12}" type="pres">
      <dgm:prSet presAssocID="{43EF2045-F4D6-42D0-AA2C-EFD10DFA97C0}" presName="sibTrans" presStyleCnt="0"/>
      <dgm:spPr/>
    </dgm:pt>
    <dgm:pt modelId="{821B37C0-31F7-4C81-AF0C-A2DDF9D362D0}" type="pres">
      <dgm:prSet presAssocID="{7360F33B-0EAE-4CAD-8801-86CEC9F73819}" presName="compNode" presStyleCnt="0"/>
      <dgm:spPr/>
    </dgm:pt>
    <dgm:pt modelId="{B5BD988E-5F93-4D94-9E30-A3A839189405}" type="pres">
      <dgm:prSet presAssocID="{7360F33B-0EAE-4CAD-8801-86CEC9F73819}" presName="bgRect" presStyleLbl="bgShp" presStyleIdx="1" presStyleCnt="6"/>
      <dgm:spPr/>
    </dgm:pt>
    <dgm:pt modelId="{EED6C196-82ED-44AC-A8F2-5DDA9E7DE578}" type="pres">
      <dgm:prSet presAssocID="{7360F33B-0EAE-4CAD-8801-86CEC9F7381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79E2594D-EEB9-4BFD-BB86-485E33B728A1}" type="pres">
      <dgm:prSet presAssocID="{7360F33B-0EAE-4CAD-8801-86CEC9F73819}" presName="spaceRect" presStyleCnt="0"/>
      <dgm:spPr/>
    </dgm:pt>
    <dgm:pt modelId="{9EC87AE1-303F-47C9-8781-62EDA645813E}" type="pres">
      <dgm:prSet presAssocID="{7360F33B-0EAE-4CAD-8801-86CEC9F73819}" presName="parTx" presStyleLbl="revTx" presStyleIdx="1" presStyleCnt="6">
        <dgm:presLayoutVars>
          <dgm:chMax val="0"/>
          <dgm:chPref val="0"/>
        </dgm:presLayoutVars>
      </dgm:prSet>
      <dgm:spPr/>
    </dgm:pt>
    <dgm:pt modelId="{A7B38D69-6845-42EC-ABD8-35611F00D63C}" type="pres">
      <dgm:prSet presAssocID="{3C755878-7382-49BE-BABC-FEA9447F9453}" presName="sibTrans" presStyleCnt="0"/>
      <dgm:spPr/>
    </dgm:pt>
    <dgm:pt modelId="{2733A524-7A25-4812-B262-2205899CC503}" type="pres">
      <dgm:prSet presAssocID="{76178C80-D9D5-4CD2-9BF4-C876487C46A4}" presName="compNode" presStyleCnt="0"/>
      <dgm:spPr/>
    </dgm:pt>
    <dgm:pt modelId="{AEEA10D0-8528-48D2-A789-C36FAE72F26F}" type="pres">
      <dgm:prSet presAssocID="{76178C80-D9D5-4CD2-9BF4-C876487C46A4}" presName="bgRect" presStyleLbl="bgShp" presStyleIdx="2" presStyleCnt="6"/>
      <dgm:spPr/>
    </dgm:pt>
    <dgm:pt modelId="{72933204-0718-49CA-BA9F-F9B436275AB4}" type="pres">
      <dgm:prSet presAssocID="{76178C80-D9D5-4CD2-9BF4-C876487C46A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1ADDE199-4D2B-43CA-92BC-4B94C74A1242}" type="pres">
      <dgm:prSet presAssocID="{76178C80-D9D5-4CD2-9BF4-C876487C46A4}" presName="spaceRect" presStyleCnt="0"/>
      <dgm:spPr/>
    </dgm:pt>
    <dgm:pt modelId="{7DF5FF3A-92C5-426B-A0C3-BD547CDA7D2A}" type="pres">
      <dgm:prSet presAssocID="{76178C80-D9D5-4CD2-9BF4-C876487C46A4}" presName="parTx" presStyleLbl="revTx" presStyleIdx="2" presStyleCnt="6">
        <dgm:presLayoutVars>
          <dgm:chMax val="0"/>
          <dgm:chPref val="0"/>
        </dgm:presLayoutVars>
      </dgm:prSet>
      <dgm:spPr/>
    </dgm:pt>
    <dgm:pt modelId="{57BB6339-0C7C-4F89-86A3-7506F09B38B9}" type="pres">
      <dgm:prSet presAssocID="{A337BE0B-B90F-4FFF-971B-BC04B1CC3AA5}" presName="sibTrans" presStyleCnt="0"/>
      <dgm:spPr/>
    </dgm:pt>
    <dgm:pt modelId="{500DC813-B2AF-4678-861B-48F5DF7B34E0}" type="pres">
      <dgm:prSet presAssocID="{EEAD7593-1265-426A-A35E-224740C53F25}" presName="compNode" presStyleCnt="0"/>
      <dgm:spPr/>
    </dgm:pt>
    <dgm:pt modelId="{6547F59D-5A76-491D-8387-843883AC2C62}" type="pres">
      <dgm:prSet presAssocID="{EEAD7593-1265-426A-A35E-224740C53F25}" presName="bgRect" presStyleLbl="bgShp" presStyleIdx="3" presStyleCnt="6"/>
      <dgm:spPr/>
    </dgm:pt>
    <dgm:pt modelId="{257A146C-A085-4149-BBDC-2B54596CF87D}" type="pres">
      <dgm:prSet presAssocID="{EEAD7593-1265-426A-A35E-224740C53F2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ón de fútbol"/>
        </a:ext>
      </dgm:extLst>
    </dgm:pt>
    <dgm:pt modelId="{3D5C650B-2D5F-42D6-BFAF-1B7E9585809A}" type="pres">
      <dgm:prSet presAssocID="{EEAD7593-1265-426A-A35E-224740C53F25}" presName="spaceRect" presStyleCnt="0"/>
      <dgm:spPr/>
    </dgm:pt>
    <dgm:pt modelId="{A9A64BCF-0FCB-4949-B075-554D7E5CAD12}" type="pres">
      <dgm:prSet presAssocID="{EEAD7593-1265-426A-A35E-224740C53F25}" presName="parTx" presStyleLbl="revTx" presStyleIdx="3" presStyleCnt="6">
        <dgm:presLayoutVars>
          <dgm:chMax val="0"/>
          <dgm:chPref val="0"/>
        </dgm:presLayoutVars>
      </dgm:prSet>
      <dgm:spPr/>
    </dgm:pt>
    <dgm:pt modelId="{9F95C66D-3106-471D-931E-3FA81EA4A7C4}" type="pres">
      <dgm:prSet presAssocID="{C5DC2ECC-3507-417B-B91C-44D1E6D655DE}" presName="sibTrans" presStyleCnt="0"/>
      <dgm:spPr/>
    </dgm:pt>
    <dgm:pt modelId="{C94B5351-54B5-4395-BA6B-CD8B6D89886B}" type="pres">
      <dgm:prSet presAssocID="{3B829423-59BE-48B6-A7EA-12A491916CF9}" presName="compNode" presStyleCnt="0"/>
      <dgm:spPr/>
    </dgm:pt>
    <dgm:pt modelId="{300C1598-0FD6-4ED7-8133-82AE961742FF}" type="pres">
      <dgm:prSet presAssocID="{3B829423-59BE-48B6-A7EA-12A491916CF9}" presName="bgRect" presStyleLbl="bgShp" presStyleIdx="4" presStyleCnt="6"/>
      <dgm:spPr/>
    </dgm:pt>
    <dgm:pt modelId="{E5831693-0EA3-4CB3-9EFF-FF4845A668A5}" type="pres">
      <dgm:prSet presAssocID="{3B829423-59BE-48B6-A7EA-12A491916CF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ro"/>
        </a:ext>
      </dgm:extLst>
    </dgm:pt>
    <dgm:pt modelId="{4F593257-6CAA-4F42-A767-B1ADE5EF0922}" type="pres">
      <dgm:prSet presAssocID="{3B829423-59BE-48B6-A7EA-12A491916CF9}" presName="spaceRect" presStyleCnt="0"/>
      <dgm:spPr/>
    </dgm:pt>
    <dgm:pt modelId="{0CDAF52F-5A6B-4F8E-978F-DFD85CD7B095}" type="pres">
      <dgm:prSet presAssocID="{3B829423-59BE-48B6-A7EA-12A491916CF9}" presName="parTx" presStyleLbl="revTx" presStyleIdx="4" presStyleCnt="6">
        <dgm:presLayoutVars>
          <dgm:chMax val="0"/>
          <dgm:chPref val="0"/>
        </dgm:presLayoutVars>
      </dgm:prSet>
      <dgm:spPr/>
    </dgm:pt>
    <dgm:pt modelId="{FAE8E50D-4E7F-4E95-A3D3-1AE91D992928}" type="pres">
      <dgm:prSet presAssocID="{F8247BA9-4214-4764-A207-9EDBE182C317}" presName="sibTrans" presStyleCnt="0"/>
      <dgm:spPr/>
    </dgm:pt>
    <dgm:pt modelId="{A7C1BD74-2E8B-450B-8EAB-5B925698B878}" type="pres">
      <dgm:prSet presAssocID="{761AF6E8-06EF-404C-9C9A-EE8261FAC6BE}" presName="compNode" presStyleCnt="0"/>
      <dgm:spPr/>
    </dgm:pt>
    <dgm:pt modelId="{D17FC508-50E4-4D63-99C5-4AE7DB9E3E31}" type="pres">
      <dgm:prSet presAssocID="{761AF6E8-06EF-404C-9C9A-EE8261FAC6BE}" presName="bgRect" presStyleLbl="bgShp" presStyleIdx="5" presStyleCnt="6"/>
      <dgm:spPr/>
    </dgm:pt>
    <dgm:pt modelId="{3ABAA3A3-B4F7-46BC-9698-64759755DCFC}" type="pres">
      <dgm:prSet presAssocID="{761AF6E8-06EF-404C-9C9A-EE8261FAC6B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velope"/>
        </a:ext>
      </dgm:extLst>
    </dgm:pt>
    <dgm:pt modelId="{44B622F9-A84E-49AA-8A1C-AC2566B16CA6}" type="pres">
      <dgm:prSet presAssocID="{761AF6E8-06EF-404C-9C9A-EE8261FAC6BE}" presName="spaceRect" presStyleCnt="0"/>
      <dgm:spPr/>
    </dgm:pt>
    <dgm:pt modelId="{78562869-1CD0-4D5D-A312-B8852B672F2C}" type="pres">
      <dgm:prSet presAssocID="{761AF6E8-06EF-404C-9C9A-EE8261FAC6B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A692E00-AEEB-4F90-A983-0A3958DF94D2}" srcId="{C825F3AB-F074-46A5-A715-9BCBAE72F4F4}" destId="{EEAD7593-1265-426A-A35E-224740C53F25}" srcOrd="3" destOrd="0" parTransId="{72BEBDAA-46CE-4982-B190-5AC5A9B5A410}" sibTransId="{C5DC2ECC-3507-417B-B91C-44D1E6D655DE}"/>
    <dgm:cxn modelId="{E4A6EE06-4DBB-43C5-B54F-67B61DAEF204}" type="presOf" srcId="{761AF6E8-06EF-404C-9C9A-EE8261FAC6BE}" destId="{78562869-1CD0-4D5D-A312-B8852B672F2C}" srcOrd="0" destOrd="0" presId="urn:microsoft.com/office/officeart/2018/2/layout/IconVerticalSolidList"/>
    <dgm:cxn modelId="{39FADD10-709A-432A-9077-4C4B28C7951C}" type="presOf" srcId="{76178C80-D9D5-4CD2-9BF4-C876487C46A4}" destId="{7DF5FF3A-92C5-426B-A0C3-BD547CDA7D2A}" srcOrd="0" destOrd="0" presId="urn:microsoft.com/office/officeart/2018/2/layout/IconVerticalSolidList"/>
    <dgm:cxn modelId="{01480B3F-1A32-433E-B57B-77D31634D601}" srcId="{C825F3AB-F074-46A5-A715-9BCBAE72F4F4}" destId="{3B829423-59BE-48B6-A7EA-12A491916CF9}" srcOrd="4" destOrd="0" parTransId="{1F8ED8EB-70A6-47F6-A7F6-BF004E422B50}" sibTransId="{F8247BA9-4214-4764-A207-9EDBE182C317}"/>
    <dgm:cxn modelId="{061F3643-B071-408C-87BF-D9B05D366F8F}" type="presOf" srcId="{3B829423-59BE-48B6-A7EA-12A491916CF9}" destId="{0CDAF52F-5A6B-4F8E-978F-DFD85CD7B095}" srcOrd="0" destOrd="0" presId="urn:microsoft.com/office/officeart/2018/2/layout/IconVerticalSolidList"/>
    <dgm:cxn modelId="{36AC857C-CACB-4E84-A5B2-A83C22D737D8}" type="presOf" srcId="{E6D771A9-4B2C-4DF2-9E44-D679393DDD17}" destId="{9ECE04E2-02B3-4DD7-8CD6-C0ED89219A9E}" srcOrd="0" destOrd="0" presId="urn:microsoft.com/office/officeart/2018/2/layout/IconVerticalSolidList"/>
    <dgm:cxn modelId="{18A2E4B1-59AD-43C8-83E5-166D8AD591B1}" srcId="{C825F3AB-F074-46A5-A715-9BCBAE72F4F4}" destId="{76178C80-D9D5-4CD2-9BF4-C876487C46A4}" srcOrd="2" destOrd="0" parTransId="{6FD455A5-A62C-4B38-A1CD-4DD7DD74B927}" sibTransId="{A337BE0B-B90F-4FFF-971B-BC04B1CC3AA5}"/>
    <dgm:cxn modelId="{277FB9B2-72BC-4642-A3BF-93753ED07330}" type="presOf" srcId="{7360F33B-0EAE-4CAD-8801-86CEC9F73819}" destId="{9EC87AE1-303F-47C9-8781-62EDA645813E}" srcOrd="0" destOrd="0" presId="urn:microsoft.com/office/officeart/2018/2/layout/IconVerticalSolidList"/>
    <dgm:cxn modelId="{C3D467D7-6FB7-4195-85A5-027EB7BAFCC0}" srcId="{C825F3AB-F074-46A5-A715-9BCBAE72F4F4}" destId="{E6D771A9-4B2C-4DF2-9E44-D679393DDD17}" srcOrd="0" destOrd="0" parTransId="{8847A2EA-E82A-4130-8D6A-8479D349F903}" sibTransId="{43EF2045-F4D6-42D0-AA2C-EFD10DFA97C0}"/>
    <dgm:cxn modelId="{5CA1C6ED-A786-4E98-AE32-7537915E854A}" type="presOf" srcId="{C825F3AB-F074-46A5-A715-9BCBAE72F4F4}" destId="{6A5AAEE1-41FF-4957-8B27-5AA145AB3E20}" srcOrd="0" destOrd="0" presId="urn:microsoft.com/office/officeart/2018/2/layout/IconVerticalSolidList"/>
    <dgm:cxn modelId="{58FB58EF-56BE-49C6-97B5-9EE95D62848E}" srcId="{C825F3AB-F074-46A5-A715-9BCBAE72F4F4}" destId="{7360F33B-0EAE-4CAD-8801-86CEC9F73819}" srcOrd="1" destOrd="0" parTransId="{B406B9CF-BC4A-42A3-BEB6-24FD901FB26F}" sibTransId="{3C755878-7382-49BE-BABC-FEA9447F9453}"/>
    <dgm:cxn modelId="{658C4AF9-ADE6-48C2-B59A-F8D67F5F7F18}" srcId="{C825F3AB-F074-46A5-A715-9BCBAE72F4F4}" destId="{761AF6E8-06EF-404C-9C9A-EE8261FAC6BE}" srcOrd="5" destOrd="0" parTransId="{E68DAC56-1A15-4642-8C53-B934E55A2D43}" sibTransId="{AF70FFE3-4CFA-4114-809D-E60926E190F2}"/>
    <dgm:cxn modelId="{1EC23FFF-B962-4D18-92D4-004A2A5283B3}" type="presOf" srcId="{EEAD7593-1265-426A-A35E-224740C53F25}" destId="{A9A64BCF-0FCB-4949-B075-554D7E5CAD12}" srcOrd="0" destOrd="0" presId="urn:microsoft.com/office/officeart/2018/2/layout/IconVerticalSolidList"/>
    <dgm:cxn modelId="{E4DD01B8-5299-4256-A807-983831D619EB}" type="presParOf" srcId="{6A5AAEE1-41FF-4957-8B27-5AA145AB3E20}" destId="{CBC794CC-6E27-4E41-92B4-3FB2ABBD2AE3}" srcOrd="0" destOrd="0" presId="urn:microsoft.com/office/officeart/2018/2/layout/IconVerticalSolidList"/>
    <dgm:cxn modelId="{5231BD4F-D147-4B63-AEB0-73299FDDDA41}" type="presParOf" srcId="{CBC794CC-6E27-4E41-92B4-3FB2ABBD2AE3}" destId="{AD5DA946-BC1E-4E24-967B-1384D209CC87}" srcOrd="0" destOrd="0" presId="urn:microsoft.com/office/officeart/2018/2/layout/IconVerticalSolidList"/>
    <dgm:cxn modelId="{088A74E8-FB72-4CAA-8040-23C5D39888F7}" type="presParOf" srcId="{CBC794CC-6E27-4E41-92B4-3FB2ABBD2AE3}" destId="{11F4BBE9-2AB4-41CE-8628-D85BF9A6B042}" srcOrd="1" destOrd="0" presId="urn:microsoft.com/office/officeart/2018/2/layout/IconVerticalSolidList"/>
    <dgm:cxn modelId="{EFB3D5B6-2B1C-41DA-8419-1CA7A1435DAB}" type="presParOf" srcId="{CBC794CC-6E27-4E41-92B4-3FB2ABBD2AE3}" destId="{2253A93B-1BA0-44C4-BCFB-36BD34B40CD8}" srcOrd="2" destOrd="0" presId="urn:microsoft.com/office/officeart/2018/2/layout/IconVerticalSolidList"/>
    <dgm:cxn modelId="{2144D13B-A037-49D3-A789-EE8138C31BA9}" type="presParOf" srcId="{CBC794CC-6E27-4E41-92B4-3FB2ABBD2AE3}" destId="{9ECE04E2-02B3-4DD7-8CD6-C0ED89219A9E}" srcOrd="3" destOrd="0" presId="urn:microsoft.com/office/officeart/2018/2/layout/IconVerticalSolidList"/>
    <dgm:cxn modelId="{B9F27396-4172-4D37-9EBF-2936080DC8A8}" type="presParOf" srcId="{6A5AAEE1-41FF-4957-8B27-5AA145AB3E20}" destId="{123085C6-2B8E-44E6-9769-D28149E41C12}" srcOrd="1" destOrd="0" presId="urn:microsoft.com/office/officeart/2018/2/layout/IconVerticalSolidList"/>
    <dgm:cxn modelId="{5E7C325F-0F14-4EAA-A07F-019733823FA1}" type="presParOf" srcId="{6A5AAEE1-41FF-4957-8B27-5AA145AB3E20}" destId="{821B37C0-31F7-4C81-AF0C-A2DDF9D362D0}" srcOrd="2" destOrd="0" presId="urn:microsoft.com/office/officeart/2018/2/layout/IconVerticalSolidList"/>
    <dgm:cxn modelId="{E5ACD9CC-E4EB-4406-BD83-26C09945A506}" type="presParOf" srcId="{821B37C0-31F7-4C81-AF0C-A2DDF9D362D0}" destId="{B5BD988E-5F93-4D94-9E30-A3A839189405}" srcOrd="0" destOrd="0" presId="urn:microsoft.com/office/officeart/2018/2/layout/IconVerticalSolidList"/>
    <dgm:cxn modelId="{F6BF4AFA-35ED-45DD-96DF-C9E12AA52263}" type="presParOf" srcId="{821B37C0-31F7-4C81-AF0C-A2DDF9D362D0}" destId="{EED6C196-82ED-44AC-A8F2-5DDA9E7DE578}" srcOrd="1" destOrd="0" presId="urn:microsoft.com/office/officeart/2018/2/layout/IconVerticalSolidList"/>
    <dgm:cxn modelId="{4FAFD897-D4E6-46BB-AFC3-5AA6E6C6F0DF}" type="presParOf" srcId="{821B37C0-31F7-4C81-AF0C-A2DDF9D362D0}" destId="{79E2594D-EEB9-4BFD-BB86-485E33B728A1}" srcOrd="2" destOrd="0" presId="urn:microsoft.com/office/officeart/2018/2/layout/IconVerticalSolidList"/>
    <dgm:cxn modelId="{492503AD-8B43-4DF3-8EFE-2AFB633E7DE6}" type="presParOf" srcId="{821B37C0-31F7-4C81-AF0C-A2DDF9D362D0}" destId="{9EC87AE1-303F-47C9-8781-62EDA645813E}" srcOrd="3" destOrd="0" presId="urn:microsoft.com/office/officeart/2018/2/layout/IconVerticalSolidList"/>
    <dgm:cxn modelId="{D1B9E553-3A4E-4992-AB5D-536C17918600}" type="presParOf" srcId="{6A5AAEE1-41FF-4957-8B27-5AA145AB3E20}" destId="{A7B38D69-6845-42EC-ABD8-35611F00D63C}" srcOrd="3" destOrd="0" presId="urn:microsoft.com/office/officeart/2018/2/layout/IconVerticalSolidList"/>
    <dgm:cxn modelId="{1374CD29-3A4A-4DC9-A6E1-8ED5FB889DDA}" type="presParOf" srcId="{6A5AAEE1-41FF-4957-8B27-5AA145AB3E20}" destId="{2733A524-7A25-4812-B262-2205899CC503}" srcOrd="4" destOrd="0" presId="urn:microsoft.com/office/officeart/2018/2/layout/IconVerticalSolidList"/>
    <dgm:cxn modelId="{AEDB0562-595B-4548-98DA-4C11AFB56F64}" type="presParOf" srcId="{2733A524-7A25-4812-B262-2205899CC503}" destId="{AEEA10D0-8528-48D2-A789-C36FAE72F26F}" srcOrd="0" destOrd="0" presId="urn:microsoft.com/office/officeart/2018/2/layout/IconVerticalSolidList"/>
    <dgm:cxn modelId="{805D95CD-23A9-42B6-B540-4AC8BB7B4D16}" type="presParOf" srcId="{2733A524-7A25-4812-B262-2205899CC503}" destId="{72933204-0718-49CA-BA9F-F9B436275AB4}" srcOrd="1" destOrd="0" presId="urn:microsoft.com/office/officeart/2018/2/layout/IconVerticalSolidList"/>
    <dgm:cxn modelId="{93B95AB9-FECD-4C4E-ADAB-6A9951C74372}" type="presParOf" srcId="{2733A524-7A25-4812-B262-2205899CC503}" destId="{1ADDE199-4D2B-43CA-92BC-4B94C74A1242}" srcOrd="2" destOrd="0" presId="urn:microsoft.com/office/officeart/2018/2/layout/IconVerticalSolidList"/>
    <dgm:cxn modelId="{2AD450EE-6158-4CA1-8DC6-1E5338E35CA6}" type="presParOf" srcId="{2733A524-7A25-4812-B262-2205899CC503}" destId="{7DF5FF3A-92C5-426B-A0C3-BD547CDA7D2A}" srcOrd="3" destOrd="0" presId="urn:microsoft.com/office/officeart/2018/2/layout/IconVerticalSolidList"/>
    <dgm:cxn modelId="{98583817-8374-4956-B909-D0E0A1C32E2F}" type="presParOf" srcId="{6A5AAEE1-41FF-4957-8B27-5AA145AB3E20}" destId="{57BB6339-0C7C-4F89-86A3-7506F09B38B9}" srcOrd="5" destOrd="0" presId="urn:microsoft.com/office/officeart/2018/2/layout/IconVerticalSolidList"/>
    <dgm:cxn modelId="{41CDC29F-3B9D-4C7E-98E9-66570F1D0BF6}" type="presParOf" srcId="{6A5AAEE1-41FF-4957-8B27-5AA145AB3E20}" destId="{500DC813-B2AF-4678-861B-48F5DF7B34E0}" srcOrd="6" destOrd="0" presId="urn:microsoft.com/office/officeart/2018/2/layout/IconVerticalSolidList"/>
    <dgm:cxn modelId="{5353B21A-FE46-49D9-A6FC-072A9B663C75}" type="presParOf" srcId="{500DC813-B2AF-4678-861B-48F5DF7B34E0}" destId="{6547F59D-5A76-491D-8387-843883AC2C62}" srcOrd="0" destOrd="0" presId="urn:microsoft.com/office/officeart/2018/2/layout/IconVerticalSolidList"/>
    <dgm:cxn modelId="{A0147BBC-43AE-426B-BEC4-593A6270AC9C}" type="presParOf" srcId="{500DC813-B2AF-4678-861B-48F5DF7B34E0}" destId="{257A146C-A085-4149-BBDC-2B54596CF87D}" srcOrd="1" destOrd="0" presId="urn:microsoft.com/office/officeart/2018/2/layout/IconVerticalSolidList"/>
    <dgm:cxn modelId="{FC62A6F0-DB86-4C77-86F2-4101CD713DE9}" type="presParOf" srcId="{500DC813-B2AF-4678-861B-48F5DF7B34E0}" destId="{3D5C650B-2D5F-42D6-BFAF-1B7E9585809A}" srcOrd="2" destOrd="0" presId="urn:microsoft.com/office/officeart/2018/2/layout/IconVerticalSolidList"/>
    <dgm:cxn modelId="{9249C6B6-7802-4FCE-B14D-D37EDA0C6C59}" type="presParOf" srcId="{500DC813-B2AF-4678-861B-48F5DF7B34E0}" destId="{A9A64BCF-0FCB-4949-B075-554D7E5CAD12}" srcOrd="3" destOrd="0" presId="urn:microsoft.com/office/officeart/2018/2/layout/IconVerticalSolidList"/>
    <dgm:cxn modelId="{C94B829D-E94A-41BC-A73A-D2EF365CFCF1}" type="presParOf" srcId="{6A5AAEE1-41FF-4957-8B27-5AA145AB3E20}" destId="{9F95C66D-3106-471D-931E-3FA81EA4A7C4}" srcOrd="7" destOrd="0" presId="urn:microsoft.com/office/officeart/2018/2/layout/IconVerticalSolidList"/>
    <dgm:cxn modelId="{BB86B17D-EC35-4053-9599-B90FBBB4020A}" type="presParOf" srcId="{6A5AAEE1-41FF-4957-8B27-5AA145AB3E20}" destId="{C94B5351-54B5-4395-BA6B-CD8B6D89886B}" srcOrd="8" destOrd="0" presId="urn:microsoft.com/office/officeart/2018/2/layout/IconVerticalSolidList"/>
    <dgm:cxn modelId="{C58E678A-4BA1-45F7-80D1-0825C649B79C}" type="presParOf" srcId="{C94B5351-54B5-4395-BA6B-CD8B6D89886B}" destId="{300C1598-0FD6-4ED7-8133-82AE961742FF}" srcOrd="0" destOrd="0" presId="urn:microsoft.com/office/officeart/2018/2/layout/IconVerticalSolidList"/>
    <dgm:cxn modelId="{056597B3-7B91-4B02-BFA5-C46CB10444DD}" type="presParOf" srcId="{C94B5351-54B5-4395-BA6B-CD8B6D89886B}" destId="{E5831693-0EA3-4CB3-9EFF-FF4845A668A5}" srcOrd="1" destOrd="0" presId="urn:microsoft.com/office/officeart/2018/2/layout/IconVerticalSolidList"/>
    <dgm:cxn modelId="{E0C26EC2-1D8C-4ADA-A78E-1A80FA3A4053}" type="presParOf" srcId="{C94B5351-54B5-4395-BA6B-CD8B6D89886B}" destId="{4F593257-6CAA-4F42-A767-B1ADE5EF0922}" srcOrd="2" destOrd="0" presId="urn:microsoft.com/office/officeart/2018/2/layout/IconVerticalSolidList"/>
    <dgm:cxn modelId="{41BF5815-B595-4694-9379-87742A2956E5}" type="presParOf" srcId="{C94B5351-54B5-4395-BA6B-CD8B6D89886B}" destId="{0CDAF52F-5A6B-4F8E-978F-DFD85CD7B095}" srcOrd="3" destOrd="0" presId="urn:microsoft.com/office/officeart/2018/2/layout/IconVerticalSolidList"/>
    <dgm:cxn modelId="{CCA0C034-4281-411C-B863-6A6DE9E321C1}" type="presParOf" srcId="{6A5AAEE1-41FF-4957-8B27-5AA145AB3E20}" destId="{FAE8E50D-4E7F-4E95-A3D3-1AE91D992928}" srcOrd="9" destOrd="0" presId="urn:microsoft.com/office/officeart/2018/2/layout/IconVerticalSolidList"/>
    <dgm:cxn modelId="{65BAD06A-E176-4F00-AA91-AD1D001058FC}" type="presParOf" srcId="{6A5AAEE1-41FF-4957-8B27-5AA145AB3E20}" destId="{A7C1BD74-2E8B-450B-8EAB-5B925698B878}" srcOrd="10" destOrd="0" presId="urn:microsoft.com/office/officeart/2018/2/layout/IconVerticalSolidList"/>
    <dgm:cxn modelId="{2F60D421-CE4C-41CD-AD98-240F6AB7A43C}" type="presParOf" srcId="{A7C1BD74-2E8B-450B-8EAB-5B925698B878}" destId="{D17FC508-50E4-4D63-99C5-4AE7DB9E3E31}" srcOrd="0" destOrd="0" presId="urn:microsoft.com/office/officeart/2018/2/layout/IconVerticalSolidList"/>
    <dgm:cxn modelId="{85BC8D6B-0383-4835-BD57-760BD0B0EA5D}" type="presParOf" srcId="{A7C1BD74-2E8B-450B-8EAB-5B925698B878}" destId="{3ABAA3A3-B4F7-46BC-9698-64759755DCFC}" srcOrd="1" destOrd="0" presId="urn:microsoft.com/office/officeart/2018/2/layout/IconVerticalSolidList"/>
    <dgm:cxn modelId="{96581043-7789-4791-BCBC-107027D6084C}" type="presParOf" srcId="{A7C1BD74-2E8B-450B-8EAB-5B925698B878}" destId="{44B622F9-A84E-49AA-8A1C-AC2566B16CA6}" srcOrd="2" destOrd="0" presId="urn:microsoft.com/office/officeart/2018/2/layout/IconVerticalSolidList"/>
    <dgm:cxn modelId="{86BD3A85-1850-4AF0-B858-B458D1F763EC}" type="presParOf" srcId="{A7C1BD74-2E8B-450B-8EAB-5B925698B878}" destId="{78562869-1CD0-4D5D-A312-B8852B672F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DFD44CC-0BC8-4335-A799-0163489E7095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FFF88F3-CFC1-4F24-8E29-9CE264273D37}">
      <dgm:prSet/>
      <dgm:spPr/>
      <dgm:t>
        <a:bodyPr/>
        <a:lstStyle/>
        <a:p>
          <a:r>
            <a:rPr lang="es-ES" b="1"/>
            <a:t>Informarse sobre el puesto de trabajo</a:t>
          </a:r>
          <a:endParaRPr lang="en-US" b="1"/>
        </a:p>
      </dgm:t>
    </dgm:pt>
    <dgm:pt modelId="{4370E467-A3DB-4CD4-BF23-941B646E710B}" type="parTrans" cxnId="{B65EDAAA-546A-4CB7-9474-BFE81A521973}">
      <dgm:prSet/>
      <dgm:spPr/>
      <dgm:t>
        <a:bodyPr/>
        <a:lstStyle/>
        <a:p>
          <a:endParaRPr lang="en-US"/>
        </a:p>
      </dgm:t>
    </dgm:pt>
    <dgm:pt modelId="{AE269D0B-8550-4671-ABD9-E70DDB965388}" type="sibTrans" cxnId="{B65EDAAA-546A-4CB7-9474-BFE81A521973}">
      <dgm:prSet/>
      <dgm:spPr/>
      <dgm:t>
        <a:bodyPr/>
        <a:lstStyle/>
        <a:p>
          <a:endParaRPr lang="en-US"/>
        </a:p>
      </dgm:t>
    </dgm:pt>
    <dgm:pt modelId="{CE2AFC02-099D-47F2-BE53-791FA0D94E9D}">
      <dgm:prSet/>
      <dgm:spPr/>
      <dgm:t>
        <a:bodyPr/>
        <a:lstStyle/>
        <a:p>
          <a:r>
            <a:rPr lang="es-ES" b="1"/>
            <a:t>Ortografía </a:t>
          </a:r>
          <a:endParaRPr lang="en-US" b="1"/>
        </a:p>
      </dgm:t>
    </dgm:pt>
    <dgm:pt modelId="{31AC4A08-0B7C-4A13-98C5-593B1D2E507A}" type="parTrans" cxnId="{3BA1E73F-D2EC-4817-B3DF-0E497065316E}">
      <dgm:prSet/>
      <dgm:spPr/>
      <dgm:t>
        <a:bodyPr/>
        <a:lstStyle/>
        <a:p>
          <a:endParaRPr lang="en-US"/>
        </a:p>
      </dgm:t>
    </dgm:pt>
    <dgm:pt modelId="{4035EABA-9A7D-44C5-B734-835E519967BE}" type="sibTrans" cxnId="{3BA1E73F-D2EC-4817-B3DF-0E497065316E}">
      <dgm:prSet/>
      <dgm:spPr/>
      <dgm:t>
        <a:bodyPr/>
        <a:lstStyle/>
        <a:p>
          <a:endParaRPr lang="en-US"/>
        </a:p>
      </dgm:t>
    </dgm:pt>
    <dgm:pt modelId="{338F8B61-B510-478A-9EB3-6D36E397F235}">
      <dgm:prSet/>
      <dgm:spPr/>
      <dgm:t>
        <a:bodyPr/>
        <a:lstStyle/>
        <a:p>
          <a:r>
            <a:rPr lang="es-ES" b="1"/>
            <a:t>Uso del lenguaje</a:t>
          </a:r>
          <a:endParaRPr lang="en-US" b="1"/>
        </a:p>
      </dgm:t>
    </dgm:pt>
    <dgm:pt modelId="{7F7AB0B2-58D0-453D-A308-BA9DE2B61F5F}" type="parTrans" cxnId="{1274A03D-AF9A-4E76-B1C9-47E6B4510898}">
      <dgm:prSet/>
      <dgm:spPr/>
      <dgm:t>
        <a:bodyPr/>
        <a:lstStyle/>
        <a:p>
          <a:endParaRPr lang="en-US"/>
        </a:p>
      </dgm:t>
    </dgm:pt>
    <dgm:pt modelId="{776759FF-CBB0-488F-A481-3DA034DE6FEA}" type="sibTrans" cxnId="{1274A03D-AF9A-4E76-B1C9-47E6B4510898}">
      <dgm:prSet/>
      <dgm:spPr/>
      <dgm:t>
        <a:bodyPr/>
        <a:lstStyle/>
        <a:p>
          <a:endParaRPr lang="en-US"/>
        </a:p>
      </dgm:t>
    </dgm:pt>
    <dgm:pt modelId="{81AE2781-0739-4898-A6FD-08E61174980B}">
      <dgm:prSet/>
      <dgm:spPr/>
      <dgm:t>
        <a:bodyPr/>
        <a:lstStyle/>
        <a:p>
          <a:r>
            <a:rPr lang="es-ES" b="1"/>
            <a:t>Tener en cuenta al lector</a:t>
          </a:r>
          <a:endParaRPr lang="en-US" b="1"/>
        </a:p>
      </dgm:t>
    </dgm:pt>
    <dgm:pt modelId="{39730443-605A-46EE-B24D-B5F2C913B979}" type="parTrans" cxnId="{02A4E0CD-7F7B-44C5-8017-FFE5111077BB}">
      <dgm:prSet/>
      <dgm:spPr/>
      <dgm:t>
        <a:bodyPr/>
        <a:lstStyle/>
        <a:p>
          <a:endParaRPr lang="en-US"/>
        </a:p>
      </dgm:t>
    </dgm:pt>
    <dgm:pt modelId="{DC19BF52-EC9C-465B-B635-B179E5FFBCAE}" type="sibTrans" cxnId="{02A4E0CD-7F7B-44C5-8017-FFE5111077BB}">
      <dgm:prSet/>
      <dgm:spPr/>
      <dgm:t>
        <a:bodyPr/>
        <a:lstStyle/>
        <a:p>
          <a:endParaRPr lang="en-US"/>
        </a:p>
      </dgm:t>
    </dgm:pt>
    <dgm:pt modelId="{67C56C09-DBA7-4BBF-9BB2-90C88FFD3C91}">
      <dgm:prSet/>
      <dgm:spPr/>
      <dgm:t>
        <a:bodyPr/>
        <a:lstStyle/>
        <a:p>
          <a:r>
            <a:rPr lang="es-ES" b="1"/>
            <a:t>Definir los objetivos que se persiguen</a:t>
          </a:r>
          <a:endParaRPr lang="en-US" b="1"/>
        </a:p>
      </dgm:t>
    </dgm:pt>
    <dgm:pt modelId="{10391F03-22E6-444C-ADC6-FDA1ED414E6E}" type="parTrans" cxnId="{6ECD1D4C-6787-49A4-866D-25F486449EAE}">
      <dgm:prSet/>
      <dgm:spPr/>
      <dgm:t>
        <a:bodyPr/>
        <a:lstStyle/>
        <a:p>
          <a:endParaRPr lang="en-US"/>
        </a:p>
      </dgm:t>
    </dgm:pt>
    <dgm:pt modelId="{5BE62149-6D0A-4303-9D6E-4BBCCFEF6148}" type="sibTrans" cxnId="{6ECD1D4C-6787-49A4-866D-25F486449EAE}">
      <dgm:prSet/>
      <dgm:spPr/>
      <dgm:t>
        <a:bodyPr/>
        <a:lstStyle/>
        <a:p>
          <a:endParaRPr lang="en-US"/>
        </a:p>
      </dgm:t>
    </dgm:pt>
    <dgm:pt modelId="{14D770E0-58A5-44EF-91DC-71B8E359436D}">
      <dgm:prSet/>
      <dgm:spPr/>
      <dgm:t>
        <a:bodyPr/>
        <a:lstStyle/>
        <a:p>
          <a:r>
            <a:rPr lang="es-ES" b="1"/>
            <a:t>Descripción de ti</a:t>
          </a:r>
          <a:endParaRPr lang="en-US" b="1"/>
        </a:p>
      </dgm:t>
    </dgm:pt>
    <dgm:pt modelId="{66FE79BF-9487-4E8C-AD2E-AB529290C816}" type="parTrans" cxnId="{91774F4A-5E75-4244-9262-519D206FF07F}">
      <dgm:prSet/>
      <dgm:spPr/>
      <dgm:t>
        <a:bodyPr/>
        <a:lstStyle/>
        <a:p>
          <a:endParaRPr lang="en-US"/>
        </a:p>
      </dgm:t>
    </dgm:pt>
    <dgm:pt modelId="{55850058-E395-4028-AE0B-E484DD4340F7}" type="sibTrans" cxnId="{91774F4A-5E75-4244-9262-519D206FF07F}">
      <dgm:prSet/>
      <dgm:spPr/>
      <dgm:t>
        <a:bodyPr/>
        <a:lstStyle/>
        <a:p>
          <a:endParaRPr lang="en-US"/>
        </a:p>
      </dgm:t>
    </dgm:pt>
    <dgm:pt modelId="{1231C92F-46F8-4E7F-8CD7-D8907A22A70A}">
      <dgm:prSet/>
      <dgm:spPr/>
      <dgm:t>
        <a:bodyPr/>
        <a:lstStyle/>
        <a:p>
          <a:r>
            <a:rPr lang="es-ES" b="1"/>
            <a:t>(creativ@)</a:t>
          </a:r>
          <a:endParaRPr lang="en-US" b="1"/>
        </a:p>
      </dgm:t>
    </dgm:pt>
    <dgm:pt modelId="{C6A74460-3A56-4FBD-91F5-D8CBA3F4FBE9}" type="parTrans" cxnId="{720EA054-D371-46CD-8A29-71D07AAA699D}">
      <dgm:prSet/>
      <dgm:spPr/>
      <dgm:t>
        <a:bodyPr/>
        <a:lstStyle/>
        <a:p>
          <a:endParaRPr lang="en-US"/>
        </a:p>
      </dgm:t>
    </dgm:pt>
    <dgm:pt modelId="{C9F66D0B-6F1E-4560-BC30-0569C67DE1B8}" type="sibTrans" cxnId="{720EA054-D371-46CD-8A29-71D07AAA699D}">
      <dgm:prSet/>
      <dgm:spPr/>
      <dgm:t>
        <a:bodyPr/>
        <a:lstStyle/>
        <a:p>
          <a:endParaRPr lang="en-US"/>
        </a:p>
      </dgm:t>
    </dgm:pt>
    <dgm:pt modelId="{6CF158D1-72BB-4CE0-8CC1-4FD4674A07B5}" type="pres">
      <dgm:prSet presAssocID="{ADFD44CC-0BC8-4335-A799-0163489E7095}" presName="diagram" presStyleCnt="0">
        <dgm:presLayoutVars>
          <dgm:dir/>
          <dgm:resizeHandles val="exact"/>
        </dgm:presLayoutVars>
      </dgm:prSet>
      <dgm:spPr/>
    </dgm:pt>
    <dgm:pt modelId="{973329F6-BE9B-4B75-BB69-0AE5E539DD36}" type="pres">
      <dgm:prSet presAssocID="{CFFF88F3-CFC1-4F24-8E29-9CE264273D37}" presName="node" presStyleLbl="node1" presStyleIdx="0" presStyleCnt="7">
        <dgm:presLayoutVars>
          <dgm:bulletEnabled val="1"/>
        </dgm:presLayoutVars>
      </dgm:prSet>
      <dgm:spPr/>
    </dgm:pt>
    <dgm:pt modelId="{433466ED-C26B-40E7-8640-4CF55AB98D98}" type="pres">
      <dgm:prSet presAssocID="{AE269D0B-8550-4671-ABD9-E70DDB965388}" presName="sibTrans" presStyleCnt="0"/>
      <dgm:spPr/>
    </dgm:pt>
    <dgm:pt modelId="{7E46DE09-EF78-4420-A8D8-3B585E37BECA}" type="pres">
      <dgm:prSet presAssocID="{CE2AFC02-099D-47F2-BE53-791FA0D94E9D}" presName="node" presStyleLbl="node1" presStyleIdx="1" presStyleCnt="7">
        <dgm:presLayoutVars>
          <dgm:bulletEnabled val="1"/>
        </dgm:presLayoutVars>
      </dgm:prSet>
      <dgm:spPr/>
    </dgm:pt>
    <dgm:pt modelId="{3D706B10-C48A-4D1B-8959-4622D40C3AE9}" type="pres">
      <dgm:prSet presAssocID="{4035EABA-9A7D-44C5-B734-835E519967BE}" presName="sibTrans" presStyleCnt="0"/>
      <dgm:spPr/>
    </dgm:pt>
    <dgm:pt modelId="{E68C9460-D799-42F1-B237-BE3F0C56B7C2}" type="pres">
      <dgm:prSet presAssocID="{338F8B61-B510-478A-9EB3-6D36E397F235}" presName="node" presStyleLbl="node1" presStyleIdx="2" presStyleCnt="7">
        <dgm:presLayoutVars>
          <dgm:bulletEnabled val="1"/>
        </dgm:presLayoutVars>
      </dgm:prSet>
      <dgm:spPr/>
    </dgm:pt>
    <dgm:pt modelId="{E9286F05-6629-4440-9C27-0E486B2B4FB3}" type="pres">
      <dgm:prSet presAssocID="{776759FF-CBB0-488F-A481-3DA034DE6FEA}" presName="sibTrans" presStyleCnt="0"/>
      <dgm:spPr/>
    </dgm:pt>
    <dgm:pt modelId="{3E656735-7D62-4395-AD1A-4298F41F7545}" type="pres">
      <dgm:prSet presAssocID="{81AE2781-0739-4898-A6FD-08E61174980B}" presName="node" presStyleLbl="node1" presStyleIdx="3" presStyleCnt="7">
        <dgm:presLayoutVars>
          <dgm:bulletEnabled val="1"/>
        </dgm:presLayoutVars>
      </dgm:prSet>
      <dgm:spPr/>
    </dgm:pt>
    <dgm:pt modelId="{1864FDAE-6C92-429B-9972-B93248242B3B}" type="pres">
      <dgm:prSet presAssocID="{DC19BF52-EC9C-465B-B635-B179E5FFBCAE}" presName="sibTrans" presStyleCnt="0"/>
      <dgm:spPr/>
    </dgm:pt>
    <dgm:pt modelId="{A67AEC85-AAA4-48A7-AFA8-3FFEC22E4D42}" type="pres">
      <dgm:prSet presAssocID="{67C56C09-DBA7-4BBF-9BB2-90C88FFD3C91}" presName="node" presStyleLbl="node1" presStyleIdx="4" presStyleCnt="7">
        <dgm:presLayoutVars>
          <dgm:bulletEnabled val="1"/>
        </dgm:presLayoutVars>
      </dgm:prSet>
      <dgm:spPr/>
    </dgm:pt>
    <dgm:pt modelId="{A52D3199-0C58-4FAF-B85B-988CC737CFA9}" type="pres">
      <dgm:prSet presAssocID="{5BE62149-6D0A-4303-9D6E-4BBCCFEF6148}" presName="sibTrans" presStyleCnt="0"/>
      <dgm:spPr/>
    </dgm:pt>
    <dgm:pt modelId="{BFD4CFA1-A0DD-4158-B204-4352FC84EBD7}" type="pres">
      <dgm:prSet presAssocID="{14D770E0-58A5-44EF-91DC-71B8E359436D}" presName="node" presStyleLbl="node1" presStyleIdx="5" presStyleCnt="7">
        <dgm:presLayoutVars>
          <dgm:bulletEnabled val="1"/>
        </dgm:presLayoutVars>
      </dgm:prSet>
      <dgm:spPr/>
    </dgm:pt>
    <dgm:pt modelId="{4E785BC0-724C-4AF3-8363-2FA62448D6DC}" type="pres">
      <dgm:prSet presAssocID="{55850058-E395-4028-AE0B-E484DD4340F7}" presName="sibTrans" presStyleCnt="0"/>
      <dgm:spPr/>
    </dgm:pt>
    <dgm:pt modelId="{DDBA1D57-C6B3-4C99-87C2-6F2F7345AAF2}" type="pres">
      <dgm:prSet presAssocID="{1231C92F-46F8-4E7F-8CD7-D8907A22A70A}" presName="node" presStyleLbl="node1" presStyleIdx="6" presStyleCnt="7">
        <dgm:presLayoutVars>
          <dgm:bulletEnabled val="1"/>
        </dgm:presLayoutVars>
      </dgm:prSet>
      <dgm:spPr/>
    </dgm:pt>
  </dgm:ptLst>
  <dgm:cxnLst>
    <dgm:cxn modelId="{5046E626-5951-4867-8539-316228BF3816}" type="presOf" srcId="{338F8B61-B510-478A-9EB3-6D36E397F235}" destId="{E68C9460-D799-42F1-B237-BE3F0C56B7C2}" srcOrd="0" destOrd="0" presId="urn:microsoft.com/office/officeart/2005/8/layout/default"/>
    <dgm:cxn modelId="{B3233328-85F4-49C1-A0C7-1B2CE1612241}" type="presOf" srcId="{ADFD44CC-0BC8-4335-A799-0163489E7095}" destId="{6CF158D1-72BB-4CE0-8CC1-4FD4674A07B5}" srcOrd="0" destOrd="0" presId="urn:microsoft.com/office/officeart/2005/8/layout/default"/>
    <dgm:cxn modelId="{1274A03D-AF9A-4E76-B1C9-47E6B4510898}" srcId="{ADFD44CC-0BC8-4335-A799-0163489E7095}" destId="{338F8B61-B510-478A-9EB3-6D36E397F235}" srcOrd="2" destOrd="0" parTransId="{7F7AB0B2-58D0-453D-A308-BA9DE2B61F5F}" sibTransId="{776759FF-CBB0-488F-A481-3DA034DE6FEA}"/>
    <dgm:cxn modelId="{3BA1E73F-D2EC-4817-B3DF-0E497065316E}" srcId="{ADFD44CC-0BC8-4335-A799-0163489E7095}" destId="{CE2AFC02-099D-47F2-BE53-791FA0D94E9D}" srcOrd="1" destOrd="0" parTransId="{31AC4A08-0B7C-4A13-98C5-593B1D2E507A}" sibTransId="{4035EABA-9A7D-44C5-B734-835E519967BE}"/>
    <dgm:cxn modelId="{222B8960-AC22-4AD9-9A2C-51BFB9E9EE53}" type="presOf" srcId="{81AE2781-0739-4898-A6FD-08E61174980B}" destId="{3E656735-7D62-4395-AD1A-4298F41F7545}" srcOrd="0" destOrd="0" presId="urn:microsoft.com/office/officeart/2005/8/layout/default"/>
    <dgm:cxn modelId="{4E4B7A45-2B51-4136-A2FA-8E75E757B276}" type="presOf" srcId="{CFFF88F3-CFC1-4F24-8E29-9CE264273D37}" destId="{973329F6-BE9B-4B75-BB69-0AE5E539DD36}" srcOrd="0" destOrd="0" presId="urn:microsoft.com/office/officeart/2005/8/layout/default"/>
    <dgm:cxn modelId="{91774F4A-5E75-4244-9262-519D206FF07F}" srcId="{ADFD44CC-0BC8-4335-A799-0163489E7095}" destId="{14D770E0-58A5-44EF-91DC-71B8E359436D}" srcOrd="5" destOrd="0" parTransId="{66FE79BF-9487-4E8C-AD2E-AB529290C816}" sibTransId="{55850058-E395-4028-AE0B-E484DD4340F7}"/>
    <dgm:cxn modelId="{6ECD1D4C-6787-49A4-866D-25F486449EAE}" srcId="{ADFD44CC-0BC8-4335-A799-0163489E7095}" destId="{67C56C09-DBA7-4BBF-9BB2-90C88FFD3C91}" srcOrd="4" destOrd="0" parTransId="{10391F03-22E6-444C-ADC6-FDA1ED414E6E}" sibTransId="{5BE62149-6D0A-4303-9D6E-4BBCCFEF6148}"/>
    <dgm:cxn modelId="{720EA054-D371-46CD-8A29-71D07AAA699D}" srcId="{ADFD44CC-0BC8-4335-A799-0163489E7095}" destId="{1231C92F-46F8-4E7F-8CD7-D8907A22A70A}" srcOrd="6" destOrd="0" parTransId="{C6A74460-3A56-4FBD-91F5-D8CBA3F4FBE9}" sibTransId="{C9F66D0B-6F1E-4560-BC30-0569C67DE1B8}"/>
    <dgm:cxn modelId="{B65EDAAA-546A-4CB7-9474-BFE81A521973}" srcId="{ADFD44CC-0BC8-4335-A799-0163489E7095}" destId="{CFFF88F3-CFC1-4F24-8E29-9CE264273D37}" srcOrd="0" destOrd="0" parTransId="{4370E467-A3DB-4CD4-BF23-941B646E710B}" sibTransId="{AE269D0B-8550-4671-ABD9-E70DDB965388}"/>
    <dgm:cxn modelId="{520A02BA-2642-441B-A96F-EFD11840AF1B}" type="presOf" srcId="{1231C92F-46F8-4E7F-8CD7-D8907A22A70A}" destId="{DDBA1D57-C6B3-4C99-87C2-6F2F7345AAF2}" srcOrd="0" destOrd="0" presId="urn:microsoft.com/office/officeart/2005/8/layout/default"/>
    <dgm:cxn modelId="{02A4E0CD-7F7B-44C5-8017-FFE5111077BB}" srcId="{ADFD44CC-0BC8-4335-A799-0163489E7095}" destId="{81AE2781-0739-4898-A6FD-08E61174980B}" srcOrd="3" destOrd="0" parTransId="{39730443-605A-46EE-B24D-B5F2C913B979}" sibTransId="{DC19BF52-EC9C-465B-B635-B179E5FFBCAE}"/>
    <dgm:cxn modelId="{C08162DA-A822-4BA6-87C7-0D47207A608F}" type="presOf" srcId="{14D770E0-58A5-44EF-91DC-71B8E359436D}" destId="{BFD4CFA1-A0DD-4158-B204-4352FC84EBD7}" srcOrd="0" destOrd="0" presId="urn:microsoft.com/office/officeart/2005/8/layout/default"/>
    <dgm:cxn modelId="{DD3829F9-6E80-4D8F-908A-25490125118A}" type="presOf" srcId="{67C56C09-DBA7-4BBF-9BB2-90C88FFD3C91}" destId="{A67AEC85-AAA4-48A7-AFA8-3FFEC22E4D42}" srcOrd="0" destOrd="0" presId="urn:microsoft.com/office/officeart/2005/8/layout/default"/>
    <dgm:cxn modelId="{3AB8FBFC-FF7B-4E71-B627-50F58E890CCC}" type="presOf" srcId="{CE2AFC02-099D-47F2-BE53-791FA0D94E9D}" destId="{7E46DE09-EF78-4420-A8D8-3B585E37BECA}" srcOrd="0" destOrd="0" presId="urn:microsoft.com/office/officeart/2005/8/layout/default"/>
    <dgm:cxn modelId="{329C113A-61CE-4E08-885F-F9D7891A301C}" type="presParOf" srcId="{6CF158D1-72BB-4CE0-8CC1-4FD4674A07B5}" destId="{973329F6-BE9B-4B75-BB69-0AE5E539DD36}" srcOrd="0" destOrd="0" presId="urn:microsoft.com/office/officeart/2005/8/layout/default"/>
    <dgm:cxn modelId="{5B3B5BEE-223B-4820-AB23-F6573E40EBC7}" type="presParOf" srcId="{6CF158D1-72BB-4CE0-8CC1-4FD4674A07B5}" destId="{433466ED-C26B-40E7-8640-4CF55AB98D98}" srcOrd="1" destOrd="0" presId="urn:microsoft.com/office/officeart/2005/8/layout/default"/>
    <dgm:cxn modelId="{0B197151-3CBA-4D2C-A8EC-E310119E72E5}" type="presParOf" srcId="{6CF158D1-72BB-4CE0-8CC1-4FD4674A07B5}" destId="{7E46DE09-EF78-4420-A8D8-3B585E37BECA}" srcOrd="2" destOrd="0" presId="urn:microsoft.com/office/officeart/2005/8/layout/default"/>
    <dgm:cxn modelId="{345E57C1-27EE-4925-ABB1-764AE7E5ACE1}" type="presParOf" srcId="{6CF158D1-72BB-4CE0-8CC1-4FD4674A07B5}" destId="{3D706B10-C48A-4D1B-8959-4622D40C3AE9}" srcOrd="3" destOrd="0" presId="urn:microsoft.com/office/officeart/2005/8/layout/default"/>
    <dgm:cxn modelId="{84419CAB-5997-42E2-AB5C-6EE9EBA4CEDE}" type="presParOf" srcId="{6CF158D1-72BB-4CE0-8CC1-4FD4674A07B5}" destId="{E68C9460-D799-42F1-B237-BE3F0C56B7C2}" srcOrd="4" destOrd="0" presId="urn:microsoft.com/office/officeart/2005/8/layout/default"/>
    <dgm:cxn modelId="{94C89E9C-4FFB-4C36-9490-1441B4640706}" type="presParOf" srcId="{6CF158D1-72BB-4CE0-8CC1-4FD4674A07B5}" destId="{E9286F05-6629-4440-9C27-0E486B2B4FB3}" srcOrd="5" destOrd="0" presId="urn:microsoft.com/office/officeart/2005/8/layout/default"/>
    <dgm:cxn modelId="{C2197653-BE86-4D9F-99C5-D2CDE462ECCD}" type="presParOf" srcId="{6CF158D1-72BB-4CE0-8CC1-4FD4674A07B5}" destId="{3E656735-7D62-4395-AD1A-4298F41F7545}" srcOrd="6" destOrd="0" presId="urn:microsoft.com/office/officeart/2005/8/layout/default"/>
    <dgm:cxn modelId="{300F6C6D-D20D-4B0C-8649-11B52D5F04CE}" type="presParOf" srcId="{6CF158D1-72BB-4CE0-8CC1-4FD4674A07B5}" destId="{1864FDAE-6C92-429B-9972-B93248242B3B}" srcOrd="7" destOrd="0" presId="urn:microsoft.com/office/officeart/2005/8/layout/default"/>
    <dgm:cxn modelId="{83FAC901-BB64-44D3-A04A-39F03CDB6880}" type="presParOf" srcId="{6CF158D1-72BB-4CE0-8CC1-4FD4674A07B5}" destId="{A67AEC85-AAA4-48A7-AFA8-3FFEC22E4D42}" srcOrd="8" destOrd="0" presId="urn:microsoft.com/office/officeart/2005/8/layout/default"/>
    <dgm:cxn modelId="{C6A908FF-FB03-4817-95C4-3E8AFF49007C}" type="presParOf" srcId="{6CF158D1-72BB-4CE0-8CC1-4FD4674A07B5}" destId="{A52D3199-0C58-4FAF-B85B-988CC737CFA9}" srcOrd="9" destOrd="0" presId="urn:microsoft.com/office/officeart/2005/8/layout/default"/>
    <dgm:cxn modelId="{1901C665-EF8F-4C0D-97B4-14A3CC44B788}" type="presParOf" srcId="{6CF158D1-72BB-4CE0-8CC1-4FD4674A07B5}" destId="{BFD4CFA1-A0DD-4158-B204-4352FC84EBD7}" srcOrd="10" destOrd="0" presId="urn:microsoft.com/office/officeart/2005/8/layout/default"/>
    <dgm:cxn modelId="{258B80EE-C0D6-4D36-81D2-0C88ADF89D41}" type="presParOf" srcId="{6CF158D1-72BB-4CE0-8CC1-4FD4674A07B5}" destId="{4E785BC0-724C-4AF3-8363-2FA62448D6DC}" srcOrd="11" destOrd="0" presId="urn:microsoft.com/office/officeart/2005/8/layout/default"/>
    <dgm:cxn modelId="{B9243545-FFC6-4798-B770-D64BBC2DA36F}" type="presParOf" srcId="{6CF158D1-72BB-4CE0-8CC1-4FD4674A07B5}" destId="{DDBA1D57-C6B3-4C99-87C2-6F2F7345AAF2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EFFCA-186F-4C88-93E2-06E8E992D461}">
      <dsp:nvSpPr>
        <dsp:cNvPr id="0" name=""/>
        <dsp:cNvSpPr/>
      </dsp:nvSpPr>
      <dsp:spPr>
        <a:xfrm>
          <a:off x="2837759" y="2298"/>
          <a:ext cx="2908992" cy="145449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>
              <a:latin typeface="Modern Love"/>
            </a:rPr>
            <a:t>¿Qué es?</a:t>
          </a:r>
          <a:endParaRPr lang="es-MX" sz="3300" kern="1200"/>
        </a:p>
      </dsp:txBody>
      <dsp:txXfrm>
        <a:off x="2880360" y="44899"/>
        <a:ext cx="2823790" cy="1369294"/>
      </dsp:txXfrm>
    </dsp:sp>
    <dsp:sp modelId="{255E6CE7-D69E-409C-8C7A-CDFE175B5533}">
      <dsp:nvSpPr>
        <dsp:cNvPr id="0" name=""/>
        <dsp:cNvSpPr/>
      </dsp:nvSpPr>
      <dsp:spPr>
        <a:xfrm>
          <a:off x="3128658" y="1456795"/>
          <a:ext cx="290899" cy="109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0872"/>
              </a:lnTo>
              <a:lnTo>
                <a:pt x="290899" y="109087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EACED9-4390-45A1-9CE5-5773A4DA82C4}">
      <dsp:nvSpPr>
        <dsp:cNvPr id="0" name=""/>
        <dsp:cNvSpPr/>
      </dsp:nvSpPr>
      <dsp:spPr>
        <a:xfrm>
          <a:off x="3419558" y="1820419"/>
          <a:ext cx="2327194" cy="1454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>
              <a:latin typeface="Modern Love"/>
            </a:rPr>
            <a:t>Valor que lo demás perdciben y recuerdan de nosotros. </a:t>
          </a:r>
          <a:endParaRPr lang="es-MX" sz="1700" kern="1200"/>
        </a:p>
      </dsp:txBody>
      <dsp:txXfrm>
        <a:off x="3462159" y="1863020"/>
        <a:ext cx="2241992" cy="1369294"/>
      </dsp:txXfrm>
    </dsp:sp>
    <dsp:sp modelId="{BDF5E899-C350-458B-A058-11BA615D2A00}">
      <dsp:nvSpPr>
        <dsp:cNvPr id="0" name=""/>
        <dsp:cNvSpPr/>
      </dsp:nvSpPr>
      <dsp:spPr>
        <a:xfrm>
          <a:off x="3128658" y="1456795"/>
          <a:ext cx="290899" cy="2908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8992"/>
              </a:lnTo>
              <a:lnTo>
                <a:pt x="290899" y="29089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0B203-8C40-4F23-8247-15637814BE80}">
      <dsp:nvSpPr>
        <dsp:cNvPr id="0" name=""/>
        <dsp:cNvSpPr/>
      </dsp:nvSpPr>
      <dsp:spPr>
        <a:xfrm>
          <a:off x="3419558" y="3638539"/>
          <a:ext cx="2327194" cy="1454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2597926"/>
              <a:satOff val="-3031"/>
              <a:lumOff val="69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>
              <a:latin typeface="Modern Love"/>
            </a:rPr>
            <a:t>Grado de credibilidad, coherencia y experticie.</a:t>
          </a:r>
          <a:endParaRPr lang="es-MX" sz="1700" kern="1200"/>
        </a:p>
      </dsp:txBody>
      <dsp:txXfrm>
        <a:off x="3462159" y="3681140"/>
        <a:ext cx="2241992" cy="1369294"/>
      </dsp:txXfrm>
    </dsp:sp>
    <dsp:sp modelId="{278944D1-EC78-40BB-A26D-9BB306BE2CBF}">
      <dsp:nvSpPr>
        <dsp:cNvPr id="0" name=""/>
        <dsp:cNvSpPr/>
      </dsp:nvSpPr>
      <dsp:spPr>
        <a:xfrm>
          <a:off x="6474000" y="2298"/>
          <a:ext cx="2908992" cy="1454496"/>
        </a:xfrm>
        <a:prstGeom prst="roundRect">
          <a:avLst>
            <a:gd name="adj" fmla="val 10000"/>
          </a:avLst>
        </a:prstGeom>
        <a:solidFill>
          <a:schemeClr val="accent3">
            <a:hueOff val="-7793778"/>
            <a:satOff val="-9094"/>
            <a:lumOff val="207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>
              <a:latin typeface="Modern Love"/>
            </a:rPr>
            <a:t>¿Para qué sirve?</a:t>
          </a:r>
          <a:endParaRPr lang="es-MX" sz="3300" kern="1200"/>
        </a:p>
      </dsp:txBody>
      <dsp:txXfrm>
        <a:off x="6516601" y="44899"/>
        <a:ext cx="2823790" cy="1369294"/>
      </dsp:txXfrm>
    </dsp:sp>
    <dsp:sp modelId="{87893748-08EF-4580-857F-4E1A84EA835E}">
      <dsp:nvSpPr>
        <dsp:cNvPr id="0" name=""/>
        <dsp:cNvSpPr/>
      </dsp:nvSpPr>
      <dsp:spPr>
        <a:xfrm>
          <a:off x="6764899" y="1456795"/>
          <a:ext cx="290899" cy="109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0872"/>
              </a:lnTo>
              <a:lnTo>
                <a:pt x="290899" y="109087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3173DC-C379-4D35-AA73-28093331B865}">
      <dsp:nvSpPr>
        <dsp:cNvPr id="0" name=""/>
        <dsp:cNvSpPr/>
      </dsp:nvSpPr>
      <dsp:spPr>
        <a:xfrm>
          <a:off x="7055799" y="1820419"/>
          <a:ext cx="2327194" cy="1454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5195852"/>
              <a:satOff val="-6063"/>
              <a:lumOff val="138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>
              <a:latin typeface="Modern Love"/>
            </a:rPr>
            <a:t>Aumenta tus posibilidades de ser contratado.</a:t>
          </a:r>
          <a:endParaRPr lang="es-MX" sz="1700" kern="1200"/>
        </a:p>
      </dsp:txBody>
      <dsp:txXfrm>
        <a:off x="7098400" y="1863020"/>
        <a:ext cx="2241992" cy="1369294"/>
      </dsp:txXfrm>
    </dsp:sp>
    <dsp:sp modelId="{D39A33B8-5D5C-4923-9D4D-CA2505ED5C17}">
      <dsp:nvSpPr>
        <dsp:cNvPr id="0" name=""/>
        <dsp:cNvSpPr/>
      </dsp:nvSpPr>
      <dsp:spPr>
        <a:xfrm>
          <a:off x="6764899" y="1456795"/>
          <a:ext cx="290899" cy="2908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8992"/>
              </a:lnTo>
              <a:lnTo>
                <a:pt x="290899" y="29089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6935C8-5DDF-4039-8171-4CD226D19D20}">
      <dsp:nvSpPr>
        <dsp:cNvPr id="0" name=""/>
        <dsp:cNvSpPr/>
      </dsp:nvSpPr>
      <dsp:spPr>
        <a:xfrm>
          <a:off x="7055799" y="3638539"/>
          <a:ext cx="2327194" cy="1454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7793778"/>
              <a:satOff val="-9094"/>
              <a:lumOff val="207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>
              <a:latin typeface="Modern Love"/>
            </a:rPr>
            <a:t>Aumenta las posibilidades de ser recomendado.</a:t>
          </a:r>
          <a:endParaRPr lang="es-MX" sz="1700" kern="1200"/>
        </a:p>
      </dsp:txBody>
      <dsp:txXfrm>
        <a:off x="7098400" y="3681140"/>
        <a:ext cx="2241992" cy="1369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F4194-516A-427B-86C2-B81C198B9D36}">
      <dsp:nvSpPr>
        <dsp:cNvPr id="0" name=""/>
        <dsp:cNvSpPr/>
      </dsp:nvSpPr>
      <dsp:spPr>
        <a:xfrm>
          <a:off x="0" y="419681"/>
          <a:ext cx="67142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6DD1BB-4128-4C41-B1F2-9390D888DFE8}">
      <dsp:nvSpPr>
        <dsp:cNvPr id="0" name=""/>
        <dsp:cNvSpPr/>
      </dsp:nvSpPr>
      <dsp:spPr>
        <a:xfrm>
          <a:off x="335711" y="124481"/>
          <a:ext cx="4699956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647" tIns="0" rIns="17764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>
              <a:latin typeface="Modern Love"/>
            </a:rPr>
            <a:t>Profesionalidad</a:t>
          </a:r>
          <a:endParaRPr lang="es-MX" sz="2000" kern="1200"/>
        </a:p>
      </dsp:txBody>
      <dsp:txXfrm>
        <a:off x="364532" y="153302"/>
        <a:ext cx="4642314" cy="532758"/>
      </dsp:txXfrm>
    </dsp:sp>
    <dsp:sp modelId="{CEBC1DB8-39C3-4F0C-B2B5-686C8F9512E7}">
      <dsp:nvSpPr>
        <dsp:cNvPr id="0" name=""/>
        <dsp:cNvSpPr/>
      </dsp:nvSpPr>
      <dsp:spPr>
        <a:xfrm>
          <a:off x="0" y="1326881"/>
          <a:ext cx="67142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1558756"/>
              <a:satOff val="-1819"/>
              <a:lumOff val="4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D048EB-27DC-4CBF-A2E3-49ED6FE146C6}">
      <dsp:nvSpPr>
        <dsp:cNvPr id="0" name=""/>
        <dsp:cNvSpPr/>
      </dsp:nvSpPr>
      <dsp:spPr>
        <a:xfrm>
          <a:off x="335711" y="1031681"/>
          <a:ext cx="4699956" cy="590400"/>
        </a:xfrm>
        <a:prstGeom prst="roundRect">
          <a:avLst/>
        </a:prstGeom>
        <a:solidFill>
          <a:schemeClr val="accent3">
            <a:hueOff val="-1558756"/>
            <a:satOff val="-1819"/>
            <a:lumOff val="4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647" tIns="0" rIns="177647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>
              <a:latin typeface="Modern Love"/>
            </a:rPr>
            <a:t>Credibilidad - Confiabilidad</a:t>
          </a:r>
          <a:endParaRPr lang="es-MX" sz="2000" kern="1200"/>
        </a:p>
      </dsp:txBody>
      <dsp:txXfrm>
        <a:off x="364532" y="1060502"/>
        <a:ext cx="4642314" cy="532758"/>
      </dsp:txXfrm>
    </dsp:sp>
    <dsp:sp modelId="{9FC319C5-E0D2-449F-9ACA-2422C6D8C42D}">
      <dsp:nvSpPr>
        <dsp:cNvPr id="0" name=""/>
        <dsp:cNvSpPr/>
      </dsp:nvSpPr>
      <dsp:spPr>
        <a:xfrm>
          <a:off x="0" y="2234081"/>
          <a:ext cx="67142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3117511"/>
              <a:satOff val="-3638"/>
              <a:lumOff val="8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A7DD51-C186-4EFA-9BFA-88EEF5130DBF}">
      <dsp:nvSpPr>
        <dsp:cNvPr id="0" name=""/>
        <dsp:cNvSpPr/>
      </dsp:nvSpPr>
      <dsp:spPr>
        <a:xfrm>
          <a:off x="335711" y="1938881"/>
          <a:ext cx="4699956" cy="590400"/>
        </a:xfrm>
        <a:prstGeom prst="roundRect">
          <a:avLst/>
        </a:prstGeom>
        <a:solidFill>
          <a:schemeClr val="accent3">
            <a:hueOff val="-3117511"/>
            <a:satOff val="-3638"/>
            <a:lumOff val="8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647" tIns="0" rIns="17764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>
              <a:latin typeface="Modern Love"/>
            </a:rPr>
            <a:t>Valores</a:t>
          </a:r>
        </a:p>
      </dsp:txBody>
      <dsp:txXfrm>
        <a:off x="364532" y="1967702"/>
        <a:ext cx="4642314" cy="532758"/>
      </dsp:txXfrm>
    </dsp:sp>
    <dsp:sp modelId="{590972E2-CD52-4A20-BD37-C58994F3A4A2}">
      <dsp:nvSpPr>
        <dsp:cNvPr id="0" name=""/>
        <dsp:cNvSpPr/>
      </dsp:nvSpPr>
      <dsp:spPr>
        <a:xfrm>
          <a:off x="0" y="3141281"/>
          <a:ext cx="67142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4676267"/>
              <a:satOff val="-5456"/>
              <a:lumOff val="124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FA9EC-CFDA-4C5D-9723-2FE72DA97C14}">
      <dsp:nvSpPr>
        <dsp:cNvPr id="0" name=""/>
        <dsp:cNvSpPr/>
      </dsp:nvSpPr>
      <dsp:spPr>
        <a:xfrm>
          <a:off x="335711" y="2846081"/>
          <a:ext cx="4699956" cy="590400"/>
        </a:xfrm>
        <a:prstGeom prst="roundRect">
          <a:avLst/>
        </a:prstGeom>
        <a:solidFill>
          <a:schemeClr val="accent3">
            <a:hueOff val="-4676267"/>
            <a:satOff val="-5456"/>
            <a:lumOff val="124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647" tIns="0" rIns="17764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>
              <a:latin typeface="Modern Love"/>
            </a:rPr>
            <a:t>Reputación</a:t>
          </a:r>
        </a:p>
      </dsp:txBody>
      <dsp:txXfrm>
        <a:off x="364532" y="2874902"/>
        <a:ext cx="4642314" cy="532758"/>
      </dsp:txXfrm>
    </dsp:sp>
    <dsp:sp modelId="{5B2195F8-101E-4B4D-A90F-754E64DC2971}">
      <dsp:nvSpPr>
        <dsp:cNvPr id="0" name=""/>
        <dsp:cNvSpPr/>
      </dsp:nvSpPr>
      <dsp:spPr>
        <a:xfrm>
          <a:off x="0" y="4048481"/>
          <a:ext cx="67142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6235023"/>
              <a:satOff val="-7275"/>
              <a:lumOff val="166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D465B1-4108-4748-B3D7-4B5BDFB7DC11}">
      <dsp:nvSpPr>
        <dsp:cNvPr id="0" name=""/>
        <dsp:cNvSpPr/>
      </dsp:nvSpPr>
      <dsp:spPr>
        <a:xfrm>
          <a:off x="335711" y="3753281"/>
          <a:ext cx="4699956" cy="590400"/>
        </a:xfrm>
        <a:prstGeom prst="roundRect">
          <a:avLst/>
        </a:prstGeom>
        <a:solidFill>
          <a:schemeClr val="accent3">
            <a:hueOff val="-6235023"/>
            <a:satOff val="-7275"/>
            <a:lumOff val="166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647" tIns="0" rIns="177647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>
              <a:latin typeface="Modern Love"/>
            </a:rPr>
            <a:t>Marketing - Visibilidad</a:t>
          </a:r>
        </a:p>
      </dsp:txBody>
      <dsp:txXfrm>
        <a:off x="364532" y="3782102"/>
        <a:ext cx="4642314" cy="532758"/>
      </dsp:txXfrm>
    </dsp:sp>
    <dsp:sp modelId="{A1105BF2-66D8-437D-886B-418DB9563165}">
      <dsp:nvSpPr>
        <dsp:cNvPr id="0" name=""/>
        <dsp:cNvSpPr/>
      </dsp:nvSpPr>
      <dsp:spPr>
        <a:xfrm>
          <a:off x="0" y="4955681"/>
          <a:ext cx="67142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7793778"/>
              <a:satOff val="-9094"/>
              <a:lumOff val="207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69FE44-F93E-44F5-82B0-60EA5DC2FA46}">
      <dsp:nvSpPr>
        <dsp:cNvPr id="0" name=""/>
        <dsp:cNvSpPr/>
      </dsp:nvSpPr>
      <dsp:spPr>
        <a:xfrm>
          <a:off x="335711" y="4660481"/>
          <a:ext cx="4699956" cy="590400"/>
        </a:xfrm>
        <a:prstGeom prst="roundRect">
          <a:avLst/>
        </a:prstGeom>
        <a:solidFill>
          <a:schemeClr val="accent3">
            <a:hueOff val="-7793778"/>
            <a:satOff val="-9094"/>
            <a:lumOff val="207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647" tIns="0" rIns="177647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>
              <a:latin typeface="Modern Love"/>
            </a:rPr>
            <a:t>Continuidad en el tiempo</a:t>
          </a:r>
        </a:p>
      </dsp:txBody>
      <dsp:txXfrm>
        <a:off x="364532" y="4689302"/>
        <a:ext cx="4642314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02377-3DDF-4727-9D2F-59977E0ABA3A}">
      <dsp:nvSpPr>
        <dsp:cNvPr id="0" name=""/>
        <dsp:cNvSpPr/>
      </dsp:nvSpPr>
      <dsp:spPr>
        <a:xfrm>
          <a:off x="0" y="0"/>
          <a:ext cx="543053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63CBA-4744-4708-8A32-E0945B463388}">
      <dsp:nvSpPr>
        <dsp:cNvPr id="0" name=""/>
        <dsp:cNvSpPr/>
      </dsp:nvSpPr>
      <dsp:spPr>
        <a:xfrm>
          <a:off x="0" y="0"/>
          <a:ext cx="5430539" cy="696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b="1" kern="1200"/>
            <a:t>¿Qué quiero/puedo ofrecer al mercado profesional? </a:t>
          </a:r>
          <a:endParaRPr lang="en-US" sz="2700" kern="1200"/>
        </a:p>
      </dsp:txBody>
      <dsp:txXfrm>
        <a:off x="0" y="0"/>
        <a:ext cx="5430539" cy="696209"/>
      </dsp:txXfrm>
    </dsp:sp>
    <dsp:sp modelId="{BC0482FB-3983-468F-9A5F-91B63E9B97C4}">
      <dsp:nvSpPr>
        <dsp:cNvPr id="0" name=""/>
        <dsp:cNvSpPr/>
      </dsp:nvSpPr>
      <dsp:spPr>
        <a:xfrm>
          <a:off x="0" y="696209"/>
          <a:ext cx="5430539" cy="0"/>
        </a:xfrm>
        <a:prstGeom prst="line">
          <a:avLst/>
        </a:prstGeom>
        <a:solidFill>
          <a:schemeClr val="accent3">
            <a:hueOff val="-1113397"/>
            <a:satOff val="-1299"/>
            <a:lumOff val="2969"/>
            <a:alphaOff val="0"/>
          </a:schemeClr>
        </a:solidFill>
        <a:ln w="12700" cap="flat" cmpd="sng" algn="ctr">
          <a:solidFill>
            <a:schemeClr val="accent3">
              <a:hueOff val="-1113397"/>
              <a:satOff val="-1299"/>
              <a:lumOff val="29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A0BC4-7BF8-4FE9-8E77-B15089E5297D}">
      <dsp:nvSpPr>
        <dsp:cNvPr id="0" name=""/>
        <dsp:cNvSpPr/>
      </dsp:nvSpPr>
      <dsp:spPr>
        <a:xfrm>
          <a:off x="0" y="696209"/>
          <a:ext cx="5430539" cy="696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b="1" kern="1200"/>
            <a:t>¿Qué imagen quiero transmitir? </a:t>
          </a:r>
          <a:endParaRPr lang="en-US" sz="2700" kern="1200"/>
        </a:p>
      </dsp:txBody>
      <dsp:txXfrm>
        <a:off x="0" y="696209"/>
        <a:ext cx="5430539" cy="696209"/>
      </dsp:txXfrm>
    </dsp:sp>
    <dsp:sp modelId="{3A280BA5-D538-47D6-9E4D-0DE497BE91A8}">
      <dsp:nvSpPr>
        <dsp:cNvPr id="0" name=""/>
        <dsp:cNvSpPr/>
      </dsp:nvSpPr>
      <dsp:spPr>
        <a:xfrm>
          <a:off x="0" y="1392418"/>
          <a:ext cx="5430539" cy="0"/>
        </a:xfrm>
        <a:prstGeom prst="line">
          <a:avLst/>
        </a:prstGeom>
        <a:solidFill>
          <a:schemeClr val="accent3">
            <a:hueOff val="-2226794"/>
            <a:satOff val="-2598"/>
            <a:lumOff val="5939"/>
            <a:alphaOff val="0"/>
          </a:schemeClr>
        </a:solidFill>
        <a:ln w="12700" cap="flat" cmpd="sng" algn="ctr">
          <a:solidFill>
            <a:schemeClr val="accent3">
              <a:hueOff val="-2226794"/>
              <a:satOff val="-2598"/>
              <a:lumOff val="59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90F05-7A9F-414B-9F22-A9AFC2FFF85B}">
      <dsp:nvSpPr>
        <dsp:cNvPr id="0" name=""/>
        <dsp:cNvSpPr/>
      </dsp:nvSpPr>
      <dsp:spPr>
        <a:xfrm>
          <a:off x="0" y="1392418"/>
          <a:ext cx="5430539" cy="696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b="1" kern="1200"/>
            <a:t>¿En qué soy experto? </a:t>
          </a:r>
          <a:endParaRPr lang="en-US" sz="2700" kern="1200"/>
        </a:p>
      </dsp:txBody>
      <dsp:txXfrm>
        <a:off x="0" y="1392418"/>
        <a:ext cx="5430539" cy="696209"/>
      </dsp:txXfrm>
    </dsp:sp>
    <dsp:sp modelId="{6A2483E5-E0D1-4CE9-8291-5984E92378DA}">
      <dsp:nvSpPr>
        <dsp:cNvPr id="0" name=""/>
        <dsp:cNvSpPr/>
      </dsp:nvSpPr>
      <dsp:spPr>
        <a:xfrm>
          <a:off x="0" y="2088627"/>
          <a:ext cx="5430539" cy="0"/>
        </a:xfrm>
        <a:prstGeom prst="line">
          <a:avLst/>
        </a:prstGeom>
        <a:solidFill>
          <a:schemeClr val="accent3">
            <a:hueOff val="-3340191"/>
            <a:satOff val="-3897"/>
            <a:lumOff val="8908"/>
            <a:alphaOff val="0"/>
          </a:schemeClr>
        </a:solidFill>
        <a:ln w="12700" cap="flat" cmpd="sng" algn="ctr">
          <a:solidFill>
            <a:schemeClr val="accent3">
              <a:hueOff val="-3340191"/>
              <a:satOff val="-3897"/>
              <a:lumOff val="89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2FD85-1FD2-4B84-8792-B5BC31920952}">
      <dsp:nvSpPr>
        <dsp:cNvPr id="0" name=""/>
        <dsp:cNvSpPr/>
      </dsp:nvSpPr>
      <dsp:spPr>
        <a:xfrm>
          <a:off x="0" y="2088627"/>
          <a:ext cx="5430539" cy="696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b="1" kern="1200"/>
            <a:t>¿En qué puedo y quiero aportar valor a los demás?</a:t>
          </a:r>
          <a:endParaRPr lang="en-US" sz="2700" kern="1200"/>
        </a:p>
      </dsp:txBody>
      <dsp:txXfrm>
        <a:off x="0" y="2088627"/>
        <a:ext cx="5430539" cy="696209"/>
      </dsp:txXfrm>
    </dsp:sp>
    <dsp:sp modelId="{D95D4B0D-FCB5-4B86-845E-F3F139F8308B}">
      <dsp:nvSpPr>
        <dsp:cNvPr id="0" name=""/>
        <dsp:cNvSpPr/>
      </dsp:nvSpPr>
      <dsp:spPr>
        <a:xfrm>
          <a:off x="0" y="2784836"/>
          <a:ext cx="5430539" cy="0"/>
        </a:xfrm>
        <a:prstGeom prst="line">
          <a:avLst/>
        </a:prstGeom>
        <a:solidFill>
          <a:schemeClr val="accent3">
            <a:hueOff val="-4453588"/>
            <a:satOff val="-5197"/>
            <a:lumOff val="11878"/>
            <a:alphaOff val="0"/>
          </a:schemeClr>
        </a:solidFill>
        <a:ln w="12700" cap="flat" cmpd="sng" algn="ctr">
          <a:solidFill>
            <a:schemeClr val="accent3">
              <a:hueOff val="-4453588"/>
              <a:satOff val="-5197"/>
              <a:lumOff val="118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4C42F-C1D1-416F-A6AE-578F7381F00C}">
      <dsp:nvSpPr>
        <dsp:cNvPr id="0" name=""/>
        <dsp:cNvSpPr/>
      </dsp:nvSpPr>
      <dsp:spPr>
        <a:xfrm>
          <a:off x="0" y="2784836"/>
          <a:ext cx="5430539" cy="696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b="1" kern="1200"/>
            <a:t>¿En qué área me quiero convertir en un profesional reconocido? </a:t>
          </a:r>
          <a:endParaRPr lang="en-US" sz="2700" kern="1200"/>
        </a:p>
      </dsp:txBody>
      <dsp:txXfrm>
        <a:off x="0" y="2784836"/>
        <a:ext cx="5430539" cy="696209"/>
      </dsp:txXfrm>
    </dsp:sp>
    <dsp:sp modelId="{A289BCCA-4CBF-4F8F-8781-81B6957A80F0}">
      <dsp:nvSpPr>
        <dsp:cNvPr id="0" name=""/>
        <dsp:cNvSpPr/>
      </dsp:nvSpPr>
      <dsp:spPr>
        <a:xfrm>
          <a:off x="0" y="3481045"/>
          <a:ext cx="5430539" cy="0"/>
        </a:xfrm>
        <a:prstGeom prst="line">
          <a:avLst/>
        </a:prstGeom>
        <a:solidFill>
          <a:schemeClr val="accent3">
            <a:hueOff val="-5566984"/>
            <a:satOff val="-6496"/>
            <a:lumOff val="14847"/>
            <a:alphaOff val="0"/>
          </a:schemeClr>
        </a:solidFill>
        <a:ln w="12700" cap="flat" cmpd="sng" algn="ctr">
          <a:solidFill>
            <a:schemeClr val="accent3">
              <a:hueOff val="-5566984"/>
              <a:satOff val="-6496"/>
              <a:lumOff val="148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3ACAA-D50D-47CD-8AA4-0971D2600FAF}">
      <dsp:nvSpPr>
        <dsp:cNvPr id="0" name=""/>
        <dsp:cNvSpPr/>
      </dsp:nvSpPr>
      <dsp:spPr>
        <a:xfrm>
          <a:off x="0" y="3481045"/>
          <a:ext cx="5430539" cy="696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b="1" kern="1200"/>
            <a:t>¿Qué me apasiona? </a:t>
          </a:r>
          <a:endParaRPr lang="en-US" sz="2700" kern="1200"/>
        </a:p>
      </dsp:txBody>
      <dsp:txXfrm>
        <a:off x="0" y="3481045"/>
        <a:ext cx="5430539" cy="696209"/>
      </dsp:txXfrm>
    </dsp:sp>
    <dsp:sp modelId="{B3FD2CD1-8A9D-42D8-AF75-78BDE59EEB99}">
      <dsp:nvSpPr>
        <dsp:cNvPr id="0" name=""/>
        <dsp:cNvSpPr/>
      </dsp:nvSpPr>
      <dsp:spPr>
        <a:xfrm>
          <a:off x="0" y="4177254"/>
          <a:ext cx="5430539" cy="0"/>
        </a:xfrm>
        <a:prstGeom prst="line">
          <a:avLst/>
        </a:prstGeom>
        <a:solidFill>
          <a:schemeClr val="accent3">
            <a:hueOff val="-6680381"/>
            <a:satOff val="-7795"/>
            <a:lumOff val="17817"/>
            <a:alphaOff val="0"/>
          </a:schemeClr>
        </a:solidFill>
        <a:ln w="12700" cap="flat" cmpd="sng" algn="ctr">
          <a:solidFill>
            <a:schemeClr val="accent3">
              <a:hueOff val="-6680381"/>
              <a:satOff val="-7795"/>
              <a:lumOff val="178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E2551-4FDD-47A2-92CA-B960172171FB}">
      <dsp:nvSpPr>
        <dsp:cNvPr id="0" name=""/>
        <dsp:cNvSpPr/>
      </dsp:nvSpPr>
      <dsp:spPr>
        <a:xfrm>
          <a:off x="0" y="4177254"/>
          <a:ext cx="5430539" cy="696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b="1" kern="1200"/>
            <a:t>¿A qué quiero dedicarme en el futuro?</a:t>
          </a:r>
          <a:endParaRPr lang="en-US" sz="2700" kern="1200"/>
        </a:p>
      </dsp:txBody>
      <dsp:txXfrm>
        <a:off x="0" y="4177254"/>
        <a:ext cx="5430539" cy="696209"/>
      </dsp:txXfrm>
    </dsp:sp>
    <dsp:sp modelId="{B171D4D6-13FA-4E78-B797-5D6F68D5AFDF}">
      <dsp:nvSpPr>
        <dsp:cNvPr id="0" name=""/>
        <dsp:cNvSpPr/>
      </dsp:nvSpPr>
      <dsp:spPr>
        <a:xfrm>
          <a:off x="0" y="4873463"/>
          <a:ext cx="5430539" cy="0"/>
        </a:xfrm>
        <a:prstGeom prst="line">
          <a:avLst/>
        </a:prstGeom>
        <a:solidFill>
          <a:schemeClr val="accent3">
            <a:hueOff val="-7793778"/>
            <a:satOff val="-9094"/>
            <a:lumOff val="20786"/>
            <a:alphaOff val="0"/>
          </a:schemeClr>
        </a:solidFill>
        <a:ln w="12700" cap="flat" cmpd="sng" algn="ctr">
          <a:solidFill>
            <a:schemeClr val="accent3">
              <a:hueOff val="-7793778"/>
              <a:satOff val="-9094"/>
              <a:lumOff val="207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8A50E-39B2-488A-B87A-E461FCFC8CF1}">
      <dsp:nvSpPr>
        <dsp:cNvPr id="0" name=""/>
        <dsp:cNvSpPr/>
      </dsp:nvSpPr>
      <dsp:spPr>
        <a:xfrm>
          <a:off x="0" y="4873463"/>
          <a:ext cx="5430539" cy="696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b="1" kern="1200"/>
            <a:t>¿Cómo me quiero dar a conocer al mundo?</a:t>
          </a:r>
          <a:endParaRPr lang="en-US" sz="2700" kern="1200"/>
        </a:p>
      </dsp:txBody>
      <dsp:txXfrm>
        <a:off x="0" y="4873463"/>
        <a:ext cx="5430539" cy="6962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F0F09-5199-448A-ADE4-BD9D6147B827}">
      <dsp:nvSpPr>
        <dsp:cNvPr id="0" name=""/>
        <dsp:cNvSpPr/>
      </dsp:nvSpPr>
      <dsp:spPr>
        <a:xfrm>
          <a:off x="2892669" y="1764"/>
          <a:ext cx="1920921" cy="192092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>
              <a:latin typeface="Modern Love"/>
            </a:rPr>
            <a:t>Saber</a:t>
          </a:r>
          <a:endParaRPr lang="es-MX" sz="2200" kern="1200"/>
        </a:p>
      </dsp:txBody>
      <dsp:txXfrm>
        <a:off x="3173981" y="283076"/>
        <a:ext cx="1358297" cy="1358297"/>
      </dsp:txXfrm>
    </dsp:sp>
    <dsp:sp modelId="{0659DA70-00C3-4989-8B49-BF1BD888B835}">
      <dsp:nvSpPr>
        <dsp:cNvPr id="0" name=""/>
        <dsp:cNvSpPr/>
      </dsp:nvSpPr>
      <dsp:spPr>
        <a:xfrm rot="2700000">
          <a:off x="4607240" y="1647033"/>
          <a:ext cx="509706" cy="6483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800" kern="1200"/>
        </a:p>
      </dsp:txBody>
      <dsp:txXfrm>
        <a:off x="4629633" y="1722632"/>
        <a:ext cx="356794" cy="388986"/>
      </dsp:txXfrm>
    </dsp:sp>
    <dsp:sp modelId="{A8D1195E-627A-4E6C-8A08-4851EDE269F5}">
      <dsp:nvSpPr>
        <dsp:cNvPr id="0" name=""/>
        <dsp:cNvSpPr/>
      </dsp:nvSpPr>
      <dsp:spPr>
        <a:xfrm>
          <a:off x="4930998" y="2040092"/>
          <a:ext cx="1920921" cy="1920921"/>
        </a:xfrm>
        <a:prstGeom prst="ellipse">
          <a:avLst/>
        </a:prstGeom>
        <a:solidFill>
          <a:schemeClr val="accent3">
            <a:hueOff val="-2597926"/>
            <a:satOff val="-3031"/>
            <a:lumOff val="69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>
              <a:latin typeface="Modern Love"/>
            </a:rPr>
            <a:t>Saber Hacer</a:t>
          </a:r>
          <a:endParaRPr lang="es-MX" sz="2200" kern="1200"/>
        </a:p>
      </dsp:txBody>
      <dsp:txXfrm>
        <a:off x="5212310" y="2321404"/>
        <a:ext cx="1358297" cy="1358297"/>
      </dsp:txXfrm>
    </dsp:sp>
    <dsp:sp modelId="{D2C6D6CF-2EF0-4E6F-8AB7-E524AAFDF659}">
      <dsp:nvSpPr>
        <dsp:cNvPr id="0" name=""/>
        <dsp:cNvSpPr/>
      </dsp:nvSpPr>
      <dsp:spPr>
        <a:xfrm rot="8100000">
          <a:off x="4627641" y="3685361"/>
          <a:ext cx="509706" cy="6483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2597926"/>
            <a:satOff val="-3031"/>
            <a:lumOff val="69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800" kern="1200"/>
        </a:p>
      </dsp:txBody>
      <dsp:txXfrm rot="10800000">
        <a:off x="4758160" y="3760960"/>
        <a:ext cx="356794" cy="388986"/>
      </dsp:txXfrm>
    </dsp:sp>
    <dsp:sp modelId="{6D65E8C4-5ED7-4B6B-BBE2-6E83F5EBFB59}">
      <dsp:nvSpPr>
        <dsp:cNvPr id="0" name=""/>
        <dsp:cNvSpPr/>
      </dsp:nvSpPr>
      <dsp:spPr>
        <a:xfrm>
          <a:off x="2892669" y="4078421"/>
          <a:ext cx="1920921" cy="1920921"/>
        </a:xfrm>
        <a:prstGeom prst="ellipse">
          <a:avLst/>
        </a:prstGeom>
        <a:solidFill>
          <a:schemeClr val="accent3">
            <a:hueOff val="-5195852"/>
            <a:satOff val="-6063"/>
            <a:lumOff val="138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>
              <a:latin typeface="Modern Love"/>
            </a:rPr>
            <a:t>Aspectos a mejorar</a:t>
          </a:r>
          <a:endParaRPr lang="es-MX" sz="2200" kern="1200"/>
        </a:p>
      </dsp:txBody>
      <dsp:txXfrm>
        <a:off x="3173981" y="4359733"/>
        <a:ext cx="1358297" cy="1358297"/>
      </dsp:txXfrm>
    </dsp:sp>
    <dsp:sp modelId="{D0420A8B-50C3-4423-A16B-6376B60130CB}">
      <dsp:nvSpPr>
        <dsp:cNvPr id="0" name=""/>
        <dsp:cNvSpPr/>
      </dsp:nvSpPr>
      <dsp:spPr>
        <a:xfrm rot="13500000">
          <a:off x="2589313" y="3705762"/>
          <a:ext cx="509706" cy="6483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5195852"/>
            <a:satOff val="-6063"/>
            <a:lumOff val="138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800" kern="1200"/>
        </a:p>
      </dsp:txBody>
      <dsp:txXfrm rot="10800000">
        <a:off x="2719832" y="3889487"/>
        <a:ext cx="356794" cy="388986"/>
      </dsp:txXfrm>
    </dsp:sp>
    <dsp:sp modelId="{1C2F7201-9396-455F-AF3C-A5A77B81D389}">
      <dsp:nvSpPr>
        <dsp:cNvPr id="0" name=""/>
        <dsp:cNvSpPr/>
      </dsp:nvSpPr>
      <dsp:spPr>
        <a:xfrm>
          <a:off x="854341" y="2040092"/>
          <a:ext cx="1920921" cy="1920921"/>
        </a:xfrm>
        <a:prstGeom prst="ellipse">
          <a:avLst/>
        </a:prstGeom>
        <a:solidFill>
          <a:schemeClr val="accent3">
            <a:hueOff val="-7793778"/>
            <a:satOff val="-9094"/>
            <a:lumOff val="207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>
              <a:latin typeface="Modern Love"/>
            </a:rPr>
            <a:t>Ser</a:t>
          </a:r>
        </a:p>
      </dsp:txBody>
      <dsp:txXfrm>
        <a:off x="1135653" y="2321404"/>
        <a:ext cx="1358297" cy="1358297"/>
      </dsp:txXfrm>
    </dsp:sp>
    <dsp:sp modelId="{1C4F8FAF-06A5-49A5-8EA0-28F13A24A0F9}">
      <dsp:nvSpPr>
        <dsp:cNvPr id="0" name=""/>
        <dsp:cNvSpPr/>
      </dsp:nvSpPr>
      <dsp:spPr>
        <a:xfrm rot="18900000">
          <a:off x="2568912" y="1667434"/>
          <a:ext cx="509706" cy="6483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7793778"/>
            <a:satOff val="-9094"/>
            <a:lumOff val="207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800" kern="1200"/>
        </a:p>
      </dsp:txBody>
      <dsp:txXfrm>
        <a:off x="2591305" y="1851159"/>
        <a:ext cx="356794" cy="3889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62728-C45A-4D97-B284-491F76EA7653}">
      <dsp:nvSpPr>
        <dsp:cNvPr id="0" name=""/>
        <dsp:cNvSpPr/>
      </dsp:nvSpPr>
      <dsp:spPr>
        <a:xfrm>
          <a:off x="0" y="1115445"/>
          <a:ext cx="6900512" cy="15590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500" b="1" kern="1200"/>
            <a:t>¿Qué es?</a:t>
          </a:r>
          <a:endParaRPr lang="en-US" sz="6500" b="1" kern="1200"/>
        </a:p>
      </dsp:txBody>
      <dsp:txXfrm>
        <a:off x="76105" y="1191550"/>
        <a:ext cx="6748302" cy="1406815"/>
      </dsp:txXfrm>
    </dsp:sp>
    <dsp:sp modelId="{CB0DFA66-6352-42AE-9291-4A0DD1E4A315}">
      <dsp:nvSpPr>
        <dsp:cNvPr id="0" name=""/>
        <dsp:cNvSpPr/>
      </dsp:nvSpPr>
      <dsp:spPr>
        <a:xfrm>
          <a:off x="0" y="2861670"/>
          <a:ext cx="6900512" cy="15590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500" b="1" kern="1200"/>
            <a:t>¿Para qué sirve?</a:t>
          </a:r>
          <a:endParaRPr lang="en-US" sz="6500" b="1" kern="1200"/>
        </a:p>
      </dsp:txBody>
      <dsp:txXfrm>
        <a:off x="76105" y="2937775"/>
        <a:ext cx="6748302" cy="14068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C3D20-3B7E-4B83-92F1-4EDE46C3156B}">
      <dsp:nvSpPr>
        <dsp:cNvPr id="0" name=""/>
        <dsp:cNvSpPr/>
      </dsp:nvSpPr>
      <dsp:spPr>
        <a:xfrm>
          <a:off x="3405" y="466701"/>
          <a:ext cx="2701359" cy="378190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608" tIns="330200" rIns="210608" bIns="33020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latin typeface="Modern Love"/>
            </a:rPr>
            <a:t>Carta de presentación</a:t>
          </a:r>
        </a:p>
      </dsp:txBody>
      <dsp:txXfrm>
        <a:off x="3405" y="1903824"/>
        <a:ext cx="2701359" cy="2269141"/>
      </dsp:txXfrm>
    </dsp:sp>
    <dsp:sp modelId="{6ED6FBDC-9E43-4CE9-B1D5-D7BD11142659}">
      <dsp:nvSpPr>
        <dsp:cNvPr id="0" name=""/>
        <dsp:cNvSpPr/>
      </dsp:nvSpPr>
      <dsp:spPr>
        <a:xfrm>
          <a:off x="786799" y="844891"/>
          <a:ext cx="1134570" cy="113457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56" tIns="12700" rIns="8845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4800" kern="1200"/>
        </a:p>
      </dsp:txBody>
      <dsp:txXfrm>
        <a:off x="952953" y="1011045"/>
        <a:ext cx="802262" cy="802262"/>
      </dsp:txXfrm>
    </dsp:sp>
    <dsp:sp modelId="{B36E030E-2150-439E-8D1F-7609AF890307}">
      <dsp:nvSpPr>
        <dsp:cNvPr id="0" name=""/>
        <dsp:cNvSpPr/>
      </dsp:nvSpPr>
      <dsp:spPr>
        <a:xfrm>
          <a:off x="3405" y="4248532"/>
          <a:ext cx="2701359" cy="72"/>
        </a:xfrm>
        <a:prstGeom prst="rect">
          <a:avLst/>
        </a:prstGeom>
        <a:solidFill>
          <a:schemeClr val="accent5">
            <a:hueOff val="2487123"/>
            <a:satOff val="1099"/>
            <a:lumOff val="-1205"/>
            <a:alphaOff val="0"/>
          </a:schemeClr>
        </a:solidFill>
        <a:ln w="12700" cap="flat" cmpd="sng" algn="ctr">
          <a:solidFill>
            <a:schemeClr val="accent5">
              <a:hueOff val="2487123"/>
              <a:satOff val="1099"/>
              <a:lumOff val="-12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7D037-8A53-4DF5-A9D5-06CEEFA5C7FA}">
      <dsp:nvSpPr>
        <dsp:cNvPr id="0" name=""/>
        <dsp:cNvSpPr/>
      </dsp:nvSpPr>
      <dsp:spPr>
        <a:xfrm>
          <a:off x="2974900" y="466701"/>
          <a:ext cx="2701359" cy="3781903"/>
        </a:xfrm>
        <a:prstGeom prst="rect">
          <a:avLst/>
        </a:prstGeom>
        <a:solidFill>
          <a:schemeClr val="accent5">
            <a:tint val="40000"/>
            <a:alpha val="90000"/>
            <a:hueOff val="5751899"/>
            <a:satOff val="-419"/>
            <a:lumOff val="-49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5751899"/>
              <a:satOff val="-419"/>
              <a:lumOff val="-4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608" tIns="330200" rIns="210608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1" kern="1200">
              <a:latin typeface="Modern Love"/>
            </a:rPr>
            <a:t>Primera impresión ante el reclutador</a:t>
          </a:r>
          <a:endParaRPr lang="es-MX" sz="2200" kern="1200"/>
        </a:p>
      </dsp:txBody>
      <dsp:txXfrm>
        <a:off x="2974900" y="1903824"/>
        <a:ext cx="2701359" cy="2269141"/>
      </dsp:txXfrm>
    </dsp:sp>
    <dsp:sp modelId="{3B51631C-A784-4FCF-9687-F4BD9F06D18C}">
      <dsp:nvSpPr>
        <dsp:cNvPr id="0" name=""/>
        <dsp:cNvSpPr/>
      </dsp:nvSpPr>
      <dsp:spPr>
        <a:xfrm>
          <a:off x="3758294" y="844891"/>
          <a:ext cx="1134570" cy="1134570"/>
        </a:xfrm>
        <a:prstGeom prst="ellipse">
          <a:avLst/>
        </a:prstGeom>
        <a:solidFill>
          <a:schemeClr val="accent5">
            <a:hueOff val="4974247"/>
            <a:satOff val="2198"/>
            <a:lumOff val="-2409"/>
            <a:alphaOff val="0"/>
          </a:schemeClr>
        </a:solidFill>
        <a:ln w="12700" cap="flat" cmpd="sng" algn="ctr">
          <a:solidFill>
            <a:schemeClr val="accent5">
              <a:hueOff val="4974247"/>
              <a:satOff val="2198"/>
              <a:lumOff val="-24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56" tIns="12700" rIns="8845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4800" kern="1200"/>
        </a:p>
      </dsp:txBody>
      <dsp:txXfrm>
        <a:off x="3924448" y="1011045"/>
        <a:ext cx="802262" cy="802262"/>
      </dsp:txXfrm>
    </dsp:sp>
    <dsp:sp modelId="{AAA4EE84-B8AD-4C8F-B868-9D94CDF60637}">
      <dsp:nvSpPr>
        <dsp:cNvPr id="0" name=""/>
        <dsp:cNvSpPr/>
      </dsp:nvSpPr>
      <dsp:spPr>
        <a:xfrm>
          <a:off x="2974900" y="4248532"/>
          <a:ext cx="2701359" cy="72"/>
        </a:xfrm>
        <a:prstGeom prst="rect">
          <a:avLst/>
        </a:prstGeom>
        <a:solidFill>
          <a:schemeClr val="accent5">
            <a:hueOff val="7461370"/>
            <a:satOff val="3297"/>
            <a:lumOff val="-3614"/>
            <a:alphaOff val="0"/>
          </a:schemeClr>
        </a:solidFill>
        <a:ln w="12700" cap="flat" cmpd="sng" algn="ctr">
          <a:solidFill>
            <a:schemeClr val="accent5">
              <a:hueOff val="7461370"/>
              <a:satOff val="3297"/>
              <a:lumOff val="-36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98DBC-A5B0-4A8A-81AB-949D0DCD358C}">
      <dsp:nvSpPr>
        <dsp:cNvPr id="0" name=""/>
        <dsp:cNvSpPr/>
      </dsp:nvSpPr>
      <dsp:spPr>
        <a:xfrm>
          <a:off x="5946395" y="466701"/>
          <a:ext cx="2701359" cy="3781903"/>
        </a:xfrm>
        <a:prstGeom prst="rect">
          <a:avLst/>
        </a:prstGeom>
        <a:solidFill>
          <a:schemeClr val="accent5">
            <a:tint val="40000"/>
            <a:alpha val="90000"/>
            <a:hueOff val="11503798"/>
            <a:satOff val="-839"/>
            <a:lumOff val="-99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11503798"/>
              <a:satOff val="-839"/>
              <a:lumOff val="-9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608" tIns="330200" rIns="210608" bIns="33020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1" kern="1200">
              <a:latin typeface="Modern Love"/>
            </a:rPr>
            <a:t>Llave que permite acceder a una entrevista</a:t>
          </a:r>
          <a:endParaRPr lang="es-MX" sz="2200" b="0" kern="1200">
            <a:latin typeface="Modern Love"/>
          </a:endParaRPr>
        </a:p>
      </dsp:txBody>
      <dsp:txXfrm>
        <a:off x="5946395" y="1903824"/>
        <a:ext cx="2701359" cy="2269141"/>
      </dsp:txXfrm>
    </dsp:sp>
    <dsp:sp modelId="{CD8E8D99-A3AF-43F9-B9E5-632B7296629A}">
      <dsp:nvSpPr>
        <dsp:cNvPr id="0" name=""/>
        <dsp:cNvSpPr/>
      </dsp:nvSpPr>
      <dsp:spPr>
        <a:xfrm>
          <a:off x="6729790" y="844891"/>
          <a:ext cx="1134570" cy="1134570"/>
        </a:xfrm>
        <a:prstGeom prst="ellipse">
          <a:avLst/>
        </a:prstGeom>
        <a:solidFill>
          <a:schemeClr val="accent5">
            <a:hueOff val="9948494"/>
            <a:satOff val="4395"/>
            <a:lumOff val="-4818"/>
            <a:alphaOff val="0"/>
          </a:schemeClr>
        </a:solidFill>
        <a:ln w="12700" cap="flat" cmpd="sng" algn="ctr">
          <a:solidFill>
            <a:schemeClr val="accent5">
              <a:hueOff val="9948494"/>
              <a:satOff val="4395"/>
              <a:lumOff val="-48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56" tIns="12700" rIns="8845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4800" kern="1200"/>
        </a:p>
      </dsp:txBody>
      <dsp:txXfrm>
        <a:off x="6895944" y="1011045"/>
        <a:ext cx="802262" cy="802262"/>
      </dsp:txXfrm>
    </dsp:sp>
    <dsp:sp modelId="{8AE9B0F6-D894-4D84-8B4D-27372F311BE7}">
      <dsp:nvSpPr>
        <dsp:cNvPr id="0" name=""/>
        <dsp:cNvSpPr/>
      </dsp:nvSpPr>
      <dsp:spPr>
        <a:xfrm>
          <a:off x="5946395" y="4248532"/>
          <a:ext cx="2701359" cy="72"/>
        </a:xfrm>
        <a:prstGeom prst="rect">
          <a:avLst/>
        </a:prstGeom>
        <a:solidFill>
          <a:schemeClr val="accent5">
            <a:hueOff val="12435617"/>
            <a:satOff val="5494"/>
            <a:lumOff val="-6023"/>
            <a:alphaOff val="0"/>
          </a:schemeClr>
        </a:solidFill>
        <a:ln w="12700" cap="flat" cmpd="sng" algn="ctr">
          <a:solidFill>
            <a:schemeClr val="accent5">
              <a:hueOff val="12435617"/>
              <a:satOff val="5494"/>
              <a:lumOff val="-60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E0B63-C34A-4BF2-918E-12CE50A71B46}">
      <dsp:nvSpPr>
        <dsp:cNvPr id="0" name=""/>
        <dsp:cNvSpPr/>
      </dsp:nvSpPr>
      <dsp:spPr>
        <a:xfrm>
          <a:off x="8917891" y="466701"/>
          <a:ext cx="2701359" cy="3781903"/>
        </a:xfrm>
        <a:prstGeom prst="rect">
          <a:avLst/>
        </a:prstGeom>
        <a:solidFill>
          <a:schemeClr val="accent5">
            <a:tint val="40000"/>
            <a:alpha val="90000"/>
            <a:hueOff val="17255696"/>
            <a:satOff val="-1258"/>
            <a:lumOff val="-149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17255696"/>
              <a:satOff val="-1258"/>
              <a:lumOff val="-14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608" tIns="330200" rIns="210608" bIns="33020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1" kern="1200">
              <a:latin typeface="Modern Love"/>
            </a:rPr>
            <a:t>Herramienta de comunicación</a:t>
          </a:r>
          <a:endParaRPr lang="es-MX" sz="2200" kern="1200"/>
        </a:p>
      </dsp:txBody>
      <dsp:txXfrm>
        <a:off x="8917891" y="1903824"/>
        <a:ext cx="2701359" cy="2269141"/>
      </dsp:txXfrm>
    </dsp:sp>
    <dsp:sp modelId="{66FDF21C-BD29-4200-9988-18C445E8D4F8}">
      <dsp:nvSpPr>
        <dsp:cNvPr id="0" name=""/>
        <dsp:cNvSpPr/>
      </dsp:nvSpPr>
      <dsp:spPr>
        <a:xfrm>
          <a:off x="9701285" y="844891"/>
          <a:ext cx="1134570" cy="1134570"/>
        </a:xfrm>
        <a:prstGeom prst="ellipse">
          <a:avLst/>
        </a:prstGeom>
        <a:solidFill>
          <a:schemeClr val="accent5">
            <a:hueOff val="14922740"/>
            <a:satOff val="6593"/>
            <a:lumOff val="-7227"/>
            <a:alphaOff val="0"/>
          </a:schemeClr>
        </a:solidFill>
        <a:ln w="12700" cap="flat" cmpd="sng" algn="ctr">
          <a:solidFill>
            <a:schemeClr val="accent5">
              <a:hueOff val="14922740"/>
              <a:satOff val="6593"/>
              <a:lumOff val="-72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56" tIns="12700" rIns="8845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4800" kern="1200"/>
        </a:p>
      </dsp:txBody>
      <dsp:txXfrm>
        <a:off x="9867439" y="1011045"/>
        <a:ext cx="802262" cy="802262"/>
      </dsp:txXfrm>
    </dsp:sp>
    <dsp:sp modelId="{88FA2546-204F-4941-BF0F-E1CCA96A66E1}">
      <dsp:nvSpPr>
        <dsp:cNvPr id="0" name=""/>
        <dsp:cNvSpPr/>
      </dsp:nvSpPr>
      <dsp:spPr>
        <a:xfrm>
          <a:off x="8917891" y="4248532"/>
          <a:ext cx="2701359" cy="72"/>
        </a:xfrm>
        <a:prstGeom prst="rect">
          <a:avLst/>
        </a:prstGeom>
        <a:solidFill>
          <a:schemeClr val="accent5">
            <a:hueOff val="17409864"/>
            <a:satOff val="7692"/>
            <a:lumOff val="-8432"/>
            <a:alphaOff val="0"/>
          </a:schemeClr>
        </a:solidFill>
        <a:ln w="12700" cap="flat" cmpd="sng" algn="ctr">
          <a:solidFill>
            <a:schemeClr val="accent5">
              <a:hueOff val="17409864"/>
              <a:satOff val="7692"/>
              <a:lumOff val="-84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5DA946-BC1E-4E24-967B-1384D209CC87}">
      <dsp:nvSpPr>
        <dsp:cNvPr id="0" name=""/>
        <dsp:cNvSpPr/>
      </dsp:nvSpPr>
      <dsp:spPr>
        <a:xfrm>
          <a:off x="0" y="2074"/>
          <a:ext cx="7547493" cy="8840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F4BBE9-2AB4-41CE-8628-D85BF9A6B042}">
      <dsp:nvSpPr>
        <dsp:cNvPr id="0" name=""/>
        <dsp:cNvSpPr/>
      </dsp:nvSpPr>
      <dsp:spPr>
        <a:xfrm>
          <a:off x="267410" y="200974"/>
          <a:ext cx="486200" cy="4862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E04E2-02B3-4DD7-8CD6-C0ED89219A9E}">
      <dsp:nvSpPr>
        <dsp:cNvPr id="0" name=""/>
        <dsp:cNvSpPr/>
      </dsp:nvSpPr>
      <dsp:spPr>
        <a:xfrm>
          <a:off x="1021021" y="2074"/>
          <a:ext cx="6526471" cy="884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57" tIns="93557" rIns="93557" bIns="935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/>
            <a:t>Cualidades</a:t>
          </a:r>
          <a:endParaRPr lang="en-US" sz="1900" kern="1200"/>
        </a:p>
      </dsp:txBody>
      <dsp:txXfrm>
        <a:off x="1021021" y="2074"/>
        <a:ext cx="6526471" cy="884001"/>
      </dsp:txXfrm>
    </dsp:sp>
    <dsp:sp modelId="{B5BD988E-5F93-4D94-9E30-A3A839189405}">
      <dsp:nvSpPr>
        <dsp:cNvPr id="0" name=""/>
        <dsp:cNvSpPr/>
      </dsp:nvSpPr>
      <dsp:spPr>
        <a:xfrm>
          <a:off x="0" y="1107076"/>
          <a:ext cx="7547493" cy="8840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6C196-82ED-44AC-A8F2-5DDA9E7DE578}">
      <dsp:nvSpPr>
        <dsp:cNvPr id="0" name=""/>
        <dsp:cNvSpPr/>
      </dsp:nvSpPr>
      <dsp:spPr>
        <a:xfrm>
          <a:off x="267410" y="1305976"/>
          <a:ext cx="486200" cy="4862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87AE1-303F-47C9-8781-62EDA645813E}">
      <dsp:nvSpPr>
        <dsp:cNvPr id="0" name=""/>
        <dsp:cNvSpPr/>
      </dsp:nvSpPr>
      <dsp:spPr>
        <a:xfrm>
          <a:off x="1021021" y="1107076"/>
          <a:ext cx="6526471" cy="884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57" tIns="93557" rIns="93557" bIns="935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Conocimientos</a:t>
          </a:r>
          <a:endParaRPr lang="en-US" sz="1900" kern="1200"/>
        </a:p>
      </dsp:txBody>
      <dsp:txXfrm>
        <a:off x="1021021" y="1107076"/>
        <a:ext cx="6526471" cy="884001"/>
      </dsp:txXfrm>
    </dsp:sp>
    <dsp:sp modelId="{AEEA10D0-8528-48D2-A789-C36FAE72F26F}">
      <dsp:nvSpPr>
        <dsp:cNvPr id="0" name=""/>
        <dsp:cNvSpPr/>
      </dsp:nvSpPr>
      <dsp:spPr>
        <a:xfrm>
          <a:off x="0" y="2212077"/>
          <a:ext cx="7547493" cy="8840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33204-0718-49CA-BA9F-F9B436275AB4}">
      <dsp:nvSpPr>
        <dsp:cNvPr id="0" name=""/>
        <dsp:cNvSpPr/>
      </dsp:nvSpPr>
      <dsp:spPr>
        <a:xfrm>
          <a:off x="267410" y="2410977"/>
          <a:ext cx="486200" cy="4862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5FF3A-92C5-426B-A0C3-BD547CDA7D2A}">
      <dsp:nvSpPr>
        <dsp:cNvPr id="0" name=""/>
        <dsp:cNvSpPr/>
      </dsp:nvSpPr>
      <dsp:spPr>
        <a:xfrm>
          <a:off x="1021021" y="2212077"/>
          <a:ext cx="6526471" cy="884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57" tIns="93557" rIns="93557" bIns="935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Experiencias laborales</a:t>
          </a:r>
          <a:endParaRPr lang="en-US" sz="1900" kern="1200"/>
        </a:p>
      </dsp:txBody>
      <dsp:txXfrm>
        <a:off x="1021021" y="2212077"/>
        <a:ext cx="6526471" cy="884001"/>
      </dsp:txXfrm>
    </dsp:sp>
    <dsp:sp modelId="{6547F59D-5A76-491D-8387-843883AC2C62}">
      <dsp:nvSpPr>
        <dsp:cNvPr id="0" name=""/>
        <dsp:cNvSpPr/>
      </dsp:nvSpPr>
      <dsp:spPr>
        <a:xfrm>
          <a:off x="0" y="3317079"/>
          <a:ext cx="7547493" cy="8840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A146C-A085-4149-BBDC-2B54596CF87D}">
      <dsp:nvSpPr>
        <dsp:cNvPr id="0" name=""/>
        <dsp:cNvSpPr/>
      </dsp:nvSpPr>
      <dsp:spPr>
        <a:xfrm>
          <a:off x="267410" y="3515979"/>
          <a:ext cx="486200" cy="4862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64BCF-0FCB-4949-B075-554D7E5CAD12}">
      <dsp:nvSpPr>
        <dsp:cNvPr id="0" name=""/>
        <dsp:cNvSpPr/>
      </dsp:nvSpPr>
      <dsp:spPr>
        <a:xfrm>
          <a:off x="1021021" y="3317079"/>
          <a:ext cx="6526471" cy="884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57" tIns="93557" rIns="93557" bIns="935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Intereses de la persona</a:t>
          </a:r>
          <a:endParaRPr lang="en-US" sz="1900" kern="1200"/>
        </a:p>
      </dsp:txBody>
      <dsp:txXfrm>
        <a:off x="1021021" y="3317079"/>
        <a:ext cx="6526471" cy="884001"/>
      </dsp:txXfrm>
    </dsp:sp>
    <dsp:sp modelId="{300C1598-0FD6-4ED7-8133-82AE961742FF}">
      <dsp:nvSpPr>
        <dsp:cNvPr id="0" name=""/>
        <dsp:cNvSpPr/>
      </dsp:nvSpPr>
      <dsp:spPr>
        <a:xfrm>
          <a:off x="0" y="4422080"/>
          <a:ext cx="7547493" cy="8840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831693-0EA3-4CB3-9EFF-FF4845A668A5}">
      <dsp:nvSpPr>
        <dsp:cNvPr id="0" name=""/>
        <dsp:cNvSpPr/>
      </dsp:nvSpPr>
      <dsp:spPr>
        <a:xfrm>
          <a:off x="267410" y="4620980"/>
          <a:ext cx="486200" cy="4862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AF52F-5A6B-4F8E-978F-DFD85CD7B095}">
      <dsp:nvSpPr>
        <dsp:cNvPr id="0" name=""/>
        <dsp:cNvSpPr/>
      </dsp:nvSpPr>
      <dsp:spPr>
        <a:xfrm>
          <a:off x="1021021" y="4422080"/>
          <a:ext cx="6526471" cy="884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57" tIns="93557" rIns="93557" bIns="935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u="sng" kern="1200"/>
            <a:t>CV base: </a:t>
          </a:r>
          <a:r>
            <a:rPr lang="es-ES" sz="1900" kern="1200"/>
            <a:t>Ajustes según los puestos</a:t>
          </a:r>
          <a:endParaRPr lang="en-US" sz="1900" kern="1200"/>
        </a:p>
      </dsp:txBody>
      <dsp:txXfrm>
        <a:off x="1021021" y="4422080"/>
        <a:ext cx="6526471" cy="884001"/>
      </dsp:txXfrm>
    </dsp:sp>
    <dsp:sp modelId="{D17FC508-50E4-4D63-99C5-4AE7DB9E3E31}">
      <dsp:nvSpPr>
        <dsp:cNvPr id="0" name=""/>
        <dsp:cNvSpPr/>
      </dsp:nvSpPr>
      <dsp:spPr>
        <a:xfrm>
          <a:off x="0" y="5527082"/>
          <a:ext cx="7547493" cy="8840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BAA3A3-B4F7-46BC-9698-64759755DCFC}">
      <dsp:nvSpPr>
        <dsp:cNvPr id="0" name=""/>
        <dsp:cNvSpPr/>
      </dsp:nvSpPr>
      <dsp:spPr>
        <a:xfrm>
          <a:off x="267410" y="5725982"/>
          <a:ext cx="486200" cy="4862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62869-1CD0-4D5D-A312-B8852B672F2C}">
      <dsp:nvSpPr>
        <dsp:cNvPr id="0" name=""/>
        <dsp:cNvSpPr/>
      </dsp:nvSpPr>
      <dsp:spPr>
        <a:xfrm>
          <a:off x="1021021" y="5527082"/>
          <a:ext cx="6526471" cy="884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57" tIns="93557" rIns="93557" bIns="935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i="1" kern="1200"/>
            <a:t>Más formalidad que un correo electrónico o una carta a una amig@.</a:t>
          </a:r>
          <a:endParaRPr lang="en-US" sz="1900" kern="1200"/>
        </a:p>
      </dsp:txBody>
      <dsp:txXfrm>
        <a:off x="1021021" y="5527082"/>
        <a:ext cx="6526471" cy="8840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329F6-BE9B-4B75-BB69-0AE5E539DD36}">
      <dsp:nvSpPr>
        <dsp:cNvPr id="0" name=""/>
        <dsp:cNvSpPr/>
      </dsp:nvSpPr>
      <dsp:spPr>
        <a:xfrm>
          <a:off x="3198" y="90363"/>
          <a:ext cx="2537086" cy="152225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/>
            <a:t>Informarse sobre el puesto de trabajo</a:t>
          </a:r>
          <a:endParaRPr lang="en-US" sz="3200" b="1" kern="1200"/>
        </a:p>
      </dsp:txBody>
      <dsp:txXfrm>
        <a:off x="3198" y="90363"/>
        <a:ext cx="2537086" cy="1522252"/>
      </dsp:txXfrm>
    </dsp:sp>
    <dsp:sp modelId="{7E46DE09-EF78-4420-A8D8-3B585E37BECA}">
      <dsp:nvSpPr>
        <dsp:cNvPr id="0" name=""/>
        <dsp:cNvSpPr/>
      </dsp:nvSpPr>
      <dsp:spPr>
        <a:xfrm>
          <a:off x="2793993" y="90363"/>
          <a:ext cx="2537086" cy="1522252"/>
        </a:xfrm>
        <a:prstGeom prst="rect">
          <a:avLst/>
        </a:prstGeom>
        <a:solidFill>
          <a:schemeClr val="accent5">
            <a:hueOff val="2901644"/>
            <a:satOff val="1282"/>
            <a:lumOff val="-1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/>
            <a:t>Ortografía </a:t>
          </a:r>
          <a:endParaRPr lang="en-US" sz="3200" b="1" kern="1200"/>
        </a:p>
      </dsp:txBody>
      <dsp:txXfrm>
        <a:off x="2793993" y="90363"/>
        <a:ext cx="2537086" cy="1522252"/>
      </dsp:txXfrm>
    </dsp:sp>
    <dsp:sp modelId="{E68C9460-D799-42F1-B237-BE3F0C56B7C2}">
      <dsp:nvSpPr>
        <dsp:cNvPr id="0" name=""/>
        <dsp:cNvSpPr/>
      </dsp:nvSpPr>
      <dsp:spPr>
        <a:xfrm>
          <a:off x="5584788" y="90363"/>
          <a:ext cx="2537086" cy="1522252"/>
        </a:xfrm>
        <a:prstGeom prst="rect">
          <a:avLst/>
        </a:prstGeom>
        <a:solidFill>
          <a:schemeClr val="accent5">
            <a:hueOff val="5803288"/>
            <a:satOff val="2564"/>
            <a:lumOff val="-28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/>
            <a:t>Uso del lenguaje</a:t>
          </a:r>
          <a:endParaRPr lang="en-US" sz="3200" b="1" kern="1200"/>
        </a:p>
      </dsp:txBody>
      <dsp:txXfrm>
        <a:off x="5584788" y="90363"/>
        <a:ext cx="2537086" cy="1522252"/>
      </dsp:txXfrm>
    </dsp:sp>
    <dsp:sp modelId="{3E656735-7D62-4395-AD1A-4298F41F7545}">
      <dsp:nvSpPr>
        <dsp:cNvPr id="0" name=""/>
        <dsp:cNvSpPr/>
      </dsp:nvSpPr>
      <dsp:spPr>
        <a:xfrm>
          <a:off x="8375584" y="90363"/>
          <a:ext cx="2537086" cy="1522252"/>
        </a:xfrm>
        <a:prstGeom prst="rect">
          <a:avLst/>
        </a:prstGeom>
        <a:solidFill>
          <a:schemeClr val="accent5">
            <a:hueOff val="8704932"/>
            <a:satOff val="3846"/>
            <a:lumOff val="-4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/>
            <a:t>Tener en cuenta al lector</a:t>
          </a:r>
          <a:endParaRPr lang="en-US" sz="3200" b="1" kern="1200"/>
        </a:p>
      </dsp:txBody>
      <dsp:txXfrm>
        <a:off x="8375584" y="90363"/>
        <a:ext cx="2537086" cy="1522252"/>
      </dsp:txXfrm>
    </dsp:sp>
    <dsp:sp modelId="{A67AEC85-AAA4-48A7-AFA8-3FFEC22E4D42}">
      <dsp:nvSpPr>
        <dsp:cNvPr id="0" name=""/>
        <dsp:cNvSpPr/>
      </dsp:nvSpPr>
      <dsp:spPr>
        <a:xfrm>
          <a:off x="1398595" y="1866324"/>
          <a:ext cx="2537086" cy="1522252"/>
        </a:xfrm>
        <a:prstGeom prst="rect">
          <a:avLst/>
        </a:prstGeom>
        <a:solidFill>
          <a:schemeClr val="accent5">
            <a:hueOff val="11606576"/>
            <a:satOff val="5128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/>
            <a:t>Definir los objetivos que se persiguen</a:t>
          </a:r>
          <a:endParaRPr lang="en-US" sz="3200" b="1" kern="1200"/>
        </a:p>
      </dsp:txBody>
      <dsp:txXfrm>
        <a:off x="1398595" y="1866324"/>
        <a:ext cx="2537086" cy="1522252"/>
      </dsp:txXfrm>
    </dsp:sp>
    <dsp:sp modelId="{BFD4CFA1-A0DD-4158-B204-4352FC84EBD7}">
      <dsp:nvSpPr>
        <dsp:cNvPr id="0" name=""/>
        <dsp:cNvSpPr/>
      </dsp:nvSpPr>
      <dsp:spPr>
        <a:xfrm>
          <a:off x="4189391" y="1866324"/>
          <a:ext cx="2537086" cy="1522252"/>
        </a:xfrm>
        <a:prstGeom prst="rect">
          <a:avLst/>
        </a:prstGeom>
        <a:solidFill>
          <a:schemeClr val="accent5">
            <a:hueOff val="14508220"/>
            <a:satOff val="6410"/>
            <a:lumOff val="-70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/>
            <a:t>Descripción de ti</a:t>
          </a:r>
          <a:endParaRPr lang="en-US" sz="3200" b="1" kern="1200"/>
        </a:p>
      </dsp:txBody>
      <dsp:txXfrm>
        <a:off x="4189391" y="1866324"/>
        <a:ext cx="2537086" cy="1522252"/>
      </dsp:txXfrm>
    </dsp:sp>
    <dsp:sp modelId="{DDBA1D57-C6B3-4C99-87C2-6F2F7345AAF2}">
      <dsp:nvSpPr>
        <dsp:cNvPr id="0" name=""/>
        <dsp:cNvSpPr/>
      </dsp:nvSpPr>
      <dsp:spPr>
        <a:xfrm>
          <a:off x="6980186" y="1866324"/>
          <a:ext cx="2537086" cy="1522252"/>
        </a:xfrm>
        <a:prstGeom prst="rect">
          <a:avLst/>
        </a:prstGeom>
        <a:solidFill>
          <a:schemeClr val="accent5">
            <a:hueOff val="17409864"/>
            <a:satOff val="7692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/>
            <a:t>(creativ@)</a:t>
          </a:r>
          <a:endParaRPr lang="en-US" sz="3200" b="1" kern="1200"/>
        </a:p>
      </dsp:txBody>
      <dsp:txXfrm>
        <a:off x="6980186" y="1866324"/>
        <a:ext cx="2537086" cy="1522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6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1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0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40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5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79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200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10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9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6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7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3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Salpicadura de pintura en un fondo blanco">
            <a:extLst>
              <a:ext uri="{FF2B5EF4-FFF2-40B4-BE49-F238E27FC236}">
                <a16:creationId xmlns:a16="http://schemas.microsoft.com/office/drawing/2014/main" id="{B8AAC297-3519-4368-B9AA-075BB94AD6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393" r="-1" b="-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92521" y="1038448"/>
            <a:ext cx="10854904" cy="3480183"/>
          </a:xfrm>
        </p:spPr>
        <p:txBody>
          <a:bodyPr>
            <a:noAutofit/>
          </a:bodyPr>
          <a:lstStyle/>
          <a:p>
            <a:pPr algn="ctr"/>
            <a:r>
              <a:rPr lang="es-ES" sz="8000" dirty="0"/>
              <a:t>Identificando y resaltando mi marca personal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s-ES" sz="3200" b="1"/>
              <a:t>Marca Personal + Hoja de Vida + LinkedIn</a:t>
            </a:r>
          </a:p>
          <a:p>
            <a:pPr algn="ctr"/>
            <a:endParaRPr lang="es-ES" sz="3200" b="1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2A9F2D-B3C1-4802-8AAA-EF1CEB16F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s-ES" sz="7200"/>
              <a:t>Pero antes...</a:t>
            </a:r>
          </a:p>
        </p:txBody>
      </p:sp>
      <p:sp>
        <p:nvSpPr>
          <p:cNvPr id="12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Marcador de contenido 3">
            <a:extLst>
              <a:ext uri="{FF2B5EF4-FFF2-40B4-BE49-F238E27FC236}">
                <a16:creationId xmlns:a16="http://schemas.microsoft.com/office/drawing/2014/main" id="{C364FFE6-2687-47AA-80AA-15EA67F72E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693405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9983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E85DA1B-67EF-4FFA-9A25-F4413DA63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3875C79-AB54-449E-990C-6A3157409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98897" cy="6858000"/>
          </a:xfrm>
          <a:custGeom>
            <a:avLst/>
            <a:gdLst>
              <a:gd name="connsiteX0" fmla="*/ 0 w 5098897"/>
              <a:gd name="connsiteY0" fmla="*/ 0 h 6858000"/>
              <a:gd name="connsiteX1" fmla="*/ 373710 w 5098897"/>
              <a:gd name="connsiteY1" fmla="*/ 0 h 6858000"/>
              <a:gd name="connsiteX2" fmla="*/ 1558456 w 5098897"/>
              <a:gd name="connsiteY2" fmla="*/ 0 h 6858000"/>
              <a:gd name="connsiteX3" fmla="*/ 5080755 w 5098897"/>
              <a:gd name="connsiteY3" fmla="*/ 0 h 6858000"/>
              <a:gd name="connsiteX4" fmla="*/ 5071148 w 5098897"/>
              <a:gd name="connsiteY4" fmla="*/ 94743 h 6858000"/>
              <a:gd name="connsiteX5" fmla="*/ 5076199 w 5098897"/>
              <a:gd name="connsiteY5" fmla="*/ 421478 h 6858000"/>
              <a:gd name="connsiteX6" fmla="*/ 5080133 w 5098897"/>
              <a:gd name="connsiteY6" fmla="*/ 811578 h 6858000"/>
              <a:gd name="connsiteX7" fmla="*/ 5060462 w 5098897"/>
              <a:gd name="connsiteY7" fmla="*/ 1112800 h 6858000"/>
              <a:gd name="connsiteX8" fmla="*/ 5088255 w 5098897"/>
              <a:gd name="connsiteY8" fmla="*/ 1795349 h 6858000"/>
              <a:gd name="connsiteX9" fmla="*/ 5086606 w 5098897"/>
              <a:gd name="connsiteY9" fmla="*/ 2325572 h 6858000"/>
              <a:gd name="connsiteX10" fmla="*/ 5077468 w 5098897"/>
              <a:gd name="connsiteY10" fmla="*/ 2782173 h 6858000"/>
              <a:gd name="connsiteX11" fmla="*/ 5082925 w 5098897"/>
              <a:gd name="connsiteY11" fmla="*/ 2983199 h 6858000"/>
              <a:gd name="connsiteX12" fmla="*/ 5069219 w 5098897"/>
              <a:gd name="connsiteY12" fmla="*/ 3528424 h 6858000"/>
              <a:gd name="connsiteX13" fmla="*/ 5079752 w 5098897"/>
              <a:gd name="connsiteY13" fmla="*/ 4333548 h 6858000"/>
              <a:gd name="connsiteX14" fmla="*/ 5078864 w 5098897"/>
              <a:gd name="connsiteY14" fmla="*/ 5023089 h 6858000"/>
              <a:gd name="connsiteX15" fmla="*/ 5083179 w 5098897"/>
              <a:gd name="connsiteY15" fmla="*/ 5248657 h 6858000"/>
              <a:gd name="connsiteX16" fmla="*/ 5083179 w 5098897"/>
              <a:gd name="connsiteY16" fmla="*/ 5462145 h 6858000"/>
              <a:gd name="connsiteX17" fmla="*/ 5045104 w 5098897"/>
              <a:gd name="connsiteY17" fmla="*/ 6116592 h 6858000"/>
              <a:gd name="connsiteX18" fmla="*/ 5060560 w 5098897"/>
              <a:gd name="connsiteY18" fmla="*/ 6703830 h 6858000"/>
              <a:gd name="connsiteX19" fmla="*/ 5078455 w 5098897"/>
              <a:gd name="connsiteY19" fmla="*/ 6858000 h 6858000"/>
              <a:gd name="connsiteX20" fmla="*/ 1558456 w 5098897"/>
              <a:gd name="connsiteY20" fmla="*/ 6858000 h 6858000"/>
              <a:gd name="connsiteX21" fmla="*/ 373710 w 5098897"/>
              <a:gd name="connsiteY21" fmla="*/ 6858000 h 6858000"/>
              <a:gd name="connsiteX22" fmla="*/ 0 w 5098897"/>
              <a:gd name="connsiteY2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098897" h="6858000">
                <a:moveTo>
                  <a:pt x="0" y="0"/>
                </a:moveTo>
                <a:lnTo>
                  <a:pt x="373710" y="0"/>
                </a:lnTo>
                <a:lnTo>
                  <a:pt x="1558456" y="0"/>
                </a:lnTo>
                <a:lnTo>
                  <a:pt x="5080755" y="0"/>
                </a:lnTo>
                <a:lnTo>
                  <a:pt x="5071148" y="94743"/>
                </a:lnTo>
                <a:cubicBezTo>
                  <a:pt x="5064301" y="203476"/>
                  <a:pt x="5068965" y="312476"/>
                  <a:pt x="5076199" y="421478"/>
                </a:cubicBezTo>
                <a:cubicBezTo>
                  <a:pt x="5087025" y="551239"/>
                  <a:pt x="5088345" y="681629"/>
                  <a:pt x="5080133" y="811578"/>
                </a:cubicBezTo>
                <a:cubicBezTo>
                  <a:pt x="5072138" y="911901"/>
                  <a:pt x="5063127" y="1012222"/>
                  <a:pt x="5060462" y="1112800"/>
                </a:cubicBezTo>
                <a:cubicBezTo>
                  <a:pt x="5054115" y="1341673"/>
                  <a:pt x="5073153" y="1568129"/>
                  <a:pt x="5088255" y="1795349"/>
                </a:cubicBezTo>
                <a:cubicBezTo>
                  <a:pt x="5099932" y="1972217"/>
                  <a:pt x="5105389" y="2148830"/>
                  <a:pt x="5086606" y="2325572"/>
                </a:cubicBezTo>
                <a:cubicBezTo>
                  <a:pt x="5070615" y="2477390"/>
                  <a:pt x="5062238" y="2629462"/>
                  <a:pt x="5077468" y="2782173"/>
                </a:cubicBezTo>
                <a:cubicBezTo>
                  <a:pt x="5084194" y="2848928"/>
                  <a:pt x="5091429" y="2916445"/>
                  <a:pt x="5082925" y="2983199"/>
                </a:cubicBezTo>
                <a:cubicBezTo>
                  <a:pt x="5059953" y="3164643"/>
                  <a:pt x="5063508" y="3346598"/>
                  <a:pt x="5069219" y="3528424"/>
                </a:cubicBezTo>
                <a:cubicBezTo>
                  <a:pt x="5077722" y="3796840"/>
                  <a:pt x="5091809" y="4064876"/>
                  <a:pt x="5079752" y="4333548"/>
                </a:cubicBezTo>
                <a:cubicBezTo>
                  <a:pt x="5069472" y="4563183"/>
                  <a:pt x="5086098" y="4793201"/>
                  <a:pt x="5078864" y="5023089"/>
                </a:cubicBezTo>
                <a:cubicBezTo>
                  <a:pt x="5076427" y="5098301"/>
                  <a:pt x="5077874" y="5173586"/>
                  <a:pt x="5083179" y="5248657"/>
                </a:cubicBezTo>
                <a:cubicBezTo>
                  <a:pt x="5089716" y="5319671"/>
                  <a:pt x="5089716" y="5391131"/>
                  <a:pt x="5083179" y="5462145"/>
                </a:cubicBezTo>
                <a:cubicBezTo>
                  <a:pt x="5058684" y="5679573"/>
                  <a:pt x="5048659" y="5898020"/>
                  <a:pt x="5045104" y="6116592"/>
                </a:cubicBezTo>
                <a:cubicBezTo>
                  <a:pt x="5041868" y="6312661"/>
                  <a:pt x="5043486" y="6508657"/>
                  <a:pt x="5060560" y="6703830"/>
                </a:cubicBezTo>
                <a:lnTo>
                  <a:pt x="5078455" y="6858000"/>
                </a:lnTo>
                <a:lnTo>
                  <a:pt x="1558456" y="6858000"/>
                </a:lnTo>
                <a:lnTo>
                  <a:pt x="37371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2456D4-8AE1-41E9-B10E-B66A81CE8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643467"/>
            <a:ext cx="3451237" cy="5571066"/>
          </a:xfrm>
        </p:spPr>
        <p:txBody>
          <a:bodyPr anchor="ctr">
            <a:normAutofit/>
          </a:bodyPr>
          <a:lstStyle/>
          <a:p>
            <a:r>
              <a:rPr lang="es-ES" sz="6600">
                <a:solidFill>
                  <a:schemeClr val="bg1"/>
                </a:solidFill>
              </a:rPr>
              <a:t>Partes de la HV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AD7A9F-62CA-44C0-B9C3-A2F2DA1F3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755" y="140260"/>
            <a:ext cx="6862618" cy="6577480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3200" b="1" dirty="0">
                <a:solidFill>
                  <a:srgbClr val="0070C0"/>
                </a:solidFill>
              </a:rPr>
              <a:t>1. DATOS PERSONALES</a:t>
            </a:r>
            <a:endParaRPr lang="es-MX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ES" sz="3200" b="1" dirty="0"/>
              <a:t>Foto</a:t>
            </a:r>
            <a:endParaRPr lang="en-US" sz="3200" b="1" dirty="0"/>
          </a:p>
          <a:p>
            <a:pPr marL="0" indent="0">
              <a:lnSpc>
                <a:spcPct val="100000"/>
              </a:lnSpc>
              <a:buNone/>
            </a:pPr>
            <a:r>
              <a:rPr lang="es-ES" sz="3200" b="1" dirty="0"/>
              <a:t>Nombre completo</a:t>
            </a:r>
            <a:endParaRPr lang="en-US" sz="3200" b="1" dirty="0"/>
          </a:p>
          <a:p>
            <a:pPr marL="0" indent="0">
              <a:lnSpc>
                <a:spcPct val="100000"/>
              </a:lnSpc>
              <a:buNone/>
            </a:pPr>
            <a:r>
              <a:rPr lang="es-ES" sz="3200" b="1" dirty="0"/>
              <a:t>Teléfonos de contacto (mínimo dos)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3200" b="1" dirty="0"/>
              <a:t>Correo electrónico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3200" b="1" dirty="0"/>
              <a:t>Perfil de LinkedIn / Git Hub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3200" b="1" dirty="0"/>
              <a:t>Ciudad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3200" b="1" dirty="0">
                <a:solidFill>
                  <a:srgbClr val="0070C0"/>
                </a:solidFill>
              </a:rPr>
              <a:t>2. PERFIL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3200" b="1" dirty="0"/>
              <a:t>Formación + especialidades + experiencia laboral + competencias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3200" b="1" dirty="0">
                <a:solidFill>
                  <a:srgbClr val="0070C0"/>
                </a:solidFill>
              </a:rPr>
              <a:t>3. EXPERIENCIA LABORAL (del más reciente al más antiguo)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3200" b="1" dirty="0">
                <a:solidFill>
                  <a:srgbClr val="000000"/>
                </a:solidFill>
              </a:rPr>
              <a:t>Cargo desempeñado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3200" b="1" dirty="0">
                <a:solidFill>
                  <a:srgbClr val="000000"/>
                </a:solidFill>
              </a:rPr>
              <a:t>Nombre de la empresa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3200" b="1" dirty="0">
                <a:solidFill>
                  <a:srgbClr val="000000"/>
                </a:solidFill>
              </a:rPr>
              <a:t>Fecha de inicio y fin de labores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3200" b="1" dirty="0">
                <a:solidFill>
                  <a:srgbClr val="000000"/>
                </a:solidFill>
              </a:rPr>
              <a:t>Funciones (en palabras clave)</a:t>
            </a:r>
          </a:p>
        </p:txBody>
      </p:sp>
    </p:spTree>
    <p:extLst>
      <p:ext uri="{BB962C8B-B14F-4D97-AF65-F5344CB8AC3E}">
        <p14:creationId xmlns:p14="http://schemas.microsoft.com/office/powerpoint/2010/main" val="1057420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E85DA1B-67EF-4FFA-9A25-F4413DA63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3875C79-AB54-449E-990C-6A3157409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98897" cy="6858000"/>
          </a:xfrm>
          <a:custGeom>
            <a:avLst/>
            <a:gdLst>
              <a:gd name="connsiteX0" fmla="*/ 0 w 5098897"/>
              <a:gd name="connsiteY0" fmla="*/ 0 h 6858000"/>
              <a:gd name="connsiteX1" fmla="*/ 373710 w 5098897"/>
              <a:gd name="connsiteY1" fmla="*/ 0 h 6858000"/>
              <a:gd name="connsiteX2" fmla="*/ 1558456 w 5098897"/>
              <a:gd name="connsiteY2" fmla="*/ 0 h 6858000"/>
              <a:gd name="connsiteX3" fmla="*/ 5080755 w 5098897"/>
              <a:gd name="connsiteY3" fmla="*/ 0 h 6858000"/>
              <a:gd name="connsiteX4" fmla="*/ 5071148 w 5098897"/>
              <a:gd name="connsiteY4" fmla="*/ 94743 h 6858000"/>
              <a:gd name="connsiteX5" fmla="*/ 5076199 w 5098897"/>
              <a:gd name="connsiteY5" fmla="*/ 421478 h 6858000"/>
              <a:gd name="connsiteX6" fmla="*/ 5080133 w 5098897"/>
              <a:gd name="connsiteY6" fmla="*/ 811578 h 6858000"/>
              <a:gd name="connsiteX7" fmla="*/ 5060462 w 5098897"/>
              <a:gd name="connsiteY7" fmla="*/ 1112800 h 6858000"/>
              <a:gd name="connsiteX8" fmla="*/ 5088255 w 5098897"/>
              <a:gd name="connsiteY8" fmla="*/ 1795349 h 6858000"/>
              <a:gd name="connsiteX9" fmla="*/ 5086606 w 5098897"/>
              <a:gd name="connsiteY9" fmla="*/ 2325572 h 6858000"/>
              <a:gd name="connsiteX10" fmla="*/ 5077468 w 5098897"/>
              <a:gd name="connsiteY10" fmla="*/ 2782173 h 6858000"/>
              <a:gd name="connsiteX11" fmla="*/ 5082925 w 5098897"/>
              <a:gd name="connsiteY11" fmla="*/ 2983199 h 6858000"/>
              <a:gd name="connsiteX12" fmla="*/ 5069219 w 5098897"/>
              <a:gd name="connsiteY12" fmla="*/ 3528424 h 6858000"/>
              <a:gd name="connsiteX13" fmla="*/ 5079752 w 5098897"/>
              <a:gd name="connsiteY13" fmla="*/ 4333548 h 6858000"/>
              <a:gd name="connsiteX14" fmla="*/ 5078864 w 5098897"/>
              <a:gd name="connsiteY14" fmla="*/ 5023089 h 6858000"/>
              <a:gd name="connsiteX15" fmla="*/ 5083179 w 5098897"/>
              <a:gd name="connsiteY15" fmla="*/ 5248657 h 6858000"/>
              <a:gd name="connsiteX16" fmla="*/ 5083179 w 5098897"/>
              <a:gd name="connsiteY16" fmla="*/ 5462145 h 6858000"/>
              <a:gd name="connsiteX17" fmla="*/ 5045104 w 5098897"/>
              <a:gd name="connsiteY17" fmla="*/ 6116592 h 6858000"/>
              <a:gd name="connsiteX18" fmla="*/ 5060560 w 5098897"/>
              <a:gd name="connsiteY18" fmla="*/ 6703830 h 6858000"/>
              <a:gd name="connsiteX19" fmla="*/ 5078455 w 5098897"/>
              <a:gd name="connsiteY19" fmla="*/ 6858000 h 6858000"/>
              <a:gd name="connsiteX20" fmla="*/ 1558456 w 5098897"/>
              <a:gd name="connsiteY20" fmla="*/ 6858000 h 6858000"/>
              <a:gd name="connsiteX21" fmla="*/ 373710 w 5098897"/>
              <a:gd name="connsiteY21" fmla="*/ 6858000 h 6858000"/>
              <a:gd name="connsiteX22" fmla="*/ 0 w 5098897"/>
              <a:gd name="connsiteY2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098897" h="6858000">
                <a:moveTo>
                  <a:pt x="0" y="0"/>
                </a:moveTo>
                <a:lnTo>
                  <a:pt x="373710" y="0"/>
                </a:lnTo>
                <a:lnTo>
                  <a:pt x="1558456" y="0"/>
                </a:lnTo>
                <a:lnTo>
                  <a:pt x="5080755" y="0"/>
                </a:lnTo>
                <a:lnTo>
                  <a:pt x="5071148" y="94743"/>
                </a:lnTo>
                <a:cubicBezTo>
                  <a:pt x="5064301" y="203476"/>
                  <a:pt x="5068965" y="312476"/>
                  <a:pt x="5076199" y="421478"/>
                </a:cubicBezTo>
                <a:cubicBezTo>
                  <a:pt x="5087025" y="551239"/>
                  <a:pt x="5088345" y="681629"/>
                  <a:pt x="5080133" y="811578"/>
                </a:cubicBezTo>
                <a:cubicBezTo>
                  <a:pt x="5072138" y="911901"/>
                  <a:pt x="5063127" y="1012222"/>
                  <a:pt x="5060462" y="1112800"/>
                </a:cubicBezTo>
                <a:cubicBezTo>
                  <a:pt x="5054115" y="1341673"/>
                  <a:pt x="5073153" y="1568129"/>
                  <a:pt x="5088255" y="1795349"/>
                </a:cubicBezTo>
                <a:cubicBezTo>
                  <a:pt x="5099932" y="1972217"/>
                  <a:pt x="5105389" y="2148830"/>
                  <a:pt x="5086606" y="2325572"/>
                </a:cubicBezTo>
                <a:cubicBezTo>
                  <a:pt x="5070615" y="2477390"/>
                  <a:pt x="5062238" y="2629462"/>
                  <a:pt x="5077468" y="2782173"/>
                </a:cubicBezTo>
                <a:cubicBezTo>
                  <a:pt x="5084194" y="2848928"/>
                  <a:pt x="5091429" y="2916445"/>
                  <a:pt x="5082925" y="2983199"/>
                </a:cubicBezTo>
                <a:cubicBezTo>
                  <a:pt x="5059953" y="3164643"/>
                  <a:pt x="5063508" y="3346598"/>
                  <a:pt x="5069219" y="3528424"/>
                </a:cubicBezTo>
                <a:cubicBezTo>
                  <a:pt x="5077722" y="3796840"/>
                  <a:pt x="5091809" y="4064876"/>
                  <a:pt x="5079752" y="4333548"/>
                </a:cubicBezTo>
                <a:cubicBezTo>
                  <a:pt x="5069472" y="4563183"/>
                  <a:pt x="5086098" y="4793201"/>
                  <a:pt x="5078864" y="5023089"/>
                </a:cubicBezTo>
                <a:cubicBezTo>
                  <a:pt x="5076427" y="5098301"/>
                  <a:pt x="5077874" y="5173586"/>
                  <a:pt x="5083179" y="5248657"/>
                </a:cubicBezTo>
                <a:cubicBezTo>
                  <a:pt x="5089716" y="5319671"/>
                  <a:pt x="5089716" y="5391131"/>
                  <a:pt x="5083179" y="5462145"/>
                </a:cubicBezTo>
                <a:cubicBezTo>
                  <a:pt x="5058684" y="5679573"/>
                  <a:pt x="5048659" y="5898020"/>
                  <a:pt x="5045104" y="6116592"/>
                </a:cubicBezTo>
                <a:cubicBezTo>
                  <a:pt x="5041868" y="6312661"/>
                  <a:pt x="5043486" y="6508657"/>
                  <a:pt x="5060560" y="6703830"/>
                </a:cubicBezTo>
                <a:lnTo>
                  <a:pt x="5078455" y="6858000"/>
                </a:lnTo>
                <a:lnTo>
                  <a:pt x="1558456" y="6858000"/>
                </a:lnTo>
                <a:lnTo>
                  <a:pt x="37371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2456D4-8AE1-41E9-B10E-B66A81CE8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643467"/>
            <a:ext cx="3451237" cy="5571066"/>
          </a:xfrm>
        </p:spPr>
        <p:txBody>
          <a:bodyPr anchor="ctr">
            <a:normAutofit/>
          </a:bodyPr>
          <a:lstStyle/>
          <a:p>
            <a:r>
              <a:rPr lang="es-ES" sz="6600">
                <a:solidFill>
                  <a:schemeClr val="bg1"/>
                </a:solidFill>
              </a:rPr>
              <a:t>Partes de la HV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AD7A9F-62CA-44C0-B9C3-A2F2DA1F3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755" y="140260"/>
            <a:ext cx="6862618" cy="6577480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3200" b="1" dirty="0">
                <a:solidFill>
                  <a:srgbClr val="0070C0"/>
                </a:solidFill>
              </a:rPr>
              <a:t>4. FORMACIÓN ACADÉMICA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3200" b="1" dirty="0"/>
              <a:t>Título obtenido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3200" b="1" dirty="0"/>
              <a:t>Nombre de la institución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3200" b="1" dirty="0"/>
              <a:t>Fecha de graduación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3200" b="1" dirty="0">
                <a:solidFill>
                  <a:srgbClr val="0070C0"/>
                </a:solidFill>
              </a:rPr>
              <a:t>5. FORMACIÓN COMPLEMENTARIA (solo si es relevante)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3200" b="1" dirty="0"/>
              <a:t>Nombre curso/diplomado/taller...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3200" b="1" dirty="0">
                <a:solidFill>
                  <a:srgbClr val="000000"/>
                </a:solidFill>
              </a:rPr>
              <a:t>Institución académica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3200" b="1" dirty="0">
                <a:solidFill>
                  <a:srgbClr val="000000"/>
                </a:solidFill>
              </a:rPr>
              <a:t>Intensidad horaria / fecha de certificación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3200" b="1" dirty="0">
                <a:solidFill>
                  <a:srgbClr val="0070C0"/>
                </a:solidFill>
              </a:rPr>
              <a:t>6. INFORMACIÓN COMPLEMENTARIA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3200" b="1" dirty="0">
                <a:solidFill>
                  <a:srgbClr val="000000"/>
                </a:solidFill>
              </a:rPr>
              <a:t>Competencias personales / profesionales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3200" b="1" dirty="0">
                <a:solidFill>
                  <a:srgbClr val="000000"/>
                </a:solidFill>
              </a:rPr>
              <a:t>Manejo de programas o tecnologías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3200" b="1" dirty="0">
                <a:solidFill>
                  <a:srgbClr val="000000"/>
                </a:solidFill>
              </a:rPr>
              <a:t>Idiomas</a:t>
            </a:r>
          </a:p>
        </p:txBody>
      </p:sp>
    </p:spTree>
    <p:extLst>
      <p:ext uri="{BB962C8B-B14F-4D97-AF65-F5344CB8AC3E}">
        <p14:creationId xmlns:p14="http://schemas.microsoft.com/office/powerpoint/2010/main" val="4266956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53A2AA-E0CB-48F3-8190-C1F66D42E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600"/>
              <a:t>Claves a tener en cuenta...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F4B623"/>
          </a:solidFill>
          <a:ln w="38100" cap="rnd">
            <a:solidFill>
              <a:srgbClr val="F4B62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3C4E9F-7450-4C64-B184-3D38D9AFC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892" y="2671616"/>
            <a:ext cx="4976834" cy="418330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100000"/>
              </a:lnSpc>
              <a:buFont typeface="Arial,Sans-Serif" panose="020B0604020202020204" pitchFamily="34" charset="0"/>
            </a:pPr>
            <a:r>
              <a:rPr lang="es-ES" sz="2400" b="1"/>
              <a:t>Debe ser máximo de 2 páginas.</a:t>
            </a:r>
          </a:p>
          <a:p>
            <a:pPr marL="342900" indent="-342900">
              <a:lnSpc>
                <a:spcPct val="100000"/>
              </a:lnSpc>
              <a:buFont typeface="Arial,Sans-Serif" panose="020B0604020202020204" pitchFamily="34" charset="0"/>
            </a:pPr>
            <a:r>
              <a:rPr lang="es-ES" sz="2400" b="1"/>
              <a:t>Debe estar perfilado de acuerdo a la vacante.</a:t>
            </a:r>
          </a:p>
          <a:p>
            <a:pPr marL="342900" indent="-342900">
              <a:lnSpc>
                <a:spcPct val="100000"/>
              </a:lnSpc>
              <a:buFont typeface="Arial,Sans-Serif" panose="020B0604020202020204" pitchFamily="34" charset="0"/>
            </a:pPr>
            <a:r>
              <a:rPr lang="es-ES" sz="2400" b="1"/>
              <a:t>En el CV no se deben incluir datos que no se puedan defender en la entrevista.</a:t>
            </a:r>
            <a:endParaRPr lang="en-US" sz="2400" b="1"/>
          </a:p>
          <a:p>
            <a:pPr marL="342900" indent="-342900">
              <a:lnSpc>
                <a:spcPct val="100000"/>
              </a:lnSpc>
              <a:buFont typeface="Arial,Sans-Serif" panose="020B0604020202020204" pitchFamily="34" charset="0"/>
            </a:pPr>
            <a:r>
              <a:rPr lang="es-ES" sz="2400" b="1"/>
              <a:t>Regla de las seis C: claro, corto, concreto, confiable, coherente y convincente.</a:t>
            </a:r>
          </a:p>
          <a:p>
            <a:pPr marL="342900" indent="-342900">
              <a:lnSpc>
                <a:spcPct val="100000"/>
              </a:lnSpc>
              <a:buFont typeface="Arial,Sans-Serif" panose="020B0604020202020204" pitchFamily="34" charset="0"/>
            </a:pPr>
            <a:r>
              <a:rPr lang="es-ES" sz="2400" b="1"/>
              <a:t>Buena ortografía y presentación.</a:t>
            </a:r>
          </a:p>
          <a:p>
            <a:pPr marL="342900" indent="-342900">
              <a:lnSpc>
                <a:spcPct val="100000"/>
              </a:lnSpc>
              <a:buFont typeface="Arial,Sans-Serif" panose="020B0604020202020204" pitchFamily="34" charset="0"/>
            </a:pPr>
            <a:r>
              <a:rPr lang="es-ES" sz="2400" b="1"/>
              <a:t>No debe incluir los soportes.</a:t>
            </a:r>
          </a:p>
          <a:p>
            <a:pPr marL="342900" indent="-342900">
              <a:lnSpc>
                <a:spcPct val="100000"/>
              </a:lnSpc>
              <a:buFont typeface="Arial,Sans-Serif" panose="020B0604020202020204" pitchFamily="34" charset="0"/>
            </a:pPr>
            <a:r>
              <a:rPr lang="es-ES" sz="2400" b="1"/>
              <a:t>Evitar la información incompleta.</a:t>
            </a:r>
          </a:p>
          <a:p>
            <a:pPr marL="0" indent="0">
              <a:lnSpc>
                <a:spcPct val="100000"/>
              </a:lnSpc>
              <a:buNone/>
            </a:pPr>
            <a:endParaRPr lang="es-ES" sz="1500" b="1"/>
          </a:p>
        </p:txBody>
      </p:sp>
      <p:pic>
        <p:nvPicPr>
          <p:cNvPr id="5" name="Picture 4" descr="Marca de exclamación sobre fondo amarillo">
            <a:extLst>
              <a:ext uri="{FF2B5EF4-FFF2-40B4-BE49-F238E27FC236}">
                <a16:creationId xmlns:a16="http://schemas.microsoft.com/office/drawing/2014/main" id="{7577DED6-ECE0-4B69-B22D-F38C4F4B9B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22" r="5854" b="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2050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ABE8A-D1E0-42A7-85EE-89C20146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275" y="365125"/>
            <a:ext cx="8603410" cy="1339940"/>
          </a:xfrm>
        </p:spPr>
        <p:txBody>
          <a:bodyPr>
            <a:normAutofit/>
          </a:bodyPr>
          <a:lstStyle/>
          <a:p>
            <a:r>
              <a:rPr lang="es-MX" sz="8000"/>
              <a:t>Marca Personal</a:t>
            </a:r>
          </a:p>
        </p:txBody>
      </p:sp>
      <p:pic>
        <p:nvPicPr>
          <p:cNvPr id="9" name="Imagen 9">
            <a:extLst>
              <a:ext uri="{FF2B5EF4-FFF2-40B4-BE49-F238E27FC236}">
                <a16:creationId xmlns:a16="http://schemas.microsoft.com/office/drawing/2014/main" id="{E6AEE8AD-C522-4D3E-852C-7AE7BE2F0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420000">
            <a:off x="9174148" y="-141527"/>
            <a:ext cx="3534045" cy="3534045"/>
          </a:xfrm>
          <a:ln>
            <a:noFill/>
          </a:ln>
        </p:spPr>
      </p:pic>
      <p:graphicFrame>
        <p:nvGraphicFramePr>
          <p:cNvPr id="16" name="Diagrama 16">
            <a:extLst>
              <a:ext uri="{FF2B5EF4-FFF2-40B4-BE49-F238E27FC236}">
                <a16:creationId xmlns:a16="http://schemas.microsoft.com/office/drawing/2014/main" id="{18C962C2-B5A8-45EC-A3CC-39A84C989E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9600500"/>
              </p:ext>
            </p:extLst>
          </p:nvPr>
        </p:nvGraphicFramePr>
        <p:xfrm>
          <a:off x="-244414" y="1758351"/>
          <a:ext cx="12220753" cy="5095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30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cadillo: rectángulo con esquinas redondeadas 1">
            <a:extLst>
              <a:ext uri="{FF2B5EF4-FFF2-40B4-BE49-F238E27FC236}">
                <a16:creationId xmlns:a16="http://schemas.microsoft.com/office/drawing/2014/main" id="{8061959C-A633-4AB5-A745-A5246D53F66A}"/>
              </a:ext>
            </a:extLst>
          </p:cNvPr>
          <p:cNvSpPr/>
          <p:nvPr/>
        </p:nvSpPr>
        <p:spPr>
          <a:xfrm>
            <a:off x="477329" y="218450"/>
            <a:ext cx="3464940" cy="2027206"/>
          </a:xfrm>
          <a:prstGeom prst="wedgeRoundRectCallo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3200" b="1">
                <a:solidFill>
                  <a:schemeClr val="tx1"/>
                </a:solidFill>
              </a:rPr>
              <a:t>Es inevitable tener Marca Personal porque todos tenemos una opinión de todos. </a:t>
            </a:r>
            <a:endParaRPr lang="es-MX">
              <a:solidFill>
                <a:schemeClr val="tx1"/>
              </a:solidFill>
            </a:endParaRPr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4FE62BB6-E5F6-435F-B947-71C28030B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7072" y="2632494"/>
            <a:ext cx="3994029" cy="3994029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0215F137-E1CD-4957-ADFF-F32B7F978D18}"/>
              </a:ext>
            </a:extLst>
          </p:cNvPr>
          <p:cNvSpPr txBox="1">
            <a:spLocks/>
          </p:cNvSpPr>
          <p:nvPr/>
        </p:nvSpPr>
        <p:spPr>
          <a:xfrm>
            <a:off x="4240264" y="108115"/>
            <a:ext cx="7702164" cy="805709"/>
          </a:xfrm>
          <a:prstGeom prst="rect">
            <a:avLst/>
          </a:prstGeom>
        </p:spPr>
        <p:txBody>
          <a:bodyPr lIns="91440" tIns="45720" rIns="91440" bIns="4572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90000"/>
              </a:lnSpc>
            </a:pPr>
            <a:r>
              <a:rPr lang="es-MX" sz="4400"/>
              <a:t>¿Qué conforma la marca personal?</a:t>
            </a:r>
          </a:p>
        </p:txBody>
      </p:sp>
      <p:graphicFrame>
        <p:nvGraphicFramePr>
          <p:cNvPr id="6" name="Diagrama 6">
            <a:extLst>
              <a:ext uri="{FF2B5EF4-FFF2-40B4-BE49-F238E27FC236}">
                <a16:creationId xmlns:a16="http://schemas.microsoft.com/office/drawing/2014/main" id="{243CC79F-304B-4538-A54C-FFE68E5605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9191548"/>
              </p:ext>
            </p:extLst>
          </p:nvPr>
        </p:nvGraphicFramePr>
        <p:xfrm>
          <a:off x="5075207" y="1154502"/>
          <a:ext cx="6714224" cy="5584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159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E541D51-6768-41FD-BF81-605753409E67}"/>
              </a:ext>
            </a:extLst>
          </p:cNvPr>
          <p:cNvSpPr txBox="1">
            <a:spLocks/>
          </p:cNvSpPr>
          <p:nvPr/>
        </p:nvSpPr>
        <p:spPr>
          <a:xfrm>
            <a:off x="2011774" y="-6905"/>
            <a:ext cx="8334767" cy="748200"/>
          </a:xfrm>
          <a:prstGeom prst="rect">
            <a:avLst/>
          </a:prstGeom>
        </p:spPr>
        <p:txBody>
          <a:bodyPr lIns="91440" tIns="45720" rIns="91440" bIns="4572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90000"/>
              </a:lnSpc>
            </a:pPr>
            <a:r>
              <a:rPr lang="es-MX" sz="4400"/>
              <a:t>¿Cómo construyo mi marca personal?</a:t>
            </a:r>
          </a:p>
        </p:txBody>
      </p:sp>
      <p:graphicFrame>
        <p:nvGraphicFramePr>
          <p:cNvPr id="8" name="Subtítulo 2">
            <a:extLst>
              <a:ext uri="{FF2B5EF4-FFF2-40B4-BE49-F238E27FC236}">
                <a16:creationId xmlns:a16="http://schemas.microsoft.com/office/drawing/2014/main" id="{7F8D9FD3-E785-49EF-8B5A-5D719A3FD1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450372"/>
              </p:ext>
            </p:extLst>
          </p:nvPr>
        </p:nvGraphicFramePr>
        <p:xfrm>
          <a:off x="85207" y="1228574"/>
          <a:ext cx="5430539" cy="5569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4" name="Diagrama 64">
            <a:extLst>
              <a:ext uri="{FF2B5EF4-FFF2-40B4-BE49-F238E27FC236}">
                <a16:creationId xmlns:a16="http://schemas.microsoft.com/office/drawing/2014/main" id="{D27DD7D2-6C68-43FF-9D6A-A8AE98FFF5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363970"/>
              </p:ext>
            </p:extLst>
          </p:nvPr>
        </p:nvGraphicFramePr>
        <p:xfrm>
          <a:off x="5003320" y="852578"/>
          <a:ext cx="7706261" cy="6001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2787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392496-C8FD-4496-AAEA-6A05B647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094" y="2005928"/>
            <a:ext cx="5085484" cy="2128425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MX" sz="6000" b="1" dirty="0">
                <a:ea typeface="+mj-lt"/>
                <a:cs typeface="+mj-lt"/>
              </a:rPr>
              <a:t>Cuéntanos un poco sobre </a:t>
            </a:r>
            <a:r>
              <a:rPr lang="es-MX" sz="6000" b="1" dirty="0" err="1">
                <a:ea typeface="+mj-lt"/>
                <a:cs typeface="+mj-lt"/>
              </a:rPr>
              <a:t>tí</a:t>
            </a:r>
            <a:r>
              <a:rPr lang="es-MX" sz="6000" dirty="0">
                <a:ea typeface="+mj-lt"/>
                <a:cs typeface="+mj-lt"/>
              </a:rPr>
              <a:t>...</a:t>
            </a:r>
            <a:endParaRPr lang="es-MX" sz="6000" dirty="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05C3DC"/>
          </a:solidFill>
          <a:ln w="38100" cap="rnd">
            <a:solidFill>
              <a:srgbClr val="05C3D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Bengala por la noche con un árbol de Navidad">
            <a:extLst>
              <a:ext uri="{FF2B5EF4-FFF2-40B4-BE49-F238E27FC236}">
                <a16:creationId xmlns:a16="http://schemas.microsoft.com/office/drawing/2014/main" id="{2893D660-67F2-4A76-B9DD-AE67958E47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09" r="25836" b="-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3097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DC4290-5CED-4747-AE1E-F50ABE16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pPr algn="ctr"/>
            <a:r>
              <a:rPr lang="es-ES" sz="7200"/>
              <a:t>Hoja de Vida</a:t>
            </a:r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FA923A1-202B-4FFC-8275-24C3D89883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63780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400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4C5C04-0D12-4A93-9062-4A0A8E141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804" y="365125"/>
            <a:ext cx="6216770" cy="1339940"/>
          </a:xfrm>
        </p:spPr>
        <p:txBody>
          <a:bodyPr>
            <a:normAutofit/>
          </a:bodyPr>
          <a:lstStyle/>
          <a:p>
            <a:r>
              <a:rPr lang="es-ES" sz="7200">
                <a:solidFill>
                  <a:schemeClr val="bg1"/>
                </a:solidFill>
              </a:rPr>
              <a:t>Hoja de Vida</a:t>
            </a:r>
          </a:p>
        </p:txBody>
      </p:sp>
      <p:graphicFrame>
        <p:nvGraphicFramePr>
          <p:cNvPr id="12" name="Marcador de contenido 2">
            <a:extLst>
              <a:ext uri="{FF2B5EF4-FFF2-40B4-BE49-F238E27FC236}">
                <a16:creationId xmlns:a16="http://schemas.microsoft.com/office/drawing/2014/main" id="{0F3570B3-8575-48AE-87E7-B4F693F9C0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052777"/>
              </p:ext>
            </p:extLst>
          </p:nvPr>
        </p:nvGraphicFramePr>
        <p:xfrm>
          <a:off x="234351" y="1979240"/>
          <a:ext cx="11622656" cy="4715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744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BD4ADE-18F7-4DBB-A514-2A12F301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15" y="2322973"/>
            <a:ext cx="4137526" cy="2233224"/>
          </a:xfrm>
        </p:spPr>
        <p:txBody>
          <a:bodyPr anchor="ctr">
            <a:noAutofit/>
          </a:bodyPr>
          <a:lstStyle/>
          <a:p>
            <a:pPr algn="ctr"/>
            <a:r>
              <a:rPr lang="es-ES"/>
              <a:t>¿Qué mostramos en la HV?</a:t>
            </a:r>
            <a:endParaRPr lang="es-MX"/>
          </a:p>
        </p:txBody>
      </p:sp>
      <p:sp>
        <p:nvSpPr>
          <p:cNvPr id="12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Marcador de contenido 2">
            <a:extLst>
              <a:ext uri="{FF2B5EF4-FFF2-40B4-BE49-F238E27FC236}">
                <a16:creationId xmlns:a16="http://schemas.microsoft.com/office/drawing/2014/main" id="{9FD0A0B8-D836-4A48-A097-0227EDD149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563829"/>
              </p:ext>
            </p:extLst>
          </p:nvPr>
        </p:nvGraphicFramePr>
        <p:xfrm>
          <a:off x="4532999" y="238257"/>
          <a:ext cx="7547493" cy="6413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0906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afas encima de un libro">
            <a:extLst>
              <a:ext uri="{FF2B5EF4-FFF2-40B4-BE49-F238E27FC236}">
                <a16:creationId xmlns:a16="http://schemas.microsoft.com/office/drawing/2014/main" id="{6FABDDAE-8E2E-4C63-B192-3B23DD8106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314" r="-1" b="1758"/>
          <a:stretch/>
        </p:blipFill>
        <p:spPr>
          <a:xfrm>
            <a:off x="-1" y="-1"/>
            <a:ext cx="12188952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21BBD8D-5320-4E66-86F8-43D1C2C2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b="1"/>
              <a:t>Presentación y contenido</a:t>
            </a:r>
            <a:endParaRPr lang="en-US" sz="960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37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448B5AFF6B374F85F50986850C3E42" ma:contentTypeVersion="22" ma:contentTypeDescription="Crear nuevo documento." ma:contentTypeScope="" ma:versionID="41edc462bd37da2b371e1d1eede1776b">
  <xsd:schema xmlns:xsd="http://www.w3.org/2001/XMLSchema" xmlns:xs="http://www.w3.org/2001/XMLSchema" xmlns:p="http://schemas.microsoft.com/office/2006/metadata/properties" xmlns:ns2="d7334039-8d68-4096-859a-b0855d8f9ddd" xmlns:ns3="59b37fb1-7140-4892-9e1d-bdd1aed80818" targetNamespace="http://schemas.microsoft.com/office/2006/metadata/properties" ma:root="true" ma:fieldsID="39c30c23c057ba6f8bf17115d7691982" ns2:_="" ns3:_="">
    <xsd:import namespace="d7334039-8d68-4096-859a-b0855d8f9ddd"/>
    <xsd:import namespace="59b37fb1-7140-4892-9e1d-bdd1aed808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Resultados" minOccurs="0"/>
                <xsd:element ref="ns2:MediaLengthInSeconds" minOccurs="0"/>
                <xsd:element ref="ns2:_x0041_P9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334039-8d68-4096-859a-b0855d8f9d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Resultados" ma:index="20" nillable="true" ma:displayName="Resultados" ma:default="Escriba la opción nº 1" ma:internalName="Resultados">
      <xsd:simpleType>
        <xsd:restriction base="dms:Unknown">
          <xsd:enumeration value="Escriba la opción nº 1"/>
          <xsd:enumeration value="Escriba la opción nº 2"/>
          <xsd:enumeration value="Escriba la opción nº 3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x0041_P9" ma:index="22" nillable="true" ma:displayName="Este AP" ma:format="Dropdown" ma:internalName="_x0041_P9">
      <xsd:simpleType>
        <xsd:restriction base="dms:Text">
          <xsd:maxLength value="255"/>
        </xsd:restriction>
      </xsd:simpleType>
    </xsd:element>
    <xsd:element name="lcf76f155ced4ddcb4097134ff3c332f" ma:index="25" nillable="true" ma:taxonomy="true" ma:internalName="lcf76f155ced4ddcb4097134ff3c332f" ma:taxonomyFieldName="MediaServiceImageTags" ma:displayName="Etiquetas de imagen" ma:readOnly="false" ma:fieldId="{5cf76f15-5ced-4ddc-b409-7134ff3c332f}" ma:taxonomyMulti="true" ma:sspId="e3083340-18c3-4d5f-bd51-a3670af1dd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b37fb1-7140-4892-9e1d-bdd1aed8081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d183a72-326d-4e43-b415-e14661d5aec8}" ma:internalName="TaxCatchAll" ma:showField="CatchAllData" ma:web="59b37fb1-7140-4892-9e1d-bdd1aed8081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ultados xmlns="d7334039-8d68-4096-859a-b0855d8f9ddd">Escriba la opción nº 1</Resultados>
    <_x0041_P9 xmlns="d7334039-8d68-4096-859a-b0855d8f9ddd" xsi:nil="true"/>
    <lcf76f155ced4ddcb4097134ff3c332f xmlns="d7334039-8d68-4096-859a-b0855d8f9ddd">
      <Terms xmlns="http://schemas.microsoft.com/office/infopath/2007/PartnerControls"/>
    </lcf76f155ced4ddcb4097134ff3c332f>
    <TaxCatchAll xmlns="59b37fb1-7140-4892-9e1d-bdd1aed80818" xsi:nil="true"/>
  </documentManagement>
</p:properties>
</file>

<file path=customXml/itemProps1.xml><?xml version="1.0" encoding="utf-8"?>
<ds:datastoreItem xmlns:ds="http://schemas.openxmlformats.org/officeDocument/2006/customXml" ds:itemID="{4F14F606-333F-4CA6-824F-DA0127E050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334039-8d68-4096-859a-b0855d8f9ddd"/>
    <ds:schemaRef ds:uri="59b37fb1-7140-4892-9e1d-bdd1aed808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907A82-34A7-43C8-93DD-DDD190183E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C664F9-EADB-4A7B-B1D0-A88F7B28E89D}">
  <ds:schemaRefs>
    <ds:schemaRef ds:uri="d7334039-8d68-4096-859a-b0855d8f9ddd"/>
    <ds:schemaRef ds:uri="http://schemas.microsoft.com/office/2006/metadata/properties"/>
    <ds:schemaRef ds:uri="http://schemas.microsoft.com/office/infopath/2007/PartnerControls"/>
    <ds:schemaRef ds:uri="59b37fb1-7140-4892-9e1d-bdd1aed8081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Microsoft Office PowerPoint</Application>
  <PresentationFormat>Panorámica</PresentationFormat>
  <Paragraphs>91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Arial,Sans-Serif</vt:lpstr>
      <vt:lpstr>Modern Love</vt:lpstr>
      <vt:lpstr>The Hand</vt:lpstr>
      <vt:lpstr>SketchyVTI</vt:lpstr>
      <vt:lpstr>Identificando y resaltando mi marca personal</vt:lpstr>
      <vt:lpstr>Marca Personal</vt:lpstr>
      <vt:lpstr>Presentación de PowerPoint</vt:lpstr>
      <vt:lpstr>Presentación de PowerPoint</vt:lpstr>
      <vt:lpstr>Cuéntanos un poco sobre tí...</vt:lpstr>
      <vt:lpstr>Hoja de Vida</vt:lpstr>
      <vt:lpstr>Hoja de Vida</vt:lpstr>
      <vt:lpstr>¿Qué mostramos en la HV?</vt:lpstr>
      <vt:lpstr>Presentación y contenido</vt:lpstr>
      <vt:lpstr>Pero antes...</vt:lpstr>
      <vt:lpstr>Partes de la HV</vt:lpstr>
      <vt:lpstr>Partes de la HV</vt:lpstr>
      <vt:lpstr>Claves a tener en cuenta...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Administrator</cp:lastModifiedBy>
  <cp:revision>20</cp:revision>
  <dcterms:created xsi:type="dcterms:W3CDTF">2021-02-02T14:05:50Z</dcterms:created>
  <dcterms:modified xsi:type="dcterms:W3CDTF">2022-10-05T17:26:36Z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0x0101001C448B5AFF6B374F85F50986850C3E42</vt:lpwstr>
  </property>
</Properties>
</file>