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850"/>
    <a:srgbClr val="3A5C7A"/>
    <a:srgbClr val="FFFFFF"/>
    <a:srgbClr val="1E2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7" autoAdjust="0"/>
    <p:restoredTop sz="94660"/>
  </p:normalViewPr>
  <p:slideViewPr>
    <p:cSldViewPr snapToGrid="0">
      <p:cViewPr>
        <p:scale>
          <a:sx n="104" d="100"/>
          <a:sy n="104" d="100"/>
        </p:scale>
        <p:origin x="-466" y="-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EC66-A5CE-4314-9E4E-BA954E3C7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C2679-FDF0-44A1-A6D7-4824E08D7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39C3-71C2-4FF6-8BC8-8F9F8798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2622-92ED-4BC9-9ABB-4BDF5BB7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DFCD-9FB0-4674-B196-C93C4744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2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CA3F-B82F-4BC0-8768-B7601B9D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2A6C2-AE5B-4145-8B6D-838099DF1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1C1-C264-42B3-8926-A1B417FF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523B-EED3-441F-96FC-83D4D7B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1CAA-1EEB-45E6-BB3A-78534FB7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DB275-D494-4B1B-8DC9-616A481B6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07A8D-384C-48E1-BB2C-C36F13B0C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8FF7-F00A-4058-B598-DE4CC66B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7AC2-C6BC-4DB2-8AB4-C96218B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6AE7-C734-4731-9360-CC896265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E741-24FE-4FD1-BB9E-02E8338E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5437-5FB4-46FB-965F-703A88F8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9638-9AF3-4BD7-B7DB-55336134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54C1-5E6B-4D3C-84B2-AB8585F8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0433-1282-46CD-8C84-5DBE1CB3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4BB2-28DB-456C-8C19-92E73998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C90A-1F2B-4286-A998-AF2F7CAB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DABB-5B6B-439A-9DA8-64DE5274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1761-5137-4F41-8F7B-7D0B8233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980E-86CC-4E7C-8EEC-7C9DF519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651A-3362-4CD9-9980-B6699416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B6D9-310B-4723-A2E6-FCD21D23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22CCE-2B7A-4730-9C49-54A294BC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F956E-C381-403C-8103-20DFC9D6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8E3D-722C-41D0-BC93-537F0815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71C0-A32B-47D5-9DAD-B3B6D9A2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B50D-33E2-4A19-AF94-2C602460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4C34-E8C8-46AC-B264-1FA18C8A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835EF-2032-4524-8217-BF78A081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21876-75BE-4773-A00B-010E4C3C1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61C0A-A622-4E58-95EF-1566CFBCC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FDCA2-B2E2-41A4-A20D-59F1A44D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D7414-5FA7-4760-A721-E7FBE65D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47ACB-EE96-487C-9F74-D5DBE1A7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CE83-2DC6-4C69-8C90-E06AE1E9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E3A39-2DDC-425E-8A8F-605D87E6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84F83-9A91-43BA-9421-E018F402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134D8-71AA-4EE6-ADC6-AFD72F22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965A-47EF-4B30-8565-3477011C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40F41-1D63-45CB-A499-FC5C6084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8F0EA-3DF8-433E-9928-BECC0B30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0CF5-A285-465D-9E0C-9B3DC71D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E7A0-435C-4DD6-808A-058CCE6F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4EA7A-2D18-4370-9EBE-2852082B9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5D4FD-AB94-42B2-B830-8F6C088B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75E14-BDCD-4B8B-8461-A6B9BDA5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F9A5-66B5-4F8F-A9D5-1F5C3741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C204-8C61-4CC8-B752-1A76A4CD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E3B56-6652-410D-A5D5-489E8518F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D57B-560F-45D7-8900-03E4A14FB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90094-9B9B-4083-9F50-ADFB74B9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D44FA-9726-4868-AF87-3B26B1D8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D57AB-A866-4A7E-811B-686901AB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4748D-CF57-419B-ADD4-7545DB0D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A754-8487-4AF9-935E-3495E728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26EF-0A96-4DD9-87E0-0DF7FC38C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EA15-A1A1-46A1-9F88-F45FB0CDCF01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6BAE-E618-424D-B102-958FB0346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F2D3-CE11-421C-9800-7BC0B2C36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243DB-1611-4E70-9244-C4C1454B1A5C}"/>
              </a:ext>
            </a:extLst>
          </p:cNvPr>
          <p:cNvSpPr>
            <a:spLocks noChangeAspect="1"/>
          </p:cNvSpPr>
          <p:nvPr/>
        </p:nvSpPr>
        <p:spPr>
          <a:xfrm>
            <a:off x="1496443" y="472458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57AFD-13CF-4A46-BCC3-B59924172009}"/>
              </a:ext>
            </a:extLst>
          </p:cNvPr>
          <p:cNvSpPr>
            <a:spLocks noChangeAspect="1"/>
          </p:cNvSpPr>
          <p:nvPr/>
        </p:nvSpPr>
        <p:spPr>
          <a:xfrm>
            <a:off x="4249168" y="472458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84C11-946D-4C7C-B5C2-21FAA048981D}"/>
              </a:ext>
            </a:extLst>
          </p:cNvPr>
          <p:cNvCxnSpPr>
            <a:cxnSpLocks/>
          </p:cNvCxnSpPr>
          <p:nvPr/>
        </p:nvCxnSpPr>
        <p:spPr>
          <a:xfrm>
            <a:off x="4598263" y="769620"/>
            <a:ext cx="1687590" cy="170180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5C0F-3246-45FB-B1BD-08913B4F2A3C}"/>
              </a:ext>
            </a:extLst>
          </p:cNvPr>
          <p:cNvSpPr>
            <a:spLocks noChangeAspect="1"/>
          </p:cNvSpPr>
          <p:nvPr/>
        </p:nvSpPr>
        <p:spPr>
          <a:xfrm>
            <a:off x="4542777" y="732783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DF335A-6697-4270-8E00-C0EE0E99F10A}"/>
              </a:ext>
            </a:extLst>
          </p:cNvPr>
          <p:cNvSpPr>
            <a:spLocks noChangeAspect="1"/>
          </p:cNvSpPr>
          <p:nvPr/>
        </p:nvSpPr>
        <p:spPr>
          <a:xfrm>
            <a:off x="7001893" y="472458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CDFCCD-8F7A-44C0-8A65-CC690C9AC857}"/>
              </a:ext>
            </a:extLst>
          </p:cNvPr>
          <p:cNvCxnSpPr>
            <a:cxnSpLocks/>
          </p:cNvCxnSpPr>
          <p:nvPr/>
        </p:nvCxnSpPr>
        <p:spPr>
          <a:xfrm flipH="1">
            <a:off x="4584928" y="773430"/>
            <a:ext cx="1697115" cy="169799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1B3E09-8FBD-4E57-928A-46C450D08228}"/>
              </a:ext>
            </a:extLst>
          </p:cNvPr>
          <p:cNvSpPr>
            <a:spLocks noChangeAspect="1"/>
          </p:cNvSpPr>
          <p:nvPr/>
        </p:nvSpPr>
        <p:spPr>
          <a:xfrm>
            <a:off x="7718292" y="1152627"/>
            <a:ext cx="938557" cy="938896"/>
          </a:xfrm>
          <a:prstGeom prst="rect">
            <a:avLst/>
          </a:prstGeom>
          <a:noFill/>
          <a:ln w="22225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899B75-5B3A-472A-AB75-A697D4E5019A}"/>
              </a:ext>
            </a:extLst>
          </p:cNvPr>
          <p:cNvGrpSpPr/>
          <p:nvPr/>
        </p:nvGrpSpPr>
        <p:grpSpPr>
          <a:xfrm>
            <a:off x="7259307" y="694543"/>
            <a:ext cx="688650" cy="688650"/>
            <a:chOff x="6966344" y="1608943"/>
            <a:chExt cx="688650" cy="68865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6BDF7E-2FDE-4B52-8E31-40E525747C24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FC73C75-8A5D-48C0-BB0B-0CA04556EF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89BD8-F4C1-42F5-99C5-C7F13F493B3D}"/>
              </a:ext>
            </a:extLst>
          </p:cNvPr>
          <p:cNvGrpSpPr/>
          <p:nvPr/>
        </p:nvGrpSpPr>
        <p:grpSpPr>
          <a:xfrm rot="5400000">
            <a:off x="8424678" y="694543"/>
            <a:ext cx="688650" cy="688650"/>
            <a:chOff x="6966344" y="1608943"/>
            <a:chExt cx="688650" cy="68865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B9B086-3AE6-43AC-BCAC-6983FEB291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6F0A91-93DE-4F57-B0B4-18FAB717F1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54AC72-7BF8-46F1-88C0-1524FFA1B983}"/>
              </a:ext>
            </a:extLst>
          </p:cNvPr>
          <p:cNvGrpSpPr/>
          <p:nvPr/>
        </p:nvGrpSpPr>
        <p:grpSpPr>
          <a:xfrm rot="10800000">
            <a:off x="8417783" y="1862684"/>
            <a:ext cx="688650" cy="688650"/>
            <a:chOff x="6966344" y="1608943"/>
            <a:chExt cx="688650" cy="68865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7831808-7D4A-44C2-95CE-F9CD7A2CEFAF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3056D4-7CB2-4CDB-92D1-019831F9D0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6916E12-B55B-4A45-B11E-22A3CE33EBF5}"/>
              </a:ext>
            </a:extLst>
          </p:cNvPr>
          <p:cNvGrpSpPr/>
          <p:nvPr/>
        </p:nvGrpSpPr>
        <p:grpSpPr>
          <a:xfrm rot="16200000">
            <a:off x="7258121" y="1863367"/>
            <a:ext cx="688650" cy="688650"/>
            <a:chOff x="6966344" y="1608943"/>
            <a:chExt cx="688650" cy="68865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363AAF-69BB-4C95-A405-05C8DB14E628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C6002A-ED8D-4708-93EC-5B669BA6E3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E00414B-F980-4BB4-B91D-6960879568AF}"/>
              </a:ext>
            </a:extLst>
          </p:cNvPr>
          <p:cNvSpPr>
            <a:spLocks noChangeAspect="1"/>
          </p:cNvSpPr>
          <p:nvPr/>
        </p:nvSpPr>
        <p:spPr>
          <a:xfrm>
            <a:off x="7291495" y="727804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C8730-A0AD-4B85-8917-648D984B797D}"/>
              </a:ext>
            </a:extLst>
          </p:cNvPr>
          <p:cNvSpPr>
            <a:spLocks noChangeAspect="1"/>
          </p:cNvSpPr>
          <p:nvPr/>
        </p:nvSpPr>
        <p:spPr>
          <a:xfrm>
            <a:off x="1780527" y="732783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C906F-CC22-46F9-9470-3940046D7B37}"/>
              </a:ext>
            </a:extLst>
          </p:cNvPr>
          <p:cNvSpPr>
            <a:spLocks noChangeAspect="1"/>
          </p:cNvSpPr>
          <p:nvPr/>
        </p:nvSpPr>
        <p:spPr>
          <a:xfrm>
            <a:off x="7001893" y="3261079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AE331F-FCFA-4A5B-A06C-9D4553A636A0}"/>
              </a:ext>
            </a:extLst>
          </p:cNvPr>
          <p:cNvSpPr>
            <a:spLocks noChangeAspect="1"/>
          </p:cNvSpPr>
          <p:nvPr/>
        </p:nvSpPr>
        <p:spPr>
          <a:xfrm>
            <a:off x="7718292" y="3941248"/>
            <a:ext cx="938557" cy="938896"/>
          </a:xfrm>
          <a:prstGeom prst="rect">
            <a:avLst/>
          </a:prstGeom>
          <a:noFill/>
          <a:ln w="22225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B08C23-781E-458C-B982-59F268B56365}"/>
              </a:ext>
            </a:extLst>
          </p:cNvPr>
          <p:cNvGrpSpPr/>
          <p:nvPr/>
        </p:nvGrpSpPr>
        <p:grpSpPr>
          <a:xfrm>
            <a:off x="7259307" y="3483164"/>
            <a:ext cx="688650" cy="688650"/>
            <a:chOff x="6966344" y="1608943"/>
            <a:chExt cx="688650" cy="68865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758517-BFC6-41B9-8BE4-DB2245DC43A6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1B7320B-433B-4A18-B853-8745C33CBC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E78E53-733A-46FA-BA35-48E9CFED1763}"/>
              </a:ext>
            </a:extLst>
          </p:cNvPr>
          <p:cNvGrpSpPr/>
          <p:nvPr/>
        </p:nvGrpSpPr>
        <p:grpSpPr>
          <a:xfrm rot="16200000">
            <a:off x="7258121" y="4651988"/>
            <a:ext cx="688650" cy="688650"/>
            <a:chOff x="6966344" y="1608943"/>
            <a:chExt cx="688650" cy="68865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6846E61-D1F5-40FF-89D7-F13E48AC449D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E38EB1-705E-48B7-B58D-1A2C8E9C8E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BA30F4-DD44-4E0B-B74C-62669465D8FD}"/>
              </a:ext>
            </a:extLst>
          </p:cNvPr>
          <p:cNvSpPr>
            <a:spLocks noChangeAspect="1"/>
          </p:cNvSpPr>
          <p:nvPr/>
        </p:nvSpPr>
        <p:spPr>
          <a:xfrm>
            <a:off x="7291495" y="3516425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A55672-85FC-4C60-A5FB-02DDD62A252F}"/>
              </a:ext>
            </a:extLst>
          </p:cNvPr>
          <p:cNvCxnSpPr>
            <a:cxnSpLocks/>
          </p:cNvCxnSpPr>
          <p:nvPr/>
        </p:nvCxnSpPr>
        <p:spPr>
          <a:xfrm>
            <a:off x="1780527" y="1618712"/>
            <a:ext cx="1781175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D5AFDD7-BE6B-4755-BCE1-F7C50D442A75}"/>
              </a:ext>
            </a:extLst>
          </p:cNvPr>
          <p:cNvSpPr>
            <a:spLocks noChangeAspect="1"/>
          </p:cNvSpPr>
          <p:nvPr/>
        </p:nvSpPr>
        <p:spPr>
          <a:xfrm>
            <a:off x="4249168" y="3261079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AD05C9-D756-4B99-BA70-9FD8802C71F6}"/>
              </a:ext>
            </a:extLst>
          </p:cNvPr>
          <p:cNvSpPr>
            <a:spLocks noChangeAspect="1"/>
          </p:cNvSpPr>
          <p:nvPr/>
        </p:nvSpPr>
        <p:spPr>
          <a:xfrm>
            <a:off x="4533252" y="3521404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952344-FD29-4517-AAD5-FEC8A2FBA6BE}"/>
              </a:ext>
            </a:extLst>
          </p:cNvPr>
          <p:cNvCxnSpPr>
            <a:cxnSpLocks/>
          </p:cNvCxnSpPr>
          <p:nvPr/>
        </p:nvCxnSpPr>
        <p:spPr>
          <a:xfrm>
            <a:off x="4827554" y="4852814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8DAF07F-582C-4B9B-A2DB-4F9578420975}"/>
              </a:ext>
            </a:extLst>
          </p:cNvPr>
          <p:cNvCxnSpPr>
            <a:cxnSpLocks/>
          </p:cNvCxnSpPr>
          <p:nvPr/>
        </p:nvCxnSpPr>
        <p:spPr>
          <a:xfrm>
            <a:off x="5149980" y="4856200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E858CD5-3E30-417F-8982-CCCC97BE9AC4}"/>
              </a:ext>
            </a:extLst>
          </p:cNvPr>
          <p:cNvCxnSpPr>
            <a:cxnSpLocks/>
          </p:cNvCxnSpPr>
          <p:nvPr/>
        </p:nvCxnSpPr>
        <p:spPr>
          <a:xfrm>
            <a:off x="5470172" y="4853747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25A4688-0D96-4A10-9806-7C9E088F37F3}"/>
              </a:ext>
            </a:extLst>
          </p:cNvPr>
          <p:cNvCxnSpPr>
            <a:cxnSpLocks/>
          </p:cNvCxnSpPr>
          <p:nvPr/>
        </p:nvCxnSpPr>
        <p:spPr>
          <a:xfrm>
            <a:off x="5785306" y="4856200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F9AC2C-A901-4724-8877-96F5B671D032}"/>
              </a:ext>
            </a:extLst>
          </p:cNvPr>
          <p:cNvGrpSpPr/>
          <p:nvPr/>
        </p:nvGrpSpPr>
        <p:grpSpPr>
          <a:xfrm flipV="1">
            <a:off x="4903922" y="3525221"/>
            <a:ext cx="1106555" cy="836589"/>
            <a:chOff x="4830034" y="3645291"/>
            <a:chExt cx="1106555" cy="836589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2295656-9C69-4550-8E11-E7406E552FF2}"/>
                </a:ext>
              </a:extLst>
            </p:cNvPr>
            <p:cNvSpPr/>
            <p:nvPr/>
          </p:nvSpPr>
          <p:spPr>
            <a:xfrm flipV="1">
              <a:off x="4830034" y="3879253"/>
              <a:ext cx="1106555" cy="602627"/>
            </a:xfrm>
            <a:prstGeom prst="triangle">
              <a:avLst/>
            </a:prstGeom>
            <a:solidFill>
              <a:srgbClr val="3E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A64646-AA64-4815-ADF5-5E633BE29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311" y="3645291"/>
              <a:ext cx="0" cy="233962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328EC60-C842-4508-9469-800BF7FC5388}"/>
              </a:ext>
            </a:extLst>
          </p:cNvPr>
          <p:cNvCxnSpPr>
            <a:cxnSpLocks/>
          </p:cNvCxnSpPr>
          <p:nvPr/>
        </p:nvCxnSpPr>
        <p:spPr>
          <a:xfrm flipV="1">
            <a:off x="4607788" y="4355846"/>
            <a:ext cx="0" cy="765717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3F8D89F-7C25-42AA-A57C-B6E94FE2AF10}"/>
              </a:ext>
            </a:extLst>
          </p:cNvPr>
          <p:cNvCxnSpPr>
            <a:cxnSpLocks/>
          </p:cNvCxnSpPr>
          <p:nvPr/>
        </p:nvCxnSpPr>
        <p:spPr>
          <a:xfrm>
            <a:off x="4497705" y="5232533"/>
            <a:ext cx="1850081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8A557B-3C15-43FF-AA36-B3F65933F1D5}"/>
              </a:ext>
            </a:extLst>
          </p:cNvPr>
          <p:cNvCxnSpPr>
            <a:cxnSpLocks/>
          </p:cNvCxnSpPr>
          <p:nvPr/>
        </p:nvCxnSpPr>
        <p:spPr>
          <a:xfrm flipV="1">
            <a:off x="6238468" y="4355079"/>
            <a:ext cx="0" cy="765717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1AC7ECC-F037-4D63-BCED-18F75EE55761}"/>
              </a:ext>
            </a:extLst>
          </p:cNvPr>
          <p:cNvCxnSpPr>
            <a:cxnSpLocks/>
          </p:cNvCxnSpPr>
          <p:nvPr/>
        </p:nvCxnSpPr>
        <p:spPr>
          <a:xfrm flipH="1">
            <a:off x="4555374" y="4466095"/>
            <a:ext cx="288773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EAF86CF-4ACB-49AB-A8CD-CD23B89E42C0}"/>
              </a:ext>
            </a:extLst>
          </p:cNvPr>
          <p:cNvCxnSpPr>
            <a:cxnSpLocks/>
          </p:cNvCxnSpPr>
          <p:nvPr/>
        </p:nvCxnSpPr>
        <p:spPr>
          <a:xfrm flipH="1">
            <a:off x="6003527" y="4466095"/>
            <a:ext cx="288773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CF60BBA-B899-4B4C-85A9-025212743CF5}"/>
              </a:ext>
            </a:extLst>
          </p:cNvPr>
          <p:cNvSpPr>
            <a:spLocks noChangeAspect="1"/>
          </p:cNvSpPr>
          <p:nvPr/>
        </p:nvSpPr>
        <p:spPr>
          <a:xfrm>
            <a:off x="1500366" y="3250148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153A7A2-A9E5-4AF6-8347-AB1F32FF0415}"/>
              </a:ext>
            </a:extLst>
          </p:cNvPr>
          <p:cNvSpPr>
            <a:spLocks noChangeAspect="1"/>
          </p:cNvSpPr>
          <p:nvPr/>
        </p:nvSpPr>
        <p:spPr>
          <a:xfrm>
            <a:off x="1784450" y="3510473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BF33B8A-35BE-492B-BFD0-7DC1D4B08601}"/>
              </a:ext>
            </a:extLst>
          </p:cNvPr>
          <p:cNvCxnSpPr>
            <a:cxnSpLocks/>
          </p:cNvCxnSpPr>
          <p:nvPr/>
        </p:nvCxnSpPr>
        <p:spPr>
          <a:xfrm>
            <a:off x="2078752" y="4841883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C5ED2E3-FC38-4747-8550-2AFCDA04CA2F}"/>
              </a:ext>
            </a:extLst>
          </p:cNvPr>
          <p:cNvCxnSpPr>
            <a:cxnSpLocks/>
          </p:cNvCxnSpPr>
          <p:nvPr/>
        </p:nvCxnSpPr>
        <p:spPr>
          <a:xfrm>
            <a:off x="2401178" y="4845269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353D3CF-3020-4C80-8E27-2A44E5CCCB37}"/>
              </a:ext>
            </a:extLst>
          </p:cNvPr>
          <p:cNvCxnSpPr>
            <a:cxnSpLocks/>
          </p:cNvCxnSpPr>
          <p:nvPr/>
        </p:nvCxnSpPr>
        <p:spPr>
          <a:xfrm>
            <a:off x="2721370" y="4842816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AC9227D-473B-4EDE-84E9-D149001B7360}"/>
              </a:ext>
            </a:extLst>
          </p:cNvPr>
          <p:cNvCxnSpPr>
            <a:cxnSpLocks/>
          </p:cNvCxnSpPr>
          <p:nvPr/>
        </p:nvCxnSpPr>
        <p:spPr>
          <a:xfrm>
            <a:off x="3036504" y="4845269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A40633E-20CC-4DCF-8DF8-9C76B96EEEC8}"/>
              </a:ext>
            </a:extLst>
          </p:cNvPr>
          <p:cNvGrpSpPr/>
          <p:nvPr/>
        </p:nvGrpSpPr>
        <p:grpSpPr>
          <a:xfrm>
            <a:off x="2155120" y="3514290"/>
            <a:ext cx="1106555" cy="836589"/>
            <a:chOff x="4830034" y="3645291"/>
            <a:chExt cx="1106555" cy="836589"/>
          </a:xfrm>
        </p:grpSpPr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9CE2E6E7-9C7F-46BB-B74A-8F03DBE7295F}"/>
                </a:ext>
              </a:extLst>
            </p:cNvPr>
            <p:cNvSpPr/>
            <p:nvPr/>
          </p:nvSpPr>
          <p:spPr>
            <a:xfrm flipV="1">
              <a:off x="4830034" y="3879253"/>
              <a:ext cx="1106555" cy="602627"/>
            </a:xfrm>
            <a:prstGeom prst="triangle">
              <a:avLst/>
            </a:prstGeom>
            <a:solidFill>
              <a:srgbClr val="3E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0D909CC-FE0A-4334-ABBA-325789CCE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311" y="3645291"/>
              <a:ext cx="0" cy="233962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8A89D7A-7119-4BAF-A906-9ED5173F765C}"/>
              </a:ext>
            </a:extLst>
          </p:cNvPr>
          <p:cNvCxnSpPr>
            <a:cxnSpLocks/>
          </p:cNvCxnSpPr>
          <p:nvPr/>
        </p:nvCxnSpPr>
        <p:spPr>
          <a:xfrm flipV="1">
            <a:off x="1858986" y="4344915"/>
            <a:ext cx="0" cy="765717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E51A95-1E59-4D32-B72F-3B9F3F4855F3}"/>
              </a:ext>
            </a:extLst>
          </p:cNvPr>
          <p:cNvCxnSpPr>
            <a:cxnSpLocks/>
          </p:cNvCxnSpPr>
          <p:nvPr/>
        </p:nvCxnSpPr>
        <p:spPr>
          <a:xfrm>
            <a:off x="1748903" y="5221602"/>
            <a:ext cx="1850081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76D92D-F0C6-44E3-A762-5C5DD9ECF586}"/>
              </a:ext>
            </a:extLst>
          </p:cNvPr>
          <p:cNvCxnSpPr>
            <a:cxnSpLocks/>
          </p:cNvCxnSpPr>
          <p:nvPr/>
        </p:nvCxnSpPr>
        <p:spPr>
          <a:xfrm flipV="1">
            <a:off x="3489666" y="4344148"/>
            <a:ext cx="0" cy="765717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937AEE-FA59-4315-A5D7-1568A0D8E424}"/>
              </a:ext>
            </a:extLst>
          </p:cNvPr>
          <p:cNvCxnSpPr>
            <a:cxnSpLocks/>
          </p:cNvCxnSpPr>
          <p:nvPr/>
        </p:nvCxnSpPr>
        <p:spPr>
          <a:xfrm flipH="1">
            <a:off x="1806572" y="4455164"/>
            <a:ext cx="288773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6A45039-EACC-468F-9D58-32A16ABEDB92}"/>
              </a:ext>
            </a:extLst>
          </p:cNvPr>
          <p:cNvCxnSpPr>
            <a:cxnSpLocks/>
          </p:cNvCxnSpPr>
          <p:nvPr/>
        </p:nvCxnSpPr>
        <p:spPr>
          <a:xfrm flipH="1">
            <a:off x="3254725" y="4455164"/>
            <a:ext cx="288773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3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3E43C34-3952-410D-8D0F-261831625D45}"/>
              </a:ext>
            </a:extLst>
          </p:cNvPr>
          <p:cNvSpPr>
            <a:spLocks noChangeAspect="1"/>
          </p:cNvSpPr>
          <p:nvPr/>
        </p:nvSpPr>
        <p:spPr>
          <a:xfrm>
            <a:off x="3590367" y="3436403"/>
            <a:ext cx="2731987" cy="27319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83EA16-B63E-4747-9772-313F088A403A}"/>
              </a:ext>
            </a:extLst>
          </p:cNvPr>
          <p:cNvSpPr>
            <a:spLocks noChangeAspect="1"/>
          </p:cNvSpPr>
          <p:nvPr/>
        </p:nvSpPr>
        <p:spPr>
          <a:xfrm>
            <a:off x="225170" y="340477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281AA7-A0C9-42EB-B533-972A570DC58A}"/>
              </a:ext>
            </a:extLst>
          </p:cNvPr>
          <p:cNvSpPr>
            <a:spLocks noChangeAspect="1"/>
          </p:cNvSpPr>
          <p:nvPr/>
        </p:nvSpPr>
        <p:spPr>
          <a:xfrm>
            <a:off x="3580842" y="359828"/>
            <a:ext cx="2731987" cy="27319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E6CFAC7-60C0-4629-9497-BA9F7B9C15B2}"/>
              </a:ext>
            </a:extLst>
          </p:cNvPr>
          <p:cNvSpPr>
            <a:spLocks noChangeAspect="1"/>
          </p:cNvSpPr>
          <p:nvPr/>
        </p:nvSpPr>
        <p:spPr>
          <a:xfrm>
            <a:off x="3615499" y="391452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F732E36-DC54-4DF9-B88D-44BA9B3B7FCD}"/>
              </a:ext>
            </a:extLst>
          </p:cNvPr>
          <p:cNvSpPr>
            <a:spLocks noChangeAspect="1"/>
          </p:cNvSpPr>
          <p:nvPr/>
        </p:nvSpPr>
        <p:spPr>
          <a:xfrm>
            <a:off x="4163775" y="900512"/>
            <a:ext cx="1570275" cy="15836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A5BFAD-FBF9-41CE-B4AF-C6BD3DBC3185}"/>
              </a:ext>
            </a:extLst>
          </p:cNvPr>
          <p:cNvSpPr>
            <a:spLocks noChangeAspect="1"/>
          </p:cNvSpPr>
          <p:nvPr/>
        </p:nvSpPr>
        <p:spPr>
          <a:xfrm>
            <a:off x="215645" y="347254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47FC1-9663-493D-B54C-7CDDEFC76110}"/>
              </a:ext>
            </a:extLst>
          </p:cNvPr>
          <p:cNvSpPr>
            <a:spLocks noChangeAspect="1"/>
          </p:cNvSpPr>
          <p:nvPr/>
        </p:nvSpPr>
        <p:spPr>
          <a:xfrm>
            <a:off x="250302" y="369353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0FF194-5A1F-4F27-B6CA-8968FC13C100}"/>
              </a:ext>
            </a:extLst>
          </p:cNvPr>
          <p:cNvSpPr>
            <a:spLocks noChangeAspect="1"/>
          </p:cNvSpPr>
          <p:nvPr/>
        </p:nvSpPr>
        <p:spPr>
          <a:xfrm>
            <a:off x="662224" y="647601"/>
            <a:ext cx="580289" cy="5852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DADD90D8-80B7-476E-9E61-9F811A143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0" y="1081482"/>
            <a:ext cx="2215701" cy="1836377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6E3FA31F-0678-4B08-AE2F-B4E8EDF0C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0" y="3139134"/>
            <a:ext cx="2215701" cy="183637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899696-C091-4BD3-99F8-FD057D9F4DB5}"/>
              </a:ext>
            </a:extLst>
          </p:cNvPr>
          <p:cNvCxnSpPr>
            <a:cxnSpLocks/>
          </p:cNvCxnSpPr>
          <p:nvPr/>
        </p:nvCxnSpPr>
        <p:spPr>
          <a:xfrm flipH="1" flipV="1">
            <a:off x="2119946" y="1023267"/>
            <a:ext cx="583463" cy="81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587AFFA-3C42-4281-8BDE-0AD5AF37EB2B}"/>
              </a:ext>
            </a:extLst>
          </p:cNvPr>
          <p:cNvSpPr/>
          <p:nvPr/>
        </p:nvSpPr>
        <p:spPr>
          <a:xfrm>
            <a:off x="259080" y="1021080"/>
            <a:ext cx="2651760" cy="1463040"/>
          </a:xfrm>
          <a:custGeom>
            <a:avLst/>
            <a:gdLst>
              <a:gd name="connsiteX0" fmla="*/ 0 w 2651760"/>
              <a:gd name="connsiteY0" fmla="*/ 1463040 h 1463040"/>
              <a:gd name="connsiteX1" fmla="*/ 726440 w 2651760"/>
              <a:gd name="connsiteY1" fmla="*/ 528320 h 1463040"/>
              <a:gd name="connsiteX2" fmla="*/ 1087120 w 2651760"/>
              <a:gd name="connsiteY2" fmla="*/ 1005840 h 1463040"/>
              <a:gd name="connsiteX3" fmla="*/ 1864360 w 2651760"/>
              <a:gd name="connsiteY3" fmla="*/ 0 h 1463040"/>
              <a:gd name="connsiteX4" fmla="*/ 2651760 w 2651760"/>
              <a:gd name="connsiteY4" fmla="*/ 111252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760" h="1463040">
                <a:moveTo>
                  <a:pt x="0" y="1463040"/>
                </a:moveTo>
                <a:lnTo>
                  <a:pt x="726440" y="528320"/>
                </a:lnTo>
                <a:lnTo>
                  <a:pt x="1087120" y="1005840"/>
                </a:lnTo>
                <a:lnTo>
                  <a:pt x="1864360" y="0"/>
                </a:lnTo>
                <a:lnTo>
                  <a:pt x="2651760" y="1112520"/>
                </a:lnTo>
              </a:path>
            </a:pathLst>
          </a:cu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52ED9A6-A2F3-4A79-8E49-D2DB7BA40419}"/>
              </a:ext>
            </a:extLst>
          </p:cNvPr>
          <p:cNvSpPr>
            <a:spLocks noChangeAspect="1"/>
          </p:cNvSpPr>
          <p:nvPr/>
        </p:nvSpPr>
        <p:spPr>
          <a:xfrm>
            <a:off x="250302" y="3438294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916C6A7-FD33-4A8F-926C-9581C5FB50ED}"/>
              </a:ext>
            </a:extLst>
          </p:cNvPr>
          <p:cNvSpPr>
            <a:spLocks noChangeAspect="1"/>
          </p:cNvSpPr>
          <p:nvPr/>
        </p:nvSpPr>
        <p:spPr>
          <a:xfrm>
            <a:off x="662224" y="3714406"/>
            <a:ext cx="580289" cy="5852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7A63B8-B884-4B9D-9890-94056D4FD7BE}"/>
              </a:ext>
            </a:extLst>
          </p:cNvPr>
          <p:cNvCxnSpPr>
            <a:cxnSpLocks/>
          </p:cNvCxnSpPr>
          <p:nvPr/>
        </p:nvCxnSpPr>
        <p:spPr>
          <a:xfrm flipH="1" flipV="1">
            <a:off x="2119946" y="4090072"/>
            <a:ext cx="583463" cy="81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9266F05-69B1-40B6-AE3E-FF632A23BA79}"/>
              </a:ext>
            </a:extLst>
          </p:cNvPr>
          <p:cNvSpPr/>
          <p:nvPr/>
        </p:nvSpPr>
        <p:spPr>
          <a:xfrm>
            <a:off x="259080" y="4087885"/>
            <a:ext cx="2651760" cy="1463040"/>
          </a:xfrm>
          <a:custGeom>
            <a:avLst/>
            <a:gdLst>
              <a:gd name="connsiteX0" fmla="*/ 0 w 2651760"/>
              <a:gd name="connsiteY0" fmla="*/ 1463040 h 1463040"/>
              <a:gd name="connsiteX1" fmla="*/ 726440 w 2651760"/>
              <a:gd name="connsiteY1" fmla="*/ 528320 h 1463040"/>
              <a:gd name="connsiteX2" fmla="*/ 1087120 w 2651760"/>
              <a:gd name="connsiteY2" fmla="*/ 1005840 h 1463040"/>
              <a:gd name="connsiteX3" fmla="*/ 1864360 w 2651760"/>
              <a:gd name="connsiteY3" fmla="*/ 0 h 1463040"/>
              <a:gd name="connsiteX4" fmla="*/ 2651760 w 2651760"/>
              <a:gd name="connsiteY4" fmla="*/ 111252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760" h="1463040">
                <a:moveTo>
                  <a:pt x="0" y="1463040"/>
                </a:moveTo>
                <a:lnTo>
                  <a:pt x="726440" y="528320"/>
                </a:lnTo>
                <a:lnTo>
                  <a:pt x="1087120" y="1005840"/>
                </a:lnTo>
                <a:lnTo>
                  <a:pt x="1864360" y="0"/>
                </a:lnTo>
                <a:lnTo>
                  <a:pt x="2651760" y="1112520"/>
                </a:lnTo>
              </a:path>
            </a:pathLst>
          </a:cu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5DD79B4-9B13-4096-9AFF-E74AE1690D1A}"/>
              </a:ext>
            </a:extLst>
          </p:cNvPr>
          <p:cNvSpPr>
            <a:spLocks noChangeAspect="1"/>
          </p:cNvSpPr>
          <p:nvPr/>
        </p:nvSpPr>
        <p:spPr>
          <a:xfrm>
            <a:off x="3615499" y="3472454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ECB12F9-8D75-47B5-ADE9-FF2C33683E84}"/>
              </a:ext>
            </a:extLst>
          </p:cNvPr>
          <p:cNvSpPr>
            <a:spLocks noChangeAspect="1"/>
          </p:cNvSpPr>
          <p:nvPr/>
        </p:nvSpPr>
        <p:spPr>
          <a:xfrm>
            <a:off x="4163775" y="3981514"/>
            <a:ext cx="1570275" cy="15836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FCECB6-1BC9-4881-98B3-867946B696DF}"/>
              </a:ext>
            </a:extLst>
          </p:cNvPr>
          <p:cNvSpPr>
            <a:spLocks noChangeAspect="1"/>
          </p:cNvSpPr>
          <p:nvPr/>
        </p:nvSpPr>
        <p:spPr>
          <a:xfrm>
            <a:off x="2282570" y="155692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ABBD08-AC04-4696-BBB2-188C94705569}"/>
              </a:ext>
            </a:extLst>
          </p:cNvPr>
          <p:cNvSpPr/>
          <p:nvPr/>
        </p:nvSpPr>
        <p:spPr>
          <a:xfrm rot="5400000">
            <a:off x="3562518" y="3291500"/>
            <a:ext cx="139080" cy="1283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24DE03-B4ED-47A9-A4D5-C54AF6D35887}"/>
              </a:ext>
            </a:extLst>
          </p:cNvPr>
          <p:cNvSpPr>
            <a:spLocks noChangeAspect="1"/>
          </p:cNvSpPr>
          <p:nvPr/>
        </p:nvSpPr>
        <p:spPr>
          <a:xfrm>
            <a:off x="2304970" y="1579028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1F2955-84B4-41E9-9649-F4B433A9D6EA}"/>
              </a:ext>
            </a:extLst>
          </p:cNvPr>
          <p:cNvSpPr/>
          <p:nvPr/>
        </p:nvSpPr>
        <p:spPr>
          <a:xfrm>
            <a:off x="2662154" y="1892807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6B3770-E168-490E-8E52-D8B573A74AE7}"/>
              </a:ext>
            </a:extLst>
          </p:cNvPr>
          <p:cNvSpPr>
            <a:spLocks noChangeAspect="1"/>
          </p:cNvSpPr>
          <p:nvPr/>
        </p:nvSpPr>
        <p:spPr>
          <a:xfrm>
            <a:off x="4138529" y="193852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266E69-1AFB-4EA1-8B4E-065B78566566}"/>
              </a:ext>
            </a:extLst>
          </p:cNvPr>
          <p:cNvSpPr/>
          <p:nvPr/>
        </p:nvSpPr>
        <p:spPr>
          <a:xfrm>
            <a:off x="2744434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EEFD33-5767-43B2-80C4-CCE7A7A3D921}"/>
              </a:ext>
            </a:extLst>
          </p:cNvPr>
          <p:cNvSpPr/>
          <p:nvPr/>
        </p:nvSpPr>
        <p:spPr>
          <a:xfrm>
            <a:off x="3181364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B57DF1-29E7-485A-A421-449D9D6E3AC6}"/>
              </a:ext>
            </a:extLst>
          </p:cNvPr>
          <p:cNvSpPr/>
          <p:nvPr/>
        </p:nvSpPr>
        <p:spPr>
          <a:xfrm>
            <a:off x="2662154" y="2515188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C94F9-DF8B-4E8A-9D70-2C05AD4F6385}"/>
              </a:ext>
            </a:extLst>
          </p:cNvPr>
          <p:cNvSpPr>
            <a:spLocks noChangeAspect="1"/>
          </p:cNvSpPr>
          <p:nvPr/>
        </p:nvSpPr>
        <p:spPr>
          <a:xfrm>
            <a:off x="4138529" y="2560908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573D4-1E8E-44D4-8443-7A85ABDE0240}"/>
              </a:ext>
            </a:extLst>
          </p:cNvPr>
          <p:cNvSpPr/>
          <p:nvPr/>
        </p:nvSpPr>
        <p:spPr>
          <a:xfrm>
            <a:off x="3581973" y="2338958"/>
            <a:ext cx="137434" cy="14505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C267DE-46FA-4E75-B5F8-58C998E46D29}"/>
              </a:ext>
            </a:extLst>
          </p:cNvPr>
          <p:cNvSpPr/>
          <p:nvPr/>
        </p:nvSpPr>
        <p:spPr>
          <a:xfrm>
            <a:off x="2662154" y="3168476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7800F1-4B9E-4F07-942E-6F185BA759A6}"/>
              </a:ext>
            </a:extLst>
          </p:cNvPr>
          <p:cNvSpPr>
            <a:spLocks noChangeAspect="1"/>
          </p:cNvSpPr>
          <p:nvPr/>
        </p:nvSpPr>
        <p:spPr>
          <a:xfrm>
            <a:off x="4138529" y="3214196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0F5440-4F7C-4E8C-8B71-63EAC4148700}"/>
              </a:ext>
            </a:extLst>
          </p:cNvPr>
          <p:cNvSpPr>
            <a:spLocks noChangeAspect="1"/>
          </p:cNvSpPr>
          <p:nvPr/>
        </p:nvSpPr>
        <p:spPr>
          <a:xfrm>
            <a:off x="4248531" y="3743225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BF3C434-B8E9-4D22-9440-3BD1B08921A7}"/>
              </a:ext>
            </a:extLst>
          </p:cNvPr>
          <p:cNvSpPr/>
          <p:nvPr/>
        </p:nvSpPr>
        <p:spPr>
          <a:xfrm>
            <a:off x="2742724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4BEC4C9-EC1C-4025-B02B-3C06344EE16F}"/>
              </a:ext>
            </a:extLst>
          </p:cNvPr>
          <p:cNvSpPr/>
          <p:nvPr/>
        </p:nvSpPr>
        <p:spPr>
          <a:xfrm>
            <a:off x="3179654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9B157E-F602-42D0-9B16-028FF0E3EB5B}"/>
              </a:ext>
            </a:extLst>
          </p:cNvPr>
          <p:cNvSpPr/>
          <p:nvPr/>
        </p:nvSpPr>
        <p:spPr>
          <a:xfrm>
            <a:off x="2741014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354F8C2-CBA9-45BF-8748-F5CA77F78FFF}"/>
              </a:ext>
            </a:extLst>
          </p:cNvPr>
          <p:cNvSpPr/>
          <p:nvPr/>
        </p:nvSpPr>
        <p:spPr>
          <a:xfrm>
            <a:off x="3177944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3780EC-DADC-45AD-85F2-AD7F0D27340D}"/>
              </a:ext>
            </a:extLst>
          </p:cNvPr>
          <p:cNvSpPr>
            <a:spLocks noChangeAspect="1"/>
          </p:cNvSpPr>
          <p:nvPr/>
        </p:nvSpPr>
        <p:spPr>
          <a:xfrm>
            <a:off x="3403582" y="3685876"/>
            <a:ext cx="489095" cy="489095"/>
          </a:xfrm>
          <a:prstGeom prst="ellipse">
            <a:avLst/>
          </a:prstGeom>
          <a:solidFill>
            <a:srgbClr val="1E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034F65E-67B1-4857-B673-A86A3E108932}"/>
              </a:ext>
            </a:extLst>
          </p:cNvPr>
          <p:cNvSpPr>
            <a:spLocks noChangeAspect="1"/>
          </p:cNvSpPr>
          <p:nvPr/>
        </p:nvSpPr>
        <p:spPr>
          <a:xfrm>
            <a:off x="3465683" y="3746992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BD97ED-EC02-4C28-ACD5-42117BF88985}"/>
              </a:ext>
            </a:extLst>
          </p:cNvPr>
          <p:cNvSpPr>
            <a:spLocks noChangeAspect="1"/>
          </p:cNvSpPr>
          <p:nvPr/>
        </p:nvSpPr>
        <p:spPr>
          <a:xfrm>
            <a:off x="2662154" y="3739873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8BA170-77CD-47BB-B28A-278E1F21D743}"/>
              </a:ext>
            </a:extLst>
          </p:cNvPr>
          <p:cNvSpPr>
            <a:spLocks noChangeAspect="1"/>
          </p:cNvSpPr>
          <p:nvPr/>
        </p:nvSpPr>
        <p:spPr>
          <a:xfrm>
            <a:off x="5891294" y="155692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0F6791-584A-4D9C-8DAD-FCE3E2B63EFD}"/>
              </a:ext>
            </a:extLst>
          </p:cNvPr>
          <p:cNvSpPr/>
          <p:nvPr/>
        </p:nvSpPr>
        <p:spPr>
          <a:xfrm rot="5400000">
            <a:off x="7171242" y="3291500"/>
            <a:ext cx="139080" cy="1283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4E04760-6E88-4EE2-80AF-39FA467580BE}"/>
              </a:ext>
            </a:extLst>
          </p:cNvPr>
          <p:cNvSpPr>
            <a:spLocks noChangeAspect="1"/>
          </p:cNvSpPr>
          <p:nvPr/>
        </p:nvSpPr>
        <p:spPr>
          <a:xfrm>
            <a:off x="5913694" y="1579028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EA83FE1-4EBC-4701-8106-58808A2837B7}"/>
              </a:ext>
            </a:extLst>
          </p:cNvPr>
          <p:cNvSpPr/>
          <p:nvPr/>
        </p:nvSpPr>
        <p:spPr>
          <a:xfrm>
            <a:off x="6270878" y="1892807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56851B-02AD-4B20-9D0D-F5F9ACAE8F29}"/>
              </a:ext>
            </a:extLst>
          </p:cNvPr>
          <p:cNvSpPr>
            <a:spLocks noChangeAspect="1"/>
          </p:cNvSpPr>
          <p:nvPr/>
        </p:nvSpPr>
        <p:spPr>
          <a:xfrm>
            <a:off x="7747253" y="193852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38A0DF7-5588-4505-86B4-6C33810A7042}"/>
              </a:ext>
            </a:extLst>
          </p:cNvPr>
          <p:cNvSpPr/>
          <p:nvPr/>
        </p:nvSpPr>
        <p:spPr>
          <a:xfrm>
            <a:off x="6353158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380E013-F982-43E4-AC1D-2ED1A3B6D624}"/>
              </a:ext>
            </a:extLst>
          </p:cNvPr>
          <p:cNvSpPr/>
          <p:nvPr/>
        </p:nvSpPr>
        <p:spPr>
          <a:xfrm>
            <a:off x="6790088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78005F-556C-4568-8EAB-15F3B38D993C}"/>
              </a:ext>
            </a:extLst>
          </p:cNvPr>
          <p:cNvSpPr/>
          <p:nvPr/>
        </p:nvSpPr>
        <p:spPr>
          <a:xfrm>
            <a:off x="6270878" y="2515188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F7AF8B7-2509-417E-A53C-8C1E15B40147}"/>
              </a:ext>
            </a:extLst>
          </p:cNvPr>
          <p:cNvSpPr>
            <a:spLocks noChangeAspect="1"/>
          </p:cNvSpPr>
          <p:nvPr/>
        </p:nvSpPr>
        <p:spPr>
          <a:xfrm>
            <a:off x="7747253" y="2560908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42C8FD-CE06-46E8-8285-031D5F8F06EA}"/>
              </a:ext>
            </a:extLst>
          </p:cNvPr>
          <p:cNvSpPr/>
          <p:nvPr/>
        </p:nvSpPr>
        <p:spPr>
          <a:xfrm>
            <a:off x="7190697" y="2338958"/>
            <a:ext cx="137434" cy="14505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6EE4C6-1A88-4D97-90F0-29541BF807D2}"/>
              </a:ext>
            </a:extLst>
          </p:cNvPr>
          <p:cNvSpPr/>
          <p:nvPr/>
        </p:nvSpPr>
        <p:spPr>
          <a:xfrm>
            <a:off x="6270878" y="3168476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27E3AE-F873-4AE6-A9F5-59F0173134E7}"/>
              </a:ext>
            </a:extLst>
          </p:cNvPr>
          <p:cNvSpPr>
            <a:spLocks noChangeAspect="1"/>
          </p:cNvSpPr>
          <p:nvPr/>
        </p:nvSpPr>
        <p:spPr>
          <a:xfrm>
            <a:off x="7747253" y="3214196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DA7151-8E88-447B-9BBF-662ECB9B9129}"/>
              </a:ext>
            </a:extLst>
          </p:cNvPr>
          <p:cNvSpPr>
            <a:spLocks noChangeAspect="1"/>
          </p:cNvSpPr>
          <p:nvPr/>
        </p:nvSpPr>
        <p:spPr>
          <a:xfrm>
            <a:off x="7857255" y="3743225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B5DBF9D-1D5A-4ADF-94FE-6A71EB95A823}"/>
              </a:ext>
            </a:extLst>
          </p:cNvPr>
          <p:cNvSpPr/>
          <p:nvPr/>
        </p:nvSpPr>
        <p:spPr>
          <a:xfrm>
            <a:off x="6351448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4221063-CEC1-4DA3-818B-0D6A55344BCB}"/>
              </a:ext>
            </a:extLst>
          </p:cNvPr>
          <p:cNvSpPr/>
          <p:nvPr/>
        </p:nvSpPr>
        <p:spPr>
          <a:xfrm>
            <a:off x="6788378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974118C-A2FF-4E80-9129-ABB2069DB32D}"/>
              </a:ext>
            </a:extLst>
          </p:cNvPr>
          <p:cNvSpPr/>
          <p:nvPr/>
        </p:nvSpPr>
        <p:spPr>
          <a:xfrm>
            <a:off x="6349738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9242144-F5E4-4C88-BAD4-CF2A7376B1F5}"/>
              </a:ext>
            </a:extLst>
          </p:cNvPr>
          <p:cNvSpPr/>
          <p:nvPr/>
        </p:nvSpPr>
        <p:spPr>
          <a:xfrm>
            <a:off x="6786668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2DF8D2-F8C4-4599-A1B4-CED172D78044}"/>
              </a:ext>
            </a:extLst>
          </p:cNvPr>
          <p:cNvSpPr>
            <a:spLocks noChangeAspect="1"/>
          </p:cNvSpPr>
          <p:nvPr/>
        </p:nvSpPr>
        <p:spPr>
          <a:xfrm>
            <a:off x="7012306" y="3685876"/>
            <a:ext cx="489095" cy="489095"/>
          </a:xfrm>
          <a:prstGeom prst="ellipse">
            <a:avLst/>
          </a:prstGeom>
          <a:solidFill>
            <a:srgbClr val="3A5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30378D-1FC9-43E6-8155-9AA08A286510}"/>
              </a:ext>
            </a:extLst>
          </p:cNvPr>
          <p:cNvSpPr>
            <a:spLocks noChangeAspect="1"/>
          </p:cNvSpPr>
          <p:nvPr/>
        </p:nvSpPr>
        <p:spPr>
          <a:xfrm>
            <a:off x="7074407" y="3746992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0A8C906-C7B6-4018-BF67-EB3389C1EC7E}"/>
              </a:ext>
            </a:extLst>
          </p:cNvPr>
          <p:cNvSpPr>
            <a:spLocks noChangeAspect="1"/>
          </p:cNvSpPr>
          <p:nvPr/>
        </p:nvSpPr>
        <p:spPr>
          <a:xfrm>
            <a:off x="6270878" y="3739873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FCECB6-1BC9-4881-98B3-867946B696DF}"/>
              </a:ext>
            </a:extLst>
          </p:cNvPr>
          <p:cNvSpPr>
            <a:spLocks noChangeAspect="1"/>
          </p:cNvSpPr>
          <p:nvPr/>
        </p:nvSpPr>
        <p:spPr>
          <a:xfrm>
            <a:off x="1618014" y="190935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24DE03-B4ED-47A9-A4D5-C54AF6D35887}"/>
              </a:ext>
            </a:extLst>
          </p:cNvPr>
          <p:cNvSpPr>
            <a:spLocks noChangeAspect="1"/>
          </p:cNvSpPr>
          <p:nvPr/>
        </p:nvSpPr>
        <p:spPr>
          <a:xfrm>
            <a:off x="1640414" y="213034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5ED199-9C3C-486A-BD63-16DE364F6CEF}"/>
              </a:ext>
            </a:extLst>
          </p:cNvPr>
          <p:cNvSpPr>
            <a:spLocks noChangeAspect="1"/>
          </p:cNvSpPr>
          <p:nvPr/>
        </p:nvSpPr>
        <p:spPr>
          <a:xfrm>
            <a:off x="1856275" y="427523"/>
            <a:ext cx="2284432" cy="1887586"/>
          </a:xfrm>
          <a:prstGeom prst="roundRect">
            <a:avLst>
              <a:gd name="adj" fmla="val 11823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Seven Segment" pitchFamily="2" charset="0"/>
              </a:rPr>
              <a:t>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9E473E-25ED-41A3-A27B-5073673A28D3}"/>
              </a:ext>
            </a:extLst>
          </p:cNvPr>
          <p:cNvSpPr txBox="1"/>
          <p:nvPr/>
        </p:nvSpPr>
        <p:spPr>
          <a:xfrm>
            <a:off x="2507151" y="2469203"/>
            <a:ext cx="142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カウンター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9B6F5D-B991-473E-A085-3392186BCCF1}"/>
              </a:ext>
            </a:extLst>
          </p:cNvPr>
          <p:cNvSpPr>
            <a:spLocks noChangeAspect="1"/>
          </p:cNvSpPr>
          <p:nvPr/>
        </p:nvSpPr>
        <p:spPr>
          <a:xfrm>
            <a:off x="5682657" y="232640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15E20E-0C89-43A1-85F2-C87C7668C60F}"/>
              </a:ext>
            </a:extLst>
          </p:cNvPr>
          <p:cNvSpPr>
            <a:spLocks noChangeAspect="1"/>
          </p:cNvSpPr>
          <p:nvPr/>
        </p:nvSpPr>
        <p:spPr>
          <a:xfrm>
            <a:off x="5705057" y="254739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DE91502-4B81-4562-9BDE-FC26BF5AC640}"/>
              </a:ext>
            </a:extLst>
          </p:cNvPr>
          <p:cNvSpPr>
            <a:spLocks noChangeAspect="1"/>
          </p:cNvSpPr>
          <p:nvPr/>
        </p:nvSpPr>
        <p:spPr>
          <a:xfrm>
            <a:off x="5920918" y="469228"/>
            <a:ext cx="2284432" cy="1887586"/>
          </a:xfrm>
          <a:prstGeom prst="roundRect">
            <a:avLst>
              <a:gd name="adj" fmla="val 11823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Seven Segment" pitchFamily="2" charset="0"/>
              </a:rPr>
              <a:t>23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6E9D47-27FE-41F5-9BDD-97EABE4DE87F}"/>
              </a:ext>
            </a:extLst>
          </p:cNvPr>
          <p:cNvSpPr txBox="1"/>
          <p:nvPr/>
        </p:nvSpPr>
        <p:spPr>
          <a:xfrm>
            <a:off x="6571794" y="2510908"/>
            <a:ext cx="142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カウンター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104B77-01F9-4946-A80E-409404BDFDCF}"/>
              </a:ext>
            </a:extLst>
          </p:cNvPr>
          <p:cNvSpPr>
            <a:spLocks noChangeAspect="1"/>
          </p:cNvSpPr>
          <p:nvPr/>
        </p:nvSpPr>
        <p:spPr>
          <a:xfrm>
            <a:off x="1618014" y="3437867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604AA5F-C746-40D3-AE8C-5F458B0BEDB4}"/>
              </a:ext>
            </a:extLst>
          </p:cNvPr>
          <p:cNvSpPr>
            <a:spLocks noChangeAspect="1"/>
          </p:cNvSpPr>
          <p:nvPr/>
        </p:nvSpPr>
        <p:spPr>
          <a:xfrm>
            <a:off x="1640414" y="3459966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958B05-B231-4B8A-9AEA-CA35092C8D9F}"/>
              </a:ext>
            </a:extLst>
          </p:cNvPr>
          <p:cNvSpPr>
            <a:spLocks noChangeAspect="1"/>
          </p:cNvSpPr>
          <p:nvPr/>
        </p:nvSpPr>
        <p:spPr>
          <a:xfrm>
            <a:off x="5719233" y="3420356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4691AC-53EB-49C7-A3B4-44A5FE1139E2}"/>
              </a:ext>
            </a:extLst>
          </p:cNvPr>
          <p:cNvSpPr>
            <a:spLocks noChangeAspect="1"/>
          </p:cNvSpPr>
          <p:nvPr/>
        </p:nvSpPr>
        <p:spPr>
          <a:xfrm>
            <a:off x="5741633" y="3442455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E32F7EB-2857-464F-8B00-5D54EEC4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88" y="3700311"/>
            <a:ext cx="2124075" cy="18192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E3FD8FC-FF61-4A2E-A857-5D1F22BEA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75" y="3782263"/>
            <a:ext cx="2238375" cy="16764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3232907-C3D8-4A2A-9E1A-C89D96E65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235" y="5584788"/>
            <a:ext cx="2133600" cy="4953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7E34F1-DB9F-4F1C-AFF3-DA798087F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16395"/>
          <a:stretch/>
        </p:blipFill>
        <p:spPr>
          <a:xfrm>
            <a:off x="5950517" y="5537265"/>
            <a:ext cx="2276475" cy="4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022BCF-4674-495E-A1ED-591AC8EB3162}"/>
              </a:ext>
            </a:extLst>
          </p:cNvPr>
          <p:cNvSpPr>
            <a:spLocks noChangeAspect="1"/>
          </p:cNvSpPr>
          <p:nvPr/>
        </p:nvSpPr>
        <p:spPr>
          <a:xfrm>
            <a:off x="1618014" y="190935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8632E9-5A8C-474D-A657-5114DC55B562}"/>
              </a:ext>
            </a:extLst>
          </p:cNvPr>
          <p:cNvSpPr/>
          <p:nvPr/>
        </p:nvSpPr>
        <p:spPr>
          <a:xfrm>
            <a:off x="2126034" y="458395"/>
            <a:ext cx="1661991" cy="794672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C55F09-386A-4E36-A8CA-DA17ADB79201}"/>
              </a:ext>
            </a:extLst>
          </p:cNvPr>
          <p:cNvSpPr>
            <a:spLocks noChangeAspect="1"/>
          </p:cNvSpPr>
          <p:nvPr/>
        </p:nvSpPr>
        <p:spPr>
          <a:xfrm>
            <a:off x="1640414" y="213034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AF2D6E-BA27-424E-B0E5-FA36B9C7E979}"/>
              </a:ext>
            </a:extLst>
          </p:cNvPr>
          <p:cNvSpPr/>
          <p:nvPr/>
        </p:nvSpPr>
        <p:spPr>
          <a:xfrm>
            <a:off x="1827104" y="926712"/>
            <a:ext cx="2317097" cy="1277526"/>
          </a:xfrm>
          <a:prstGeom prst="roundRect">
            <a:avLst>
              <a:gd name="adj" fmla="val 489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D7B8F2-7A0D-4895-965A-143CAC6977A6}"/>
              </a:ext>
            </a:extLst>
          </p:cNvPr>
          <p:cNvSpPr/>
          <p:nvPr/>
        </p:nvSpPr>
        <p:spPr>
          <a:xfrm>
            <a:off x="1924760" y="1568616"/>
            <a:ext cx="2175642" cy="2139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ACF270-F00E-48FC-A776-503E58560735}"/>
              </a:ext>
            </a:extLst>
          </p:cNvPr>
          <p:cNvSpPr/>
          <p:nvPr/>
        </p:nvSpPr>
        <p:spPr>
          <a:xfrm>
            <a:off x="2141186" y="1604715"/>
            <a:ext cx="1661991" cy="94044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390FC-B77E-4F30-A37C-FBC8F3047EC8}"/>
              </a:ext>
            </a:extLst>
          </p:cNvPr>
          <p:cNvSpPr/>
          <p:nvPr/>
        </p:nvSpPr>
        <p:spPr>
          <a:xfrm>
            <a:off x="2324271" y="1770714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452ACD-48B6-4A62-B43C-A4E1A337617C}"/>
              </a:ext>
            </a:extLst>
          </p:cNvPr>
          <p:cNvSpPr/>
          <p:nvPr/>
        </p:nvSpPr>
        <p:spPr>
          <a:xfrm>
            <a:off x="2324271" y="1948572"/>
            <a:ext cx="394545" cy="1010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5F3581-1F23-4F88-8C1D-4571F04FA3E2}"/>
              </a:ext>
            </a:extLst>
          </p:cNvPr>
          <p:cNvSpPr/>
          <p:nvPr/>
        </p:nvSpPr>
        <p:spPr>
          <a:xfrm>
            <a:off x="2794039" y="1953034"/>
            <a:ext cx="822724" cy="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D52FF1-39E2-4568-B8F1-E6DE2D4E7D2B}"/>
              </a:ext>
            </a:extLst>
          </p:cNvPr>
          <p:cNvSpPr/>
          <p:nvPr/>
        </p:nvSpPr>
        <p:spPr>
          <a:xfrm>
            <a:off x="2319145" y="2123853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C40442-CB0B-423B-93FF-A486A328717B}"/>
              </a:ext>
            </a:extLst>
          </p:cNvPr>
          <p:cNvSpPr/>
          <p:nvPr/>
        </p:nvSpPr>
        <p:spPr>
          <a:xfrm>
            <a:off x="3501400" y="1013131"/>
            <a:ext cx="280333" cy="2768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69E2C6-5281-4D1D-A2F4-6CECD1448F88}"/>
              </a:ext>
            </a:extLst>
          </p:cNvPr>
          <p:cNvSpPr/>
          <p:nvPr/>
        </p:nvSpPr>
        <p:spPr>
          <a:xfrm>
            <a:off x="2137464" y="1125119"/>
            <a:ext cx="130387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82EEB-1AC5-4EB0-B10F-D8E39F40634A}"/>
              </a:ext>
            </a:extLst>
          </p:cNvPr>
          <p:cNvSpPr/>
          <p:nvPr/>
        </p:nvSpPr>
        <p:spPr>
          <a:xfrm>
            <a:off x="2072640" y="1598619"/>
            <a:ext cx="1853184" cy="11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CB59C-4BD6-4548-80D2-59173F3041B7}"/>
              </a:ext>
            </a:extLst>
          </p:cNvPr>
          <p:cNvSpPr>
            <a:spLocks noChangeAspect="1"/>
          </p:cNvSpPr>
          <p:nvPr/>
        </p:nvSpPr>
        <p:spPr>
          <a:xfrm>
            <a:off x="1581438" y="335139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972883-52BB-493C-8088-3D9ADA779FB9}"/>
              </a:ext>
            </a:extLst>
          </p:cNvPr>
          <p:cNvSpPr>
            <a:spLocks noChangeAspect="1"/>
          </p:cNvSpPr>
          <p:nvPr/>
        </p:nvSpPr>
        <p:spPr>
          <a:xfrm>
            <a:off x="1602630" y="3371633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EC523B-3AE9-42FE-B248-1DC7B32D8DC4}"/>
              </a:ext>
            </a:extLst>
          </p:cNvPr>
          <p:cNvSpPr/>
          <p:nvPr/>
        </p:nvSpPr>
        <p:spPr>
          <a:xfrm rot="16200000">
            <a:off x="2853740" y="1392509"/>
            <a:ext cx="8407415" cy="2323434"/>
          </a:xfrm>
          <a:prstGeom prst="rect">
            <a:avLst/>
          </a:prstGeom>
          <a:noFill/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1FD3849-80B6-41C1-ACE2-EB78C7C7E3EF}"/>
              </a:ext>
            </a:extLst>
          </p:cNvPr>
          <p:cNvSpPr/>
          <p:nvPr/>
        </p:nvSpPr>
        <p:spPr>
          <a:xfrm>
            <a:off x="2102857" y="3576175"/>
            <a:ext cx="1661991" cy="794672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C95575F-D99E-41B1-8757-434EE1B41DE7}"/>
              </a:ext>
            </a:extLst>
          </p:cNvPr>
          <p:cNvSpPr/>
          <p:nvPr/>
        </p:nvSpPr>
        <p:spPr>
          <a:xfrm>
            <a:off x="1803927" y="4044492"/>
            <a:ext cx="2317097" cy="1277526"/>
          </a:xfrm>
          <a:prstGeom prst="roundRect">
            <a:avLst>
              <a:gd name="adj" fmla="val 489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CC43F7F-CA12-4FA6-B081-E85A77661400}"/>
              </a:ext>
            </a:extLst>
          </p:cNvPr>
          <p:cNvSpPr/>
          <p:nvPr/>
        </p:nvSpPr>
        <p:spPr>
          <a:xfrm>
            <a:off x="1901583" y="4686396"/>
            <a:ext cx="2175642" cy="2139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4ADD6E1-0586-4231-911F-2793220DA68C}"/>
              </a:ext>
            </a:extLst>
          </p:cNvPr>
          <p:cNvSpPr/>
          <p:nvPr/>
        </p:nvSpPr>
        <p:spPr>
          <a:xfrm>
            <a:off x="2118009" y="4722495"/>
            <a:ext cx="1661991" cy="94044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A577465-0098-406A-859B-9D774B062DC8}"/>
              </a:ext>
            </a:extLst>
          </p:cNvPr>
          <p:cNvSpPr/>
          <p:nvPr/>
        </p:nvSpPr>
        <p:spPr>
          <a:xfrm>
            <a:off x="2301094" y="4888494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048F892-38DA-40C4-B150-E0C54C620E0C}"/>
              </a:ext>
            </a:extLst>
          </p:cNvPr>
          <p:cNvSpPr/>
          <p:nvPr/>
        </p:nvSpPr>
        <p:spPr>
          <a:xfrm>
            <a:off x="2301094" y="5066352"/>
            <a:ext cx="394545" cy="1010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3B116D7-DE2C-46F9-9A17-40D86B133767}"/>
              </a:ext>
            </a:extLst>
          </p:cNvPr>
          <p:cNvSpPr/>
          <p:nvPr/>
        </p:nvSpPr>
        <p:spPr>
          <a:xfrm>
            <a:off x="2770862" y="5070814"/>
            <a:ext cx="822724" cy="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4557EB7-2B89-4061-BDC0-39A484CD49A3}"/>
              </a:ext>
            </a:extLst>
          </p:cNvPr>
          <p:cNvSpPr/>
          <p:nvPr/>
        </p:nvSpPr>
        <p:spPr>
          <a:xfrm>
            <a:off x="2295968" y="5241633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ADD1DF1-C4D2-4054-968D-716DD46E88E9}"/>
              </a:ext>
            </a:extLst>
          </p:cNvPr>
          <p:cNvSpPr/>
          <p:nvPr/>
        </p:nvSpPr>
        <p:spPr>
          <a:xfrm>
            <a:off x="3478223" y="4130911"/>
            <a:ext cx="280333" cy="2768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D19583E-3A17-48BA-B669-C643499644B0}"/>
              </a:ext>
            </a:extLst>
          </p:cNvPr>
          <p:cNvSpPr/>
          <p:nvPr/>
        </p:nvSpPr>
        <p:spPr>
          <a:xfrm>
            <a:off x="2114287" y="4242899"/>
            <a:ext cx="130387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5DCBCE-938E-4634-BB25-AD1AAD2320C5}"/>
              </a:ext>
            </a:extLst>
          </p:cNvPr>
          <p:cNvSpPr/>
          <p:nvPr/>
        </p:nvSpPr>
        <p:spPr>
          <a:xfrm>
            <a:off x="2049463" y="4716399"/>
            <a:ext cx="1853184" cy="11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73922E-A36D-4CDA-BBF7-EC94F6000E00}"/>
              </a:ext>
            </a:extLst>
          </p:cNvPr>
          <p:cNvSpPr/>
          <p:nvPr/>
        </p:nvSpPr>
        <p:spPr>
          <a:xfrm>
            <a:off x="990546" y="458395"/>
            <a:ext cx="8407415" cy="2086766"/>
          </a:xfrm>
          <a:prstGeom prst="rect">
            <a:avLst/>
          </a:prstGeom>
          <a:noFill/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022EC0-5C19-4C6A-8ABB-FE5234033478}"/>
              </a:ext>
            </a:extLst>
          </p:cNvPr>
          <p:cNvSpPr>
            <a:spLocks noChangeAspect="1"/>
          </p:cNvSpPr>
          <p:nvPr/>
        </p:nvSpPr>
        <p:spPr>
          <a:xfrm>
            <a:off x="5348906" y="202622"/>
            <a:ext cx="2731987" cy="2731987"/>
          </a:xfrm>
          <a:prstGeom prst="rect">
            <a:avLst/>
          </a:prstGeom>
          <a:solidFill>
            <a:srgbClr val="3A5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CD9FE6B-B711-4A91-873B-B4BB1B2B2D0E}"/>
              </a:ext>
            </a:extLst>
          </p:cNvPr>
          <p:cNvSpPr/>
          <p:nvPr/>
        </p:nvSpPr>
        <p:spPr>
          <a:xfrm>
            <a:off x="5856926" y="470082"/>
            <a:ext cx="1661991" cy="794672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8CD079C-DB54-411D-BB13-DBF0FDCDD9E3}"/>
              </a:ext>
            </a:extLst>
          </p:cNvPr>
          <p:cNvSpPr>
            <a:spLocks noChangeAspect="1"/>
          </p:cNvSpPr>
          <p:nvPr/>
        </p:nvSpPr>
        <p:spPr>
          <a:xfrm>
            <a:off x="5371306" y="224721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2E449DE-EA2E-4CFB-B334-F260CD010B00}"/>
              </a:ext>
            </a:extLst>
          </p:cNvPr>
          <p:cNvSpPr/>
          <p:nvPr/>
        </p:nvSpPr>
        <p:spPr>
          <a:xfrm>
            <a:off x="5557996" y="938399"/>
            <a:ext cx="2317097" cy="1277526"/>
          </a:xfrm>
          <a:prstGeom prst="roundRect">
            <a:avLst>
              <a:gd name="adj" fmla="val 489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21C91F2-62E4-46BD-B0FC-41DF09BF1EE6}"/>
              </a:ext>
            </a:extLst>
          </p:cNvPr>
          <p:cNvSpPr/>
          <p:nvPr/>
        </p:nvSpPr>
        <p:spPr>
          <a:xfrm>
            <a:off x="5655652" y="1580303"/>
            <a:ext cx="2175642" cy="2139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258F8F0-B5B9-4F83-BC8A-B855980F45AC}"/>
              </a:ext>
            </a:extLst>
          </p:cNvPr>
          <p:cNvSpPr/>
          <p:nvPr/>
        </p:nvSpPr>
        <p:spPr>
          <a:xfrm>
            <a:off x="5872078" y="1616402"/>
            <a:ext cx="1661991" cy="94044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E95B677-5D4D-407E-AF7E-E7E4DF948A19}"/>
              </a:ext>
            </a:extLst>
          </p:cNvPr>
          <p:cNvSpPr/>
          <p:nvPr/>
        </p:nvSpPr>
        <p:spPr>
          <a:xfrm>
            <a:off x="6055163" y="1782401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E3E78F-F3BE-4257-9D0B-B76A94B65632}"/>
              </a:ext>
            </a:extLst>
          </p:cNvPr>
          <p:cNvSpPr/>
          <p:nvPr/>
        </p:nvSpPr>
        <p:spPr>
          <a:xfrm>
            <a:off x="6055163" y="1960259"/>
            <a:ext cx="394545" cy="1010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2F44F76-8672-42FB-8364-52C8A8ACF755}"/>
              </a:ext>
            </a:extLst>
          </p:cNvPr>
          <p:cNvSpPr/>
          <p:nvPr/>
        </p:nvSpPr>
        <p:spPr>
          <a:xfrm>
            <a:off x="6524931" y="1964721"/>
            <a:ext cx="822724" cy="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787475F-2F72-4ACE-8181-2C3E972CBCDC}"/>
              </a:ext>
            </a:extLst>
          </p:cNvPr>
          <p:cNvSpPr/>
          <p:nvPr/>
        </p:nvSpPr>
        <p:spPr>
          <a:xfrm>
            <a:off x="6050037" y="2135540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AB8A533-1205-4DF2-B0C8-48658D63AB76}"/>
              </a:ext>
            </a:extLst>
          </p:cNvPr>
          <p:cNvSpPr/>
          <p:nvPr/>
        </p:nvSpPr>
        <p:spPr>
          <a:xfrm>
            <a:off x="7232292" y="1024818"/>
            <a:ext cx="280333" cy="2768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3165339-64C7-40FC-BB78-6CE511EE754F}"/>
              </a:ext>
            </a:extLst>
          </p:cNvPr>
          <p:cNvSpPr/>
          <p:nvPr/>
        </p:nvSpPr>
        <p:spPr>
          <a:xfrm>
            <a:off x="5868356" y="1136806"/>
            <a:ext cx="130387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42ED5A8-0258-45E7-9887-538F1EDAF916}"/>
              </a:ext>
            </a:extLst>
          </p:cNvPr>
          <p:cNvSpPr/>
          <p:nvPr/>
        </p:nvSpPr>
        <p:spPr>
          <a:xfrm>
            <a:off x="5803532" y="1610306"/>
            <a:ext cx="1853184" cy="11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8D4832-8B0B-4BFE-88D9-4D0E801AE6C0}"/>
              </a:ext>
            </a:extLst>
          </p:cNvPr>
          <p:cNvSpPr>
            <a:spLocks noChangeAspect="1"/>
          </p:cNvSpPr>
          <p:nvPr/>
        </p:nvSpPr>
        <p:spPr>
          <a:xfrm>
            <a:off x="2112884" y="1615735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08A658-271E-4934-A6A8-A9B4605D0009}"/>
              </a:ext>
            </a:extLst>
          </p:cNvPr>
          <p:cNvSpPr>
            <a:spLocks noChangeAspect="1"/>
          </p:cNvSpPr>
          <p:nvPr/>
        </p:nvSpPr>
        <p:spPr>
          <a:xfrm>
            <a:off x="4183422" y="1600200"/>
            <a:ext cx="1828800" cy="1828800"/>
          </a:xfrm>
          <a:prstGeom prst="ellipse">
            <a:avLst/>
          </a:prstGeom>
          <a:solidFill>
            <a:srgbClr val="3EF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12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Seven Segment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César Leija Villanueva</dc:creator>
  <cp:lastModifiedBy>Julio Leija</cp:lastModifiedBy>
  <cp:revision>71</cp:revision>
  <dcterms:created xsi:type="dcterms:W3CDTF">2021-07-20T15:51:05Z</dcterms:created>
  <dcterms:modified xsi:type="dcterms:W3CDTF">2021-11-28T04:52:01Z</dcterms:modified>
</cp:coreProperties>
</file>