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4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7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42" d="100"/>
          <a:sy n="42" d="100"/>
        </p:scale>
        <p:origin x="7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18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0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635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3044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64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297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392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19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4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2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10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7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2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8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3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0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0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94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0180" y="1609725"/>
            <a:ext cx="8825658" cy="2053231"/>
          </a:xfrm>
        </p:spPr>
        <p:txBody>
          <a:bodyPr/>
          <a:lstStyle/>
          <a:p>
            <a:pPr algn="ctr"/>
            <a:r>
              <a:rPr lang="es-MX" dirty="0" smtClean="0"/>
              <a:t>Punto de venta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286250"/>
            <a:ext cx="8825658" cy="1352550"/>
          </a:xfrm>
        </p:spPr>
        <p:txBody>
          <a:bodyPr>
            <a:normAutofit/>
          </a:bodyPr>
          <a:lstStyle/>
          <a:p>
            <a:r>
              <a:rPr lang="es-MX" dirty="0" smtClean="0"/>
              <a:t>Jesús Antonio </a:t>
            </a:r>
            <a:r>
              <a:rPr lang="es-MX" dirty="0"/>
              <a:t>Román Ayala </a:t>
            </a:r>
            <a:br>
              <a:rPr lang="es-MX" dirty="0"/>
            </a:br>
            <a:r>
              <a:rPr lang="es-MX" dirty="0" smtClean="0"/>
              <a:t>julio cesar morales nava</a:t>
            </a:r>
            <a:br>
              <a:rPr lang="es-MX" dirty="0" smtClean="0"/>
            </a:br>
            <a:r>
              <a:rPr lang="es-MX" dirty="0" smtClean="0"/>
              <a:t>Joel francisco Castañeda Domínguez</a:t>
            </a:r>
            <a:r>
              <a:rPr lang="es-MX" dirty="0"/>
              <a:t/>
            </a:r>
            <a:br>
              <a:rPr lang="es-MX" dirty="0"/>
            </a:br>
            <a:r>
              <a:rPr lang="es-MX" dirty="0" smtClean="0"/>
              <a:t>Ricardo Martínez Hernández </a:t>
            </a:r>
          </a:p>
        </p:txBody>
      </p:sp>
    </p:spTree>
    <p:extLst>
      <p:ext uri="{BB962C8B-B14F-4D97-AF65-F5344CB8AC3E}">
        <p14:creationId xmlns:p14="http://schemas.microsoft.com/office/powerpoint/2010/main" val="203928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Modelo de clases de diseño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48" y="1152983"/>
            <a:ext cx="6459468" cy="542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9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Diagrama de secuencia del sistema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 descr="C:\Users\Equipo\Desktop\todos los documentos necesarios\DIAGRAMAS SECUENCIA\DS07.-Registro de Vent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244" y="2052919"/>
            <a:ext cx="6398182" cy="39935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209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6151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54955" y="247322"/>
            <a:ext cx="8825657" cy="1915647"/>
          </a:xfrm>
        </p:spPr>
        <p:txBody>
          <a:bodyPr/>
          <a:lstStyle/>
          <a:p>
            <a:r>
              <a:rPr lang="es-MX" dirty="0" smtClean="0"/>
              <a:t>Introducción </a:t>
            </a:r>
            <a:endParaRPr lang="es-MX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1953445" y="2484940"/>
            <a:ext cx="8825658" cy="2041339"/>
          </a:xfrm>
        </p:spPr>
        <p:txBody>
          <a:bodyPr>
            <a:normAutofit/>
          </a:bodyPr>
          <a:lstStyle/>
          <a:p>
            <a:r>
              <a:rPr lang="es-MX" dirty="0"/>
              <a:t>El presente proyecto se hace con la finalidad de  automatizar, agilizar e integrar los procesos que conlleva un punto de venta, el cual en nuestro caso cuenta con un registro de clientes ,punto de venta  con su manejo de cajas y los procesos administrativos que conllevan el manejo de sus productos.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5992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Alcance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presente proyecto se hace con la finalidad de  automatizar, agilizar e integrar los procesos que conlleva un punto de venta, el cual en nuestro caso cuenta con un registro de clientes ,punto de venta  con su manejo de cajas y los procesos administrativos que conllevan el manejo de sus productos.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0669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Caso de uso de éxito 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8715877"/>
              </p:ext>
            </p:extLst>
          </p:nvPr>
        </p:nvGraphicFramePr>
        <p:xfrm>
          <a:off x="914399" y="2052640"/>
          <a:ext cx="8842444" cy="41957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21222"/>
                <a:gridCol w="4421222"/>
              </a:tblGrid>
              <a:tr h="1824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NOMBRE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25" marR="639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CU07- Alta de ventas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25" marR="63925" marT="0" marB="0"/>
                </a:tc>
              </a:tr>
              <a:tr h="1824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AUTOR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25" marR="639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Antonio</a:t>
                      </a:r>
                      <a:r>
                        <a:rPr lang="es-MX" sz="10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Román Ayala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25" marR="63925" marT="0" marB="0"/>
                </a:tc>
              </a:tr>
              <a:tr h="182424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DESCRIPCIÓN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25" marR="63925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82424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Permite realizar las ventas diarias en base a lo que el cliente pida.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25" marR="63925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82424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ACTORES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25" marR="63925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82424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Usuario/Sistema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25" marR="63925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82424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ESCENARIO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25" marR="63925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06669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Se inicia cuando el usuario entra al módulo de ventas el cual es nuestra pantalla principal.</a:t>
                      </a:r>
                      <a:endParaRPr lang="es-MX" sz="10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MX" sz="1100">
                          <a:effectLst/>
                        </a:rPr>
                        <a:t>El usuario digita el login y password en las casillas correspondiente al formulario.</a:t>
                      </a:r>
                      <a:endParaRPr lang="es-MX" sz="10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MX" sz="1100">
                          <a:effectLst/>
                        </a:rPr>
                        <a:t>El sistema redirecciona a la página principal del sistema.</a:t>
                      </a:r>
                      <a:endParaRPr lang="es-MX" sz="10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MX" sz="1100">
                          <a:effectLst/>
                        </a:rPr>
                        <a:t>El usuario ingresa el código de barras del producto para agregarlo a la venta.</a:t>
                      </a:r>
                      <a:endParaRPr lang="es-MX" sz="10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MX" sz="1100">
                          <a:effectLst/>
                        </a:rPr>
                        <a:t>El sistema toma el código de barras y lo almacena en el número de venta que este.</a:t>
                      </a:r>
                      <a:endParaRPr lang="es-MX" sz="10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MX" sz="1100">
                          <a:effectLst/>
                        </a:rPr>
                        <a:t>El usuario da como finalizada la venta.</a:t>
                      </a:r>
                      <a:endParaRPr lang="es-MX" sz="10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MX" sz="1100">
                          <a:effectLst/>
                        </a:rPr>
                        <a:t>El sistema calcula el total de la venta realizada e imprime el ticket con los productos vendidos, total y alguna otra información.</a:t>
                      </a:r>
                      <a:endParaRPr lang="es-MX" sz="10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MX" sz="1100">
                          <a:effectLst/>
                        </a:rPr>
                        <a:t>El sistema arroja un mensaje de éxito.</a:t>
                      </a:r>
                      <a:endParaRPr lang="es-MX" sz="10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MX" sz="1100">
                          <a:effectLst/>
                        </a:rPr>
                        <a:t>Fin de caso de uso.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25" marR="63925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82424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PRECONDICIONES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25" marR="63925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64849"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MX" sz="1100">
                          <a:effectLst/>
                        </a:rPr>
                        <a:t>El usuario debe tener permisos para el registro de datos.</a:t>
                      </a:r>
                      <a:endParaRPr lang="es-MX" sz="10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MX" sz="1100">
                          <a:effectLst/>
                        </a:rPr>
                        <a:t>Debe de haber registrados productos en el sistema.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25" marR="63925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82424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POSTCONDICIONES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25" marR="63925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82424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No se puede cancelar una venta si el usuario no tiene permisos de administrador.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25" marR="63925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08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de caso de uso</a:t>
            </a:r>
            <a:endParaRPr lang="es-MX" dirty="0"/>
          </a:p>
        </p:txBody>
      </p:sp>
      <p:pic>
        <p:nvPicPr>
          <p:cNvPr id="6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029" y="1377068"/>
            <a:ext cx="6179211" cy="4962772"/>
          </a:xfrm>
        </p:spPr>
      </p:pic>
    </p:spTree>
    <p:extLst>
      <p:ext uri="{BB962C8B-B14F-4D97-AF65-F5344CB8AC3E}">
        <p14:creationId xmlns:p14="http://schemas.microsoft.com/office/powerpoint/2010/main" val="87882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Caso de uso extendido 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7486897"/>
              </p:ext>
            </p:extLst>
          </p:nvPr>
        </p:nvGraphicFramePr>
        <p:xfrm>
          <a:off x="1315812" y="1365157"/>
          <a:ext cx="9476683" cy="48295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2199"/>
                <a:gridCol w="3681206"/>
                <a:gridCol w="3663278"/>
              </a:tblGrid>
              <a:tr h="2604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CU6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MX" sz="1200" kern="0">
                          <a:effectLst/>
                        </a:rPr>
                        <a:t>Registrar ventas</a:t>
                      </a:r>
                      <a:endParaRPr lang="es-MX" sz="1200" b="1" kern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417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Creado por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Ricardo</a:t>
                      </a:r>
                      <a:r>
                        <a:rPr lang="es-MX" sz="12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Martínez Hernández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417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Fecha de creación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 smtClean="0">
                          <a:effectLst/>
                        </a:rPr>
                        <a:t>13/07/2017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775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MX" sz="1200" kern="0">
                          <a:effectLst/>
                        </a:rPr>
                        <a:t>Fecha de última actualización</a:t>
                      </a:r>
                      <a:endParaRPr lang="es-MX" sz="1200" b="1" kern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 smtClean="0">
                          <a:effectLst/>
                        </a:rPr>
                        <a:t>18/07/2017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417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MX" sz="1200" kern="0">
                          <a:effectLst/>
                        </a:rPr>
                        <a:t>Actores</a:t>
                      </a:r>
                      <a:endParaRPr lang="es-MX" sz="1200" b="1" kern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Cajero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4325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MX" sz="1200" kern="0">
                          <a:effectLst/>
                        </a:rPr>
                        <a:t>Descripción</a:t>
                      </a:r>
                      <a:endParaRPr lang="es-MX" sz="1200" b="1" kern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El cajero ingresa el código </a:t>
                      </a:r>
                      <a:r>
                        <a:rPr lang="es-MX" sz="1200" dirty="0" smtClean="0">
                          <a:effectLst/>
                        </a:rPr>
                        <a:t>del</a:t>
                      </a:r>
                      <a:r>
                        <a:rPr lang="es-MX" sz="1200" baseline="0" dirty="0" smtClean="0">
                          <a:effectLst/>
                        </a:rPr>
                        <a:t> articulo que desea</a:t>
                      </a:r>
                      <a:r>
                        <a:rPr lang="es-MX" sz="1200" dirty="0" smtClean="0">
                          <a:effectLst/>
                        </a:rPr>
                        <a:t> </a:t>
                      </a:r>
                      <a:r>
                        <a:rPr lang="es-MX" sz="1200" dirty="0">
                          <a:effectLst/>
                        </a:rPr>
                        <a:t>añadir y posteriormente el sistema muestra el nombre, precio, cantidad del producto y el total, el cajero podrá agregar más </a:t>
                      </a:r>
                      <a:r>
                        <a:rPr lang="es-MX" sz="1200" dirty="0" smtClean="0">
                          <a:effectLst/>
                        </a:rPr>
                        <a:t>productos. </a:t>
                      </a:r>
                      <a:r>
                        <a:rPr lang="es-MX" sz="1200" dirty="0">
                          <a:effectLst/>
                        </a:rPr>
                        <a:t>El cajero selecciona el método del pago </a:t>
                      </a:r>
                      <a:r>
                        <a:rPr lang="es-MX" sz="1200" dirty="0" smtClean="0">
                          <a:effectLst/>
                        </a:rPr>
                        <a:t>e </a:t>
                      </a:r>
                      <a:r>
                        <a:rPr lang="es-MX" sz="1200" dirty="0">
                          <a:effectLst/>
                        </a:rPr>
                        <a:t>ingresa la cantidad con la que se pagó, da clic en finalizar venta y el sistema muestra el efectivo que sobra e imprime el ticket de compra. El sistema actualiza el inventario y la venta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 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417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Precondición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Se debe haber ingresado como cajero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834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 err="1">
                          <a:effectLst/>
                        </a:rPr>
                        <a:t>Postcondición</a:t>
                      </a:r>
                      <a:endParaRPr lang="es-MX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 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Se almacenan los datos  de la venta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41729"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Escenario Alternativo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Paso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Acción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</a:tr>
              <a:tr h="24172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 smtClean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</a:t>
                      </a:r>
                      <a:r>
                        <a:rPr lang="es-MX" sz="1200" baseline="0" dirty="0" smtClean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código del producto es incorrecto o no existe</a:t>
                      </a:r>
                      <a:endParaRPr lang="es-MX" sz="12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</a:tr>
              <a:tr h="48345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El sistema informará que no existe el producto o los datos son incorrectos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</a:tr>
              <a:tr h="24172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27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Análisis orientado a objetos</a:t>
            </a:r>
            <a:endParaRPr lang="es-MX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 smtClean="0"/>
              <a:t>Diagrama de modelo de dominio </a:t>
            </a:r>
          </a:p>
          <a:p>
            <a:r>
              <a:rPr lang="es-MX" dirty="0" smtClean="0"/>
              <a:t>Diagrama de secuencia </a:t>
            </a:r>
          </a:p>
          <a:p>
            <a:r>
              <a:rPr lang="es-MX" dirty="0" smtClean="0"/>
              <a:t>Contrato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606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de modelo de dominio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 descr="C:\Users\Equipo\Desktop\DOCUMENTACION\Modelo Dominio pv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136" y="2052918"/>
            <a:ext cx="7650892" cy="41005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500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Contrato 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31077"/>
              </p:ext>
            </p:extLst>
          </p:nvPr>
        </p:nvGraphicFramePr>
        <p:xfrm>
          <a:off x="2133600" y="2336802"/>
          <a:ext cx="7772400" cy="37718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352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CONTRATO C06</a:t>
                      </a:r>
                      <a:endParaRPr lang="es-MX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Registrar nueva venta</a:t>
                      </a:r>
                      <a:endParaRPr lang="es-MX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36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OPERACIÓN</a:t>
                      </a:r>
                      <a:endParaRPr lang="es-MX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crearVenta(venta, Productos[], fecha, cliente?, total)</a:t>
                      </a:r>
                      <a:endParaRPr lang="es-MX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241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REFERENCIA CRUZADA</a:t>
                      </a:r>
                      <a:endParaRPr lang="es-MX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Caso de uso: </a:t>
                      </a:r>
                      <a:r>
                        <a:rPr lang="es-MX" sz="1200">
                          <a:effectLst/>
                        </a:rPr>
                        <a:t>CU08- Apertura de caja</a:t>
                      </a:r>
                      <a:endParaRPr lang="es-MX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236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PRECONDICIONES</a:t>
                      </a:r>
                      <a:endParaRPr lang="es-MX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23074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MX" sz="1100">
                          <a:effectLst/>
                        </a:rPr>
                        <a:t>Hay una sesión en curso.</a:t>
                      </a:r>
                      <a:endParaRPr lang="es-MX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MX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236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POSTCONDICIONES</a:t>
                      </a:r>
                      <a:endParaRPr lang="es-MX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003942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MX" sz="1100" dirty="0">
                          <a:effectLst/>
                        </a:rPr>
                        <a:t>Se creó una instancia de venta V.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MX" sz="1100" dirty="0">
                          <a:effectLst/>
                        </a:rPr>
                        <a:t>V se asoció con el registro.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MX" sz="1100" dirty="0">
                          <a:effectLst/>
                        </a:rPr>
                        <a:t>Se inicializaron los atributos de V.</a:t>
                      </a:r>
                      <a:endParaRPr lang="es-MX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 </a:t>
                      </a:r>
                      <a:endParaRPr lang="es-MX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79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169</TotalTime>
  <Words>543</Words>
  <Application>Microsoft Office PowerPoint</Application>
  <PresentationFormat>Panorámica</PresentationFormat>
  <Paragraphs>81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Symbol</vt:lpstr>
      <vt:lpstr>Times New Roman</vt:lpstr>
      <vt:lpstr>Wingdings 3</vt:lpstr>
      <vt:lpstr>Ion</vt:lpstr>
      <vt:lpstr>Punto de venta</vt:lpstr>
      <vt:lpstr>Introducción </vt:lpstr>
      <vt:lpstr>Alcance</vt:lpstr>
      <vt:lpstr>Caso de uso de éxito </vt:lpstr>
      <vt:lpstr>Diagrama de caso de uso</vt:lpstr>
      <vt:lpstr>Caso de uso extendido </vt:lpstr>
      <vt:lpstr>Análisis orientado a objetos</vt:lpstr>
      <vt:lpstr>Diagrama de modelo de dominio </vt:lpstr>
      <vt:lpstr>Contrato </vt:lpstr>
      <vt:lpstr>Modelo de clases de diseño </vt:lpstr>
      <vt:lpstr>Diagrama de secuencia del sistema</vt:lpstr>
      <vt:lpstr>Conclusiones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Punto de venta para minisúper</dc:title>
  <dc:creator>ALEJANDRA RIVAS</dc:creator>
  <cp:lastModifiedBy>ADM-PC</cp:lastModifiedBy>
  <cp:revision>17</cp:revision>
  <dcterms:created xsi:type="dcterms:W3CDTF">2017-07-28T03:57:39Z</dcterms:created>
  <dcterms:modified xsi:type="dcterms:W3CDTF">2017-07-28T17:57:44Z</dcterms:modified>
</cp:coreProperties>
</file>