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</p:sldIdLst>
  <p:sldSz cx="12601575" cy="8280400"/>
  <p:notesSz cx="6858000" cy="9144000"/>
  <p:defaultTextStyle>
    <a:defPPr>
      <a:defRPr lang="pt-BR"/>
    </a:defPPr>
    <a:lvl1pPr marL="0" algn="l" defTabSz="119320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96600" algn="l" defTabSz="119320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93201" algn="l" defTabSz="119320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89801" algn="l" defTabSz="119320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86401" algn="l" defTabSz="119320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83001" algn="l" defTabSz="119320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79602" algn="l" defTabSz="119320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76202" algn="l" defTabSz="119320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772802" algn="l" defTabSz="119320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08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733"/>
    <a:srgbClr val="006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602" y="-672"/>
      </p:cViewPr>
      <p:guideLst>
        <p:guide orient="horz" pos="2608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572292"/>
            <a:ext cx="10711339" cy="177491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4692227"/>
            <a:ext cx="8821103" cy="21161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96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93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89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86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83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79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76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72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1EE7-D33D-4F21-8C45-0AB98793391F}" type="datetimeFigureOut">
              <a:rPr lang="pt-BR" smtClean="0"/>
              <a:t>16/10/2018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4F2F-2F30-4DA3-8A71-C7EB51877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47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1EE7-D33D-4F21-8C45-0AB98793391F}" type="datetimeFigureOut">
              <a:rPr lang="pt-BR" smtClean="0"/>
              <a:t>16/10/2018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4F2F-2F30-4DA3-8A71-C7EB51877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211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2590638" y="400604"/>
            <a:ext cx="3907363" cy="8529579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68547" y="400604"/>
            <a:ext cx="11512064" cy="852957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1EE7-D33D-4F21-8C45-0AB98793391F}" type="datetimeFigureOut">
              <a:rPr lang="pt-BR" smtClean="0"/>
              <a:t>16/10/2018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4F2F-2F30-4DA3-8A71-C7EB51877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01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1EE7-D33D-4F21-8C45-0AB98793391F}" type="datetimeFigureOut">
              <a:rPr lang="pt-BR" smtClean="0"/>
              <a:t>16/10/2018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4F2F-2F30-4DA3-8A71-C7EB51877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71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5320925"/>
            <a:ext cx="10711339" cy="1644579"/>
          </a:xfrm>
        </p:spPr>
        <p:txBody>
          <a:bodyPr anchor="t"/>
          <a:lstStyle>
            <a:lvl1pPr algn="l">
              <a:defRPr sz="52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3509587"/>
            <a:ext cx="10711339" cy="1811337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9660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932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8980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8640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8300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7960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7620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7280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1EE7-D33D-4F21-8C45-0AB98793391F}" type="datetimeFigureOut">
              <a:rPr lang="pt-BR" smtClean="0"/>
              <a:t>16/10/2018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4F2F-2F30-4DA3-8A71-C7EB51877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68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68547" y="2332697"/>
            <a:ext cx="7709714" cy="6597485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788286" y="2332697"/>
            <a:ext cx="7709714" cy="6597485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1EE7-D33D-4F21-8C45-0AB98793391F}" type="datetimeFigureOut">
              <a:rPr lang="pt-BR" smtClean="0"/>
              <a:t>16/10/2018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4F2F-2F30-4DA3-8A71-C7EB51877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73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79" y="331600"/>
            <a:ext cx="11341418" cy="1380067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853507"/>
            <a:ext cx="5567884" cy="772453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96600" indent="0">
              <a:buNone/>
              <a:defRPr sz="2600" b="1"/>
            </a:lvl2pPr>
            <a:lvl3pPr marL="1193201" indent="0">
              <a:buNone/>
              <a:defRPr sz="2300" b="1"/>
            </a:lvl3pPr>
            <a:lvl4pPr marL="1789801" indent="0">
              <a:buNone/>
              <a:defRPr sz="2100" b="1"/>
            </a:lvl4pPr>
            <a:lvl5pPr marL="2386401" indent="0">
              <a:buNone/>
              <a:defRPr sz="2100" b="1"/>
            </a:lvl5pPr>
            <a:lvl6pPr marL="2983001" indent="0">
              <a:buNone/>
              <a:defRPr sz="2100" b="1"/>
            </a:lvl6pPr>
            <a:lvl7pPr marL="3579602" indent="0">
              <a:buNone/>
              <a:defRPr sz="2100" b="1"/>
            </a:lvl7pPr>
            <a:lvl8pPr marL="4176202" indent="0">
              <a:buNone/>
              <a:defRPr sz="2100" b="1"/>
            </a:lvl8pPr>
            <a:lvl9pPr marL="4772802" indent="0">
              <a:buNone/>
              <a:defRPr sz="21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625960"/>
            <a:ext cx="5567884" cy="4770814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853507"/>
            <a:ext cx="5570071" cy="772453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96600" indent="0">
              <a:buNone/>
              <a:defRPr sz="2600" b="1"/>
            </a:lvl2pPr>
            <a:lvl3pPr marL="1193201" indent="0">
              <a:buNone/>
              <a:defRPr sz="2300" b="1"/>
            </a:lvl3pPr>
            <a:lvl4pPr marL="1789801" indent="0">
              <a:buNone/>
              <a:defRPr sz="2100" b="1"/>
            </a:lvl4pPr>
            <a:lvl5pPr marL="2386401" indent="0">
              <a:buNone/>
              <a:defRPr sz="2100" b="1"/>
            </a:lvl5pPr>
            <a:lvl6pPr marL="2983001" indent="0">
              <a:buNone/>
              <a:defRPr sz="2100" b="1"/>
            </a:lvl6pPr>
            <a:lvl7pPr marL="3579602" indent="0">
              <a:buNone/>
              <a:defRPr sz="2100" b="1"/>
            </a:lvl7pPr>
            <a:lvl8pPr marL="4176202" indent="0">
              <a:buNone/>
              <a:defRPr sz="2100" b="1"/>
            </a:lvl8pPr>
            <a:lvl9pPr marL="4772802" indent="0">
              <a:buNone/>
              <a:defRPr sz="21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625960"/>
            <a:ext cx="5570071" cy="4770814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1EE7-D33D-4F21-8C45-0AB98793391F}" type="datetimeFigureOut">
              <a:rPr lang="pt-BR" smtClean="0"/>
              <a:t>16/10/2018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4F2F-2F30-4DA3-8A71-C7EB51877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410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1EE7-D33D-4F21-8C45-0AB98793391F}" type="datetimeFigureOut">
              <a:rPr lang="pt-BR" smtClean="0"/>
              <a:t>16/10/2018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4F2F-2F30-4DA3-8A71-C7EB51877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98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1EE7-D33D-4F21-8C45-0AB98793391F}" type="datetimeFigureOut">
              <a:rPr lang="pt-BR" smtClean="0"/>
              <a:t>16/10/2018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4F2F-2F30-4DA3-8A71-C7EB51877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21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329682"/>
            <a:ext cx="4145831" cy="1403068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329683"/>
            <a:ext cx="7044630" cy="7067092"/>
          </a:xfrm>
        </p:spPr>
        <p:txBody>
          <a:bodyPr/>
          <a:lstStyle>
            <a:lvl1pPr>
              <a:defRPr sz="4200"/>
            </a:lvl1pPr>
            <a:lvl2pPr>
              <a:defRPr sz="37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732751"/>
            <a:ext cx="4145831" cy="5664024"/>
          </a:xfrm>
        </p:spPr>
        <p:txBody>
          <a:bodyPr/>
          <a:lstStyle>
            <a:lvl1pPr marL="0" indent="0">
              <a:buNone/>
              <a:defRPr sz="1800"/>
            </a:lvl1pPr>
            <a:lvl2pPr marL="596600" indent="0">
              <a:buNone/>
              <a:defRPr sz="1600"/>
            </a:lvl2pPr>
            <a:lvl3pPr marL="1193201" indent="0">
              <a:buNone/>
              <a:defRPr sz="1300"/>
            </a:lvl3pPr>
            <a:lvl4pPr marL="1789801" indent="0">
              <a:buNone/>
              <a:defRPr sz="1200"/>
            </a:lvl4pPr>
            <a:lvl5pPr marL="2386401" indent="0">
              <a:buNone/>
              <a:defRPr sz="1200"/>
            </a:lvl5pPr>
            <a:lvl6pPr marL="2983001" indent="0">
              <a:buNone/>
              <a:defRPr sz="1200"/>
            </a:lvl6pPr>
            <a:lvl7pPr marL="3579602" indent="0">
              <a:buNone/>
              <a:defRPr sz="1200"/>
            </a:lvl7pPr>
            <a:lvl8pPr marL="4176202" indent="0">
              <a:buNone/>
              <a:defRPr sz="1200"/>
            </a:lvl8pPr>
            <a:lvl9pPr marL="4772802" indent="0">
              <a:buNone/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1EE7-D33D-4F21-8C45-0AB98793391F}" type="datetimeFigureOut">
              <a:rPr lang="pt-BR" smtClean="0"/>
              <a:t>16/10/2018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4F2F-2F30-4DA3-8A71-C7EB51877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675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5796280"/>
            <a:ext cx="7560945" cy="684284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739869"/>
            <a:ext cx="7560945" cy="4968240"/>
          </a:xfrm>
        </p:spPr>
        <p:txBody>
          <a:bodyPr/>
          <a:lstStyle>
            <a:lvl1pPr marL="0" indent="0">
              <a:buNone/>
              <a:defRPr sz="4200"/>
            </a:lvl1pPr>
            <a:lvl2pPr marL="596600" indent="0">
              <a:buNone/>
              <a:defRPr sz="3700"/>
            </a:lvl2pPr>
            <a:lvl3pPr marL="1193201" indent="0">
              <a:buNone/>
              <a:defRPr sz="3100"/>
            </a:lvl3pPr>
            <a:lvl4pPr marL="1789801" indent="0">
              <a:buNone/>
              <a:defRPr sz="2600"/>
            </a:lvl4pPr>
            <a:lvl5pPr marL="2386401" indent="0">
              <a:buNone/>
              <a:defRPr sz="2600"/>
            </a:lvl5pPr>
            <a:lvl6pPr marL="2983001" indent="0">
              <a:buNone/>
              <a:defRPr sz="2600"/>
            </a:lvl6pPr>
            <a:lvl7pPr marL="3579602" indent="0">
              <a:buNone/>
              <a:defRPr sz="2600"/>
            </a:lvl7pPr>
            <a:lvl8pPr marL="4176202" indent="0">
              <a:buNone/>
              <a:defRPr sz="2600"/>
            </a:lvl8pPr>
            <a:lvl9pPr marL="4772802" indent="0">
              <a:buNone/>
              <a:defRPr sz="26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6480564"/>
            <a:ext cx="7560945" cy="971796"/>
          </a:xfrm>
        </p:spPr>
        <p:txBody>
          <a:bodyPr/>
          <a:lstStyle>
            <a:lvl1pPr marL="0" indent="0">
              <a:buNone/>
              <a:defRPr sz="1800"/>
            </a:lvl1pPr>
            <a:lvl2pPr marL="596600" indent="0">
              <a:buNone/>
              <a:defRPr sz="1600"/>
            </a:lvl2pPr>
            <a:lvl3pPr marL="1193201" indent="0">
              <a:buNone/>
              <a:defRPr sz="1300"/>
            </a:lvl3pPr>
            <a:lvl4pPr marL="1789801" indent="0">
              <a:buNone/>
              <a:defRPr sz="1200"/>
            </a:lvl4pPr>
            <a:lvl5pPr marL="2386401" indent="0">
              <a:buNone/>
              <a:defRPr sz="1200"/>
            </a:lvl5pPr>
            <a:lvl6pPr marL="2983001" indent="0">
              <a:buNone/>
              <a:defRPr sz="1200"/>
            </a:lvl6pPr>
            <a:lvl7pPr marL="3579602" indent="0">
              <a:buNone/>
              <a:defRPr sz="1200"/>
            </a:lvl7pPr>
            <a:lvl8pPr marL="4176202" indent="0">
              <a:buNone/>
              <a:defRPr sz="1200"/>
            </a:lvl8pPr>
            <a:lvl9pPr marL="4772802" indent="0">
              <a:buNone/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1EE7-D33D-4F21-8C45-0AB98793391F}" type="datetimeFigureOut">
              <a:rPr lang="pt-BR" smtClean="0"/>
              <a:t>16/10/2018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4F2F-2F30-4DA3-8A71-C7EB51877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55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331600"/>
            <a:ext cx="11341418" cy="1380067"/>
          </a:xfrm>
          <a:prstGeom prst="rect">
            <a:avLst/>
          </a:prstGeom>
        </p:spPr>
        <p:txBody>
          <a:bodyPr vert="horz" lIns="119320" tIns="59660" rIns="119320" bIns="5966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932094"/>
            <a:ext cx="11341418" cy="5464681"/>
          </a:xfrm>
          <a:prstGeom prst="rect">
            <a:avLst/>
          </a:prstGeom>
        </p:spPr>
        <p:txBody>
          <a:bodyPr vert="horz" lIns="119320" tIns="59660" rIns="119320" bIns="5966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7674704"/>
            <a:ext cx="2940368" cy="440855"/>
          </a:xfrm>
          <a:prstGeom prst="rect">
            <a:avLst/>
          </a:prstGeom>
        </p:spPr>
        <p:txBody>
          <a:bodyPr vert="horz" lIns="119320" tIns="59660" rIns="119320" bIns="5966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71EE7-D33D-4F21-8C45-0AB98793391F}" type="datetimeFigureOut">
              <a:rPr lang="pt-BR" smtClean="0"/>
              <a:t>16/10/2018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7674704"/>
            <a:ext cx="3990499" cy="440855"/>
          </a:xfrm>
          <a:prstGeom prst="rect">
            <a:avLst/>
          </a:prstGeom>
        </p:spPr>
        <p:txBody>
          <a:bodyPr vert="horz" lIns="119320" tIns="59660" rIns="119320" bIns="5966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7674704"/>
            <a:ext cx="2940368" cy="440855"/>
          </a:xfrm>
          <a:prstGeom prst="rect">
            <a:avLst/>
          </a:prstGeom>
        </p:spPr>
        <p:txBody>
          <a:bodyPr vert="horz" lIns="119320" tIns="59660" rIns="119320" bIns="5966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F4F2F-2F30-4DA3-8A71-C7EB51877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54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93201" rtl="0" eaLnBrk="1" latinLnBrk="0" hangingPunct="1">
        <a:spcBef>
          <a:spcPct val="0"/>
        </a:spcBef>
        <a:buNone/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7450" indent="-447450" algn="l" defTabSz="1193201" rtl="0" eaLnBrk="1" latinLnBrk="0" hangingPunct="1"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69475" indent="-372875" algn="l" defTabSz="1193201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491501" indent="-298300" algn="l" defTabSz="1193201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88101" indent="-298300" algn="l" defTabSz="1193201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84701" indent="-298300" algn="l" defTabSz="1193201" rtl="0" eaLnBrk="1" latinLnBrk="0" hangingPunct="1">
        <a:spcBef>
          <a:spcPct val="20000"/>
        </a:spcBef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81302" indent="-298300" algn="l" defTabSz="1193201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77902" indent="-298300" algn="l" defTabSz="1193201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74502" indent="-298300" algn="l" defTabSz="1193201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71102" indent="-298300" algn="l" defTabSz="1193201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9320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96600" algn="l" defTabSz="119320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93201" algn="l" defTabSz="119320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89801" algn="l" defTabSz="119320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86401" algn="l" defTabSz="119320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83001" algn="l" defTabSz="119320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79602" algn="l" defTabSz="119320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76202" algn="l" defTabSz="119320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72802" algn="l" defTabSz="119320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4486012"/>
            <a:ext cx="1260157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+mj-lt"/>
              </a:rPr>
              <a:t>K I C K – O F F</a:t>
            </a:r>
            <a:endParaRPr lang="pt-BR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-4921" y="6214204"/>
            <a:ext cx="12601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+mj-lt"/>
              </a:rPr>
              <a:t>October 2018</a:t>
            </a:r>
            <a:endParaRPr lang="pt-BR" sz="2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545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69798" y="840026"/>
            <a:ext cx="5976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atin typeface="+mj-lt"/>
              </a:rPr>
              <a:t>Outline</a:t>
            </a:r>
            <a:endParaRPr lang="pt-BR" sz="4000" b="1" dirty="0">
              <a:latin typeface="+mj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592137" y="1916832"/>
            <a:ext cx="59766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R&amp;D Project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Team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Project Schedule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Way of Working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Expected Results</a:t>
            </a:r>
          </a:p>
        </p:txBody>
      </p:sp>
    </p:spTree>
    <p:extLst>
      <p:ext uri="{BB962C8B-B14F-4D97-AF65-F5344CB8AC3E}">
        <p14:creationId xmlns:p14="http://schemas.microsoft.com/office/powerpoint/2010/main" val="419779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37263" y="467792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+mj-lt"/>
              </a:rPr>
              <a:t>Autobot GW2 – R&amp;D Project</a:t>
            </a:r>
            <a:endParaRPr lang="pt-BR" sz="3600" b="1" dirty="0">
              <a:latin typeface="+mj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037262" y="1267654"/>
            <a:ext cx="1052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/>
              <a:t>Autobot Gateway 2 is an R&amp;D Project sponsored by Arris to be developed by IATECAM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037262" y="1821295"/>
            <a:ext cx="5040562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Motivation</a:t>
            </a:r>
          </a:p>
          <a:p>
            <a:endParaRPr lang="pt-B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Autobot GW2 is the second phase of Autobot Gateway Project. In the first phase, the Autobot 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pt-B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est 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utomation 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pt-B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ool was built to automate test cases of NET 3P Gateway equipment. Based on the achivied results, Arris Q&amp;A team decided to expand Autobot functionalities to automate test cases of other product, VAP4641.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GW2 Goals</a:t>
            </a:r>
            <a:endParaRPr lang="pt-BR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Expand Autobot tool to automate VAP4641 test cases;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Expand Autobot tool to run tests on remote devices, developing a client-server application architecture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Resultado de imagem para arris vap 46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820" y="1979961"/>
            <a:ext cx="5616624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9037091" y="687650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/>
              <a:t>VAP4641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93771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81344" y="1571966"/>
            <a:ext cx="2854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Stakeholders 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632204"/>
              </p:ext>
            </p:extLst>
          </p:nvPr>
        </p:nvGraphicFramePr>
        <p:xfrm>
          <a:off x="1581345" y="1976904"/>
          <a:ext cx="9220118" cy="201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919242"/>
                <a:gridCol w="3196096"/>
                <a:gridCol w="3104780"/>
              </a:tblGrid>
              <a:tr h="319086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Name</a:t>
                      </a:r>
                      <a:endParaRPr lang="pt-BR" sz="1600" dirty="0"/>
                    </a:p>
                  </a:txBody>
                  <a:tcPr>
                    <a:solidFill>
                      <a:srgbClr val="0068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Role</a:t>
                      </a:r>
                      <a:endParaRPr lang="pt-BR" sz="1600" dirty="0"/>
                    </a:p>
                  </a:txBody>
                  <a:tcPr>
                    <a:solidFill>
                      <a:srgbClr val="0068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Company</a:t>
                      </a:r>
                      <a:endParaRPr lang="pt-BR" sz="1600" dirty="0"/>
                    </a:p>
                  </a:txBody>
                  <a:tcPr>
                    <a:solidFill>
                      <a:srgbClr val="0068FF"/>
                    </a:solidFill>
                  </a:tcPr>
                </a:tc>
              </a:tr>
              <a:tr h="319086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Michelle Silva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R&amp;D</a:t>
                      </a:r>
                      <a:r>
                        <a:rPr lang="pt-BR" sz="1600" baseline="0" dirty="0" smtClean="0"/>
                        <a:t> Coordinator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Arris</a:t>
                      </a:r>
                      <a:endParaRPr lang="pt-BR" sz="1600" dirty="0"/>
                    </a:p>
                  </a:txBody>
                  <a:tcPr/>
                </a:tc>
              </a:tr>
              <a:tr h="319086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Thatiane Almeida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Product Owner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Arris</a:t>
                      </a:r>
                      <a:endParaRPr lang="pt-BR" sz="1600" dirty="0"/>
                    </a:p>
                  </a:txBody>
                  <a:tcPr/>
                </a:tc>
              </a:tr>
              <a:tr h="319086">
                <a:tc>
                  <a:txBody>
                    <a:bodyPr/>
                    <a:lstStyle/>
                    <a:p>
                      <a:pPr marL="0" marR="0" lvl="0" indent="0" algn="l" defTabSz="1193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Manas</a:t>
                      </a:r>
                      <a:r>
                        <a:rPr lang="pt-BR" sz="1600" baseline="0" dirty="0" smtClean="0"/>
                        <a:t> Acharya</a:t>
                      </a:r>
                      <a:endParaRPr lang="pt-B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Specialist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Arris</a:t>
                      </a:r>
                      <a:endParaRPr lang="pt-BR" sz="1600" dirty="0"/>
                    </a:p>
                  </a:txBody>
                  <a:tcPr/>
                </a:tc>
              </a:tr>
              <a:tr h="319086">
                <a:tc>
                  <a:txBody>
                    <a:bodyPr/>
                    <a:lstStyle/>
                    <a:p>
                      <a:pPr marL="0" marR="0" lvl="0" indent="0" algn="l" defTabSz="1193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Diego Mathias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Support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Arris</a:t>
                      </a:r>
                      <a:endParaRPr lang="pt-BR" sz="1600" dirty="0"/>
                    </a:p>
                  </a:txBody>
                  <a:tcPr/>
                </a:tc>
              </a:tr>
              <a:tr h="319086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Diego Alegria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Support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Arris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1581344" y="4308213"/>
            <a:ext cx="2854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Development Team 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404670"/>
              </p:ext>
            </p:extLst>
          </p:nvPr>
        </p:nvGraphicFramePr>
        <p:xfrm>
          <a:off x="1581345" y="4720808"/>
          <a:ext cx="9220118" cy="201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919242"/>
                <a:gridCol w="3196096"/>
                <a:gridCol w="3104780"/>
              </a:tblGrid>
              <a:tr h="26508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Name</a:t>
                      </a:r>
                      <a:endParaRPr lang="pt-BR" sz="1600" dirty="0"/>
                    </a:p>
                  </a:txBody>
                  <a:tcPr>
                    <a:solidFill>
                      <a:srgbClr val="0068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Role</a:t>
                      </a:r>
                      <a:endParaRPr lang="pt-BR" sz="1600" dirty="0"/>
                    </a:p>
                  </a:txBody>
                  <a:tcPr>
                    <a:solidFill>
                      <a:srgbClr val="0068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Company</a:t>
                      </a:r>
                      <a:endParaRPr lang="pt-BR" sz="1600" dirty="0"/>
                    </a:p>
                  </a:txBody>
                  <a:tcPr>
                    <a:solidFill>
                      <a:srgbClr val="0068FF"/>
                    </a:solidFill>
                  </a:tcPr>
                </a:tc>
              </a:tr>
              <a:tr h="26508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Karla</a:t>
                      </a:r>
                      <a:r>
                        <a:rPr lang="pt-BR" sz="1600" baseline="0" dirty="0" smtClean="0"/>
                        <a:t> Okada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Project Manager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IATECAM</a:t>
                      </a:r>
                      <a:endParaRPr lang="pt-BR" sz="1600" dirty="0"/>
                    </a:p>
                  </a:txBody>
                  <a:tcPr/>
                </a:tc>
              </a:tr>
              <a:tr h="26508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Renato</a:t>
                      </a:r>
                      <a:r>
                        <a:rPr lang="pt-BR" sz="1600" baseline="0" dirty="0" smtClean="0"/>
                        <a:t> Lima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Software Developer (Team Leader)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IATECAM</a:t>
                      </a:r>
                      <a:endParaRPr lang="pt-BR" sz="1600" dirty="0"/>
                    </a:p>
                  </a:txBody>
                  <a:tcPr/>
                </a:tc>
              </a:tr>
              <a:tr h="26508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Júlio Magnani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Software 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IATECAM</a:t>
                      </a:r>
                      <a:endParaRPr lang="pt-BR" sz="1600" dirty="0"/>
                    </a:p>
                  </a:txBody>
                  <a:tcPr/>
                </a:tc>
              </a:tr>
              <a:tr h="26508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Janderson Lira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Software 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IATECAM</a:t>
                      </a:r>
                      <a:endParaRPr lang="pt-BR" sz="1600" dirty="0"/>
                    </a:p>
                  </a:txBody>
                  <a:tcPr/>
                </a:tc>
              </a:tr>
              <a:tr h="26508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Pedro Pinto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UX Designer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IATECAM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1476251" y="683816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+mj-lt"/>
              </a:rPr>
              <a:t>GW2 Team</a:t>
            </a:r>
            <a:endParaRPr lang="pt-BR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2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/>
          <p:cNvSpPr txBox="1"/>
          <p:nvPr/>
        </p:nvSpPr>
        <p:spPr>
          <a:xfrm>
            <a:off x="972195" y="1043856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+mj-lt"/>
              </a:rPr>
              <a:t>Project Schedule</a:t>
            </a:r>
            <a:endParaRPr lang="pt-BR" sz="3600" b="1" dirty="0">
              <a:latin typeface="+mj-lt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2196331" y="5500801"/>
            <a:ext cx="39852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dirty="0" smtClean="0"/>
              <a:t>Project Duration: </a:t>
            </a:r>
            <a:r>
              <a:rPr lang="pt-BR" sz="2000" dirty="0"/>
              <a:t>8</a:t>
            </a:r>
            <a:r>
              <a:rPr lang="pt-BR" sz="2000" dirty="0" smtClean="0"/>
              <a:t> Months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dirty="0" smtClean="0"/>
              <a:t>Start Date: Oct </a:t>
            </a:r>
            <a:r>
              <a:rPr lang="pt-BR" sz="2000" dirty="0" smtClean="0"/>
              <a:t>15</a:t>
            </a:r>
            <a:r>
              <a:rPr lang="pt-BR" sz="2000" baseline="30000" dirty="0" smtClean="0"/>
              <a:t>th</a:t>
            </a:r>
            <a:r>
              <a:rPr lang="pt-BR" sz="2000" dirty="0" smtClean="0"/>
              <a:t> </a:t>
            </a:r>
            <a:r>
              <a:rPr lang="pt-BR" sz="2000" dirty="0" smtClean="0"/>
              <a:t>2018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dirty="0" smtClean="0"/>
              <a:t>Finish Date: Jun </a:t>
            </a:r>
            <a:r>
              <a:rPr lang="pt-BR" sz="2000" dirty="0" smtClean="0"/>
              <a:t>24</a:t>
            </a:r>
            <a:r>
              <a:rPr lang="pt-BR" sz="2000" baseline="30000" dirty="0" smtClean="0"/>
              <a:t>th</a:t>
            </a:r>
            <a:r>
              <a:rPr lang="pt-BR" sz="2000" dirty="0" smtClean="0"/>
              <a:t> </a:t>
            </a:r>
            <a:r>
              <a:rPr lang="pt-BR" sz="2000" dirty="0" smtClean="0"/>
              <a:t>2019</a:t>
            </a:r>
          </a:p>
        </p:txBody>
      </p:sp>
      <p:sp>
        <p:nvSpPr>
          <p:cNvPr id="24" name="AutoShape 74"/>
          <p:cNvSpPr>
            <a:spLocks noChangeArrowheads="1"/>
          </p:cNvSpPr>
          <p:nvPr/>
        </p:nvSpPr>
        <p:spPr bwMode="auto">
          <a:xfrm>
            <a:off x="10291451" y="2363622"/>
            <a:ext cx="1148418" cy="2651909"/>
          </a:xfrm>
          <a:prstGeom prst="roundRect">
            <a:avLst>
              <a:gd name="adj" fmla="val 6771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Nokia Sans Wide" panose="020B0604020204030204" pitchFamily="34" charset="0"/>
              </a:defRPr>
            </a:lvl1pPr>
            <a:lvl2pPr marL="742950" indent="-285750"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2pPr>
            <a:lvl3pPr marL="1143000" indent="-228600"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Nokia Sans Wide" panose="020B0604020204030204" pitchFamily="34" charset="0"/>
              </a:defRPr>
            </a:lvl3pPr>
            <a:lvl4pPr marL="1600200" indent="-228600"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Nokia Sans Wide" panose="020B0604020204030204" pitchFamily="34" charset="0"/>
              </a:defRPr>
            </a:lvl4pPr>
            <a:lvl5pPr marL="2057400" indent="-22860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9pPr>
          </a:lstStyle>
          <a:p>
            <a:pPr algn="ctr" defTabSz="685766">
              <a:buClr>
                <a:srgbClr val="040477"/>
              </a:buClr>
              <a:buFontTx/>
              <a:buNone/>
              <a:defRPr/>
            </a:pPr>
            <a:endParaRPr lang="en-US" altLang="en-US"/>
          </a:p>
        </p:txBody>
      </p:sp>
      <p:sp>
        <p:nvSpPr>
          <p:cNvPr id="25" name="AutoShape 74"/>
          <p:cNvSpPr>
            <a:spLocks noChangeArrowheads="1"/>
          </p:cNvSpPr>
          <p:nvPr/>
        </p:nvSpPr>
        <p:spPr bwMode="auto">
          <a:xfrm>
            <a:off x="10302824" y="2051968"/>
            <a:ext cx="1151118" cy="314253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Nokia Sans Wide" panose="020B0604020204030204" pitchFamily="34" charset="0"/>
              </a:defRPr>
            </a:lvl1pPr>
            <a:lvl2pPr marL="742950" indent="-285750"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2pPr>
            <a:lvl3pPr marL="1143000" indent="-228600"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Nokia Sans Wide" panose="020B0604020204030204" pitchFamily="34" charset="0"/>
              </a:defRPr>
            </a:lvl3pPr>
            <a:lvl4pPr marL="1600200" indent="-228600"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Nokia Sans Wide" panose="020B0604020204030204" pitchFamily="34" charset="0"/>
              </a:defRPr>
            </a:lvl4pPr>
            <a:lvl5pPr marL="2057400" indent="-22860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9pPr>
          </a:lstStyle>
          <a:p>
            <a:pPr algn="ctr" defTabSz="685766">
              <a:buClr>
                <a:srgbClr val="040477"/>
              </a:buClr>
              <a:buFontTx/>
              <a:buNone/>
              <a:defRPr/>
            </a:pPr>
            <a:r>
              <a:rPr lang="es-ES_tradnl" altLang="en-US" sz="1400" kern="0" dirty="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June</a:t>
            </a:r>
            <a:endParaRPr lang="es-ES_tradnl" altLang="en-US" sz="1400" kern="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AutoShape 74"/>
          <p:cNvSpPr>
            <a:spLocks noChangeArrowheads="1"/>
          </p:cNvSpPr>
          <p:nvPr/>
        </p:nvSpPr>
        <p:spPr bwMode="auto">
          <a:xfrm>
            <a:off x="9145221" y="2363622"/>
            <a:ext cx="1148418" cy="2651909"/>
          </a:xfrm>
          <a:prstGeom prst="roundRect">
            <a:avLst>
              <a:gd name="adj" fmla="val 6771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Nokia Sans Wide" panose="020B0604020204030204" pitchFamily="34" charset="0"/>
              </a:defRPr>
            </a:lvl1pPr>
            <a:lvl2pPr marL="742950" indent="-285750"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2pPr>
            <a:lvl3pPr marL="1143000" indent="-228600"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Nokia Sans Wide" panose="020B0604020204030204" pitchFamily="34" charset="0"/>
              </a:defRPr>
            </a:lvl3pPr>
            <a:lvl4pPr marL="1600200" indent="-228600"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Nokia Sans Wide" panose="020B0604020204030204" pitchFamily="34" charset="0"/>
              </a:defRPr>
            </a:lvl4pPr>
            <a:lvl5pPr marL="2057400" indent="-22860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9pPr>
          </a:lstStyle>
          <a:p>
            <a:pPr algn="ctr" defTabSz="685766">
              <a:buClr>
                <a:srgbClr val="040477"/>
              </a:buClr>
              <a:buFontTx/>
              <a:buNone/>
              <a:defRPr/>
            </a:pPr>
            <a:endParaRPr lang="en-US" altLang="en-US"/>
          </a:p>
        </p:txBody>
      </p:sp>
      <p:sp>
        <p:nvSpPr>
          <p:cNvPr id="4" name="AutoShape 74"/>
          <p:cNvSpPr>
            <a:spLocks noChangeArrowheads="1"/>
          </p:cNvSpPr>
          <p:nvPr/>
        </p:nvSpPr>
        <p:spPr bwMode="auto">
          <a:xfrm>
            <a:off x="7998991" y="2363622"/>
            <a:ext cx="1148418" cy="2651909"/>
          </a:xfrm>
          <a:prstGeom prst="roundRect">
            <a:avLst>
              <a:gd name="adj" fmla="val 6771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Nokia Sans Wide" panose="020B0604020204030204" pitchFamily="34" charset="0"/>
              </a:defRPr>
            </a:lvl1pPr>
            <a:lvl2pPr marL="742950" indent="-285750"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2pPr>
            <a:lvl3pPr marL="1143000" indent="-228600"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Nokia Sans Wide" panose="020B0604020204030204" pitchFamily="34" charset="0"/>
              </a:defRPr>
            </a:lvl3pPr>
            <a:lvl4pPr marL="1600200" indent="-228600"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Nokia Sans Wide" panose="020B0604020204030204" pitchFamily="34" charset="0"/>
              </a:defRPr>
            </a:lvl4pPr>
            <a:lvl5pPr marL="2057400" indent="-22860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9pPr>
          </a:lstStyle>
          <a:p>
            <a:pPr algn="ctr" defTabSz="685766">
              <a:buClr>
                <a:srgbClr val="040477"/>
              </a:buClr>
              <a:buFontTx/>
              <a:buNone/>
              <a:defRPr/>
            </a:pPr>
            <a:endParaRPr lang="en-US" altLang="en-US"/>
          </a:p>
        </p:txBody>
      </p:sp>
      <p:sp>
        <p:nvSpPr>
          <p:cNvPr id="5" name="AutoShape 74"/>
          <p:cNvSpPr>
            <a:spLocks noChangeArrowheads="1"/>
          </p:cNvSpPr>
          <p:nvPr/>
        </p:nvSpPr>
        <p:spPr bwMode="auto">
          <a:xfrm>
            <a:off x="6852761" y="2363622"/>
            <a:ext cx="1148418" cy="2651909"/>
          </a:xfrm>
          <a:prstGeom prst="roundRect">
            <a:avLst>
              <a:gd name="adj" fmla="val 6771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Nokia Sans Wide" panose="020B0604020204030204" pitchFamily="34" charset="0"/>
              </a:defRPr>
            </a:lvl1pPr>
            <a:lvl2pPr marL="742950" indent="-285750"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2pPr>
            <a:lvl3pPr marL="1143000" indent="-228600"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Nokia Sans Wide" panose="020B0604020204030204" pitchFamily="34" charset="0"/>
              </a:defRPr>
            </a:lvl3pPr>
            <a:lvl4pPr marL="1600200" indent="-228600"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Nokia Sans Wide" panose="020B0604020204030204" pitchFamily="34" charset="0"/>
              </a:defRPr>
            </a:lvl4pPr>
            <a:lvl5pPr marL="2057400" indent="-22860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9pPr>
          </a:lstStyle>
          <a:p>
            <a:pPr algn="ctr" defTabSz="685766">
              <a:buClr>
                <a:srgbClr val="040477"/>
              </a:buClr>
              <a:buFontTx/>
              <a:buNone/>
              <a:defRPr/>
            </a:pPr>
            <a:endParaRPr lang="en-US" altLang="en-US"/>
          </a:p>
        </p:txBody>
      </p:sp>
      <p:sp>
        <p:nvSpPr>
          <p:cNvPr id="6" name="AutoShape 74"/>
          <p:cNvSpPr>
            <a:spLocks noChangeArrowheads="1"/>
          </p:cNvSpPr>
          <p:nvPr/>
        </p:nvSpPr>
        <p:spPr bwMode="auto">
          <a:xfrm>
            <a:off x="5706531" y="2363622"/>
            <a:ext cx="1148418" cy="2651909"/>
          </a:xfrm>
          <a:prstGeom prst="roundRect">
            <a:avLst>
              <a:gd name="adj" fmla="val 6771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Nokia Sans Wide" panose="020B0604020204030204" pitchFamily="34" charset="0"/>
              </a:defRPr>
            </a:lvl1pPr>
            <a:lvl2pPr marL="742950" indent="-285750"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2pPr>
            <a:lvl3pPr marL="1143000" indent="-228600"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Nokia Sans Wide" panose="020B0604020204030204" pitchFamily="34" charset="0"/>
              </a:defRPr>
            </a:lvl3pPr>
            <a:lvl4pPr marL="1600200" indent="-228600"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Nokia Sans Wide" panose="020B0604020204030204" pitchFamily="34" charset="0"/>
              </a:defRPr>
            </a:lvl4pPr>
            <a:lvl5pPr marL="2057400" indent="-22860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9pPr>
          </a:lstStyle>
          <a:p>
            <a:pPr algn="ctr" defTabSz="685766">
              <a:buClr>
                <a:srgbClr val="040477"/>
              </a:buClr>
              <a:buFontTx/>
              <a:buNone/>
              <a:defRPr/>
            </a:pPr>
            <a:endParaRPr lang="en-US" altLang="en-US"/>
          </a:p>
        </p:txBody>
      </p:sp>
      <p:sp>
        <p:nvSpPr>
          <p:cNvPr id="7" name="AutoShape 74"/>
          <p:cNvSpPr>
            <a:spLocks noChangeArrowheads="1"/>
          </p:cNvSpPr>
          <p:nvPr/>
        </p:nvSpPr>
        <p:spPr bwMode="auto">
          <a:xfrm>
            <a:off x="4560301" y="2363622"/>
            <a:ext cx="1148418" cy="2651909"/>
          </a:xfrm>
          <a:prstGeom prst="roundRect">
            <a:avLst>
              <a:gd name="adj" fmla="val 6771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Nokia Sans Wide" panose="020B0604020204030204" pitchFamily="34" charset="0"/>
              </a:defRPr>
            </a:lvl1pPr>
            <a:lvl2pPr marL="742950" indent="-285750"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2pPr>
            <a:lvl3pPr marL="1143000" indent="-228600"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Nokia Sans Wide" panose="020B0604020204030204" pitchFamily="34" charset="0"/>
              </a:defRPr>
            </a:lvl3pPr>
            <a:lvl4pPr marL="1600200" indent="-228600"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Nokia Sans Wide" panose="020B0604020204030204" pitchFamily="34" charset="0"/>
              </a:defRPr>
            </a:lvl4pPr>
            <a:lvl5pPr marL="2057400" indent="-22860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9pPr>
          </a:lstStyle>
          <a:p>
            <a:pPr algn="ctr" defTabSz="685766">
              <a:buClr>
                <a:srgbClr val="040477"/>
              </a:buClr>
              <a:buFontTx/>
              <a:buNone/>
              <a:defRPr/>
            </a:pPr>
            <a:endParaRPr lang="en-US" altLang="en-US"/>
          </a:p>
        </p:txBody>
      </p:sp>
      <p:sp>
        <p:nvSpPr>
          <p:cNvPr id="8" name="AutoShape 74"/>
          <p:cNvSpPr>
            <a:spLocks noChangeArrowheads="1"/>
          </p:cNvSpPr>
          <p:nvPr/>
        </p:nvSpPr>
        <p:spPr bwMode="auto">
          <a:xfrm>
            <a:off x="2265141" y="2366140"/>
            <a:ext cx="1148418" cy="2631650"/>
          </a:xfrm>
          <a:prstGeom prst="roundRect">
            <a:avLst>
              <a:gd name="adj" fmla="val 6771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Nokia Sans Wide" panose="020B0604020204030204" pitchFamily="34" charset="0"/>
              </a:defRPr>
            </a:lvl1pPr>
            <a:lvl2pPr marL="742950" indent="-285750"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2pPr>
            <a:lvl3pPr marL="1143000" indent="-228600"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Nokia Sans Wide" panose="020B0604020204030204" pitchFamily="34" charset="0"/>
              </a:defRPr>
            </a:lvl3pPr>
            <a:lvl4pPr marL="1600200" indent="-228600"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Nokia Sans Wide" panose="020B0604020204030204" pitchFamily="34" charset="0"/>
              </a:defRPr>
            </a:lvl4pPr>
            <a:lvl5pPr marL="2057400" indent="-22860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9pPr>
          </a:lstStyle>
          <a:p>
            <a:pPr algn="ctr" defTabSz="685766">
              <a:buClr>
                <a:srgbClr val="040477"/>
              </a:buClr>
              <a:buFontTx/>
              <a:buNone/>
              <a:defRPr/>
            </a:pPr>
            <a:endParaRPr lang="en-US" altLang="en-US"/>
          </a:p>
        </p:txBody>
      </p:sp>
      <p:sp>
        <p:nvSpPr>
          <p:cNvPr id="9" name="AutoShape 74"/>
          <p:cNvSpPr>
            <a:spLocks noChangeArrowheads="1"/>
          </p:cNvSpPr>
          <p:nvPr/>
        </p:nvSpPr>
        <p:spPr bwMode="auto">
          <a:xfrm>
            <a:off x="1116211" y="2364088"/>
            <a:ext cx="1151118" cy="2648162"/>
          </a:xfrm>
          <a:prstGeom prst="roundRect">
            <a:avLst>
              <a:gd name="adj" fmla="val 6145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Nokia Sans Wide" panose="020B0604020204030204" pitchFamily="34" charset="0"/>
              </a:defRPr>
            </a:lvl1pPr>
            <a:lvl2pPr marL="742950" indent="-285750"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2pPr>
            <a:lvl3pPr marL="1143000" indent="-228600"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Nokia Sans Wide" panose="020B0604020204030204" pitchFamily="34" charset="0"/>
              </a:defRPr>
            </a:lvl3pPr>
            <a:lvl4pPr marL="1600200" indent="-228600"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Nokia Sans Wide" panose="020B0604020204030204" pitchFamily="34" charset="0"/>
              </a:defRPr>
            </a:lvl4pPr>
            <a:lvl5pPr marL="2057400" indent="-22860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9pPr>
          </a:lstStyle>
          <a:p>
            <a:pPr algn="ctr" defTabSz="685766">
              <a:buClr>
                <a:srgbClr val="040477"/>
              </a:buClr>
              <a:buFontTx/>
              <a:buNone/>
              <a:defRPr/>
            </a:pPr>
            <a:endParaRPr lang="en-US" altLang="en-US" dirty="0"/>
          </a:p>
        </p:txBody>
      </p:sp>
      <p:sp>
        <p:nvSpPr>
          <p:cNvPr id="10" name="AutoShape 74"/>
          <p:cNvSpPr>
            <a:spLocks noChangeArrowheads="1"/>
          </p:cNvSpPr>
          <p:nvPr/>
        </p:nvSpPr>
        <p:spPr bwMode="auto">
          <a:xfrm>
            <a:off x="1130289" y="2051968"/>
            <a:ext cx="1151118" cy="314253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Nokia Sans Wide" panose="020B0604020204030204" pitchFamily="34" charset="0"/>
              </a:defRPr>
            </a:lvl1pPr>
            <a:lvl2pPr marL="742950" indent="-285750"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2pPr>
            <a:lvl3pPr marL="1143000" indent="-228600"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Nokia Sans Wide" panose="020B0604020204030204" pitchFamily="34" charset="0"/>
              </a:defRPr>
            </a:lvl3pPr>
            <a:lvl4pPr marL="1600200" indent="-228600"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Nokia Sans Wide" panose="020B0604020204030204" pitchFamily="34" charset="0"/>
              </a:defRPr>
            </a:lvl4pPr>
            <a:lvl5pPr marL="2057400" indent="-22860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9pPr>
          </a:lstStyle>
          <a:p>
            <a:pPr algn="ctr" defTabSz="685766">
              <a:buClr>
                <a:srgbClr val="040477"/>
              </a:buClr>
              <a:buFontTx/>
              <a:buNone/>
              <a:defRPr/>
            </a:pPr>
            <a:r>
              <a:rPr lang="es-ES_tradnl" altLang="en-US" sz="1400" kern="0" dirty="0" err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October</a:t>
            </a:r>
            <a:endParaRPr lang="es-ES_tradnl" altLang="en-US" sz="1400" kern="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AutoShape 74"/>
          <p:cNvSpPr>
            <a:spLocks noChangeArrowheads="1"/>
          </p:cNvSpPr>
          <p:nvPr/>
        </p:nvSpPr>
        <p:spPr bwMode="auto">
          <a:xfrm>
            <a:off x="3411371" y="2363622"/>
            <a:ext cx="1151118" cy="2651909"/>
          </a:xfrm>
          <a:prstGeom prst="roundRect">
            <a:avLst>
              <a:gd name="adj" fmla="val 6145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Nokia Sans Wide" panose="020B0604020204030204" pitchFamily="34" charset="0"/>
              </a:defRPr>
            </a:lvl1pPr>
            <a:lvl2pPr marL="742950" indent="-285750"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2pPr>
            <a:lvl3pPr marL="1143000" indent="-228600"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Nokia Sans Wide" panose="020B0604020204030204" pitchFamily="34" charset="0"/>
              </a:defRPr>
            </a:lvl3pPr>
            <a:lvl4pPr marL="1600200" indent="-228600"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Nokia Sans Wide" panose="020B0604020204030204" pitchFamily="34" charset="0"/>
              </a:defRPr>
            </a:lvl4pPr>
            <a:lvl5pPr marL="2057400" indent="-22860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9pPr>
          </a:lstStyle>
          <a:p>
            <a:pPr algn="ctr" defTabSz="685766">
              <a:buClr>
                <a:srgbClr val="040477"/>
              </a:buClr>
              <a:buFontTx/>
              <a:buNone/>
              <a:defRPr/>
            </a:pPr>
            <a:endParaRPr lang="en-US" altLang="en-US"/>
          </a:p>
        </p:txBody>
      </p:sp>
      <p:sp>
        <p:nvSpPr>
          <p:cNvPr id="12" name="AutoShape 74"/>
          <p:cNvSpPr>
            <a:spLocks noChangeArrowheads="1"/>
          </p:cNvSpPr>
          <p:nvPr/>
        </p:nvSpPr>
        <p:spPr bwMode="auto">
          <a:xfrm>
            <a:off x="2276519" y="2051968"/>
            <a:ext cx="1151118" cy="314253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Nokia Sans Wide" panose="020B0604020204030204" pitchFamily="34" charset="0"/>
              </a:defRPr>
            </a:lvl1pPr>
            <a:lvl2pPr marL="742950" indent="-285750"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2pPr>
            <a:lvl3pPr marL="1143000" indent="-228600"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Nokia Sans Wide" panose="020B0604020204030204" pitchFamily="34" charset="0"/>
              </a:defRPr>
            </a:lvl3pPr>
            <a:lvl4pPr marL="1600200" indent="-228600"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Nokia Sans Wide" panose="020B0604020204030204" pitchFamily="34" charset="0"/>
              </a:defRPr>
            </a:lvl4pPr>
            <a:lvl5pPr marL="2057400" indent="-22860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9pPr>
          </a:lstStyle>
          <a:p>
            <a:pPr algn="ctr" defTabSz="685766">
              <a:buClr>
                <a:srgbClr val="040477"/>
              </a:buClr>
              <a:buFontTx/>
              <a:buNone/>
              <a:defRPr/>
            </a:pPr>
            <a:r>
              <a:rPr lang="es-ES_tradnl" altLang="en-US" sz="1400" kern="0" dirty="0" err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November</a:t>
            </a:r>
            <a:endParaRPr lang="es-ES_tradnl" altLang="en-US" sz="1400" kern="0" dirty="0" smtClean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AutoShape 74"/>
          <p:cNvSpPr>
            <a:spLocks noChangeArrowheads="1"/>
          </p:cNvSpPr>
          <p:nvPr/>
        </p:nvSpPr>
        <p:spPr bwMode="auto">
          <a:xfrm>
            <a:off x="3425449" y="2051968"/>
            <a:ext cx="1151118" cy="314253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Nokia Sans Wide" panose="020B0604020204030204" pitchFamily="34" charset="0"/>
              </a:defRPr>
            </a:lvl1pPr>
            <a:lvl2pPr marL="742950" indent="-285750"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2pPr>
            <a:lvl3pPr marL="1143000" indent="-228600"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Nokia Sans Wide" panose="020B0604020204030204" pitchFamily="34" charset="0"/>
              </a:defRPr>
            </a:lvl3pPr>
            <a:lvl4pPr marL="1600200" indent="-228600"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Nokia Sans Wide" panose="020B0604020204030204" pitchFamily="34" charset="0"/>
              </a:defRPr>
            </a:lvl4pPr>
            <a:lvl5pPr marL="2057400" indent="-22860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9pPr>
          </a:lstStyle>
          <a:p>
            <a:pPr algn="ctr" defTabSz="685766">
              <a:buClr>
                <a:srgbClr val="040477"/>
              </a:buClr>
              <a:buFontTx/>
              <a:buNone/>
              <a:defRPr/>
            </a:pPr>
            <a:r>
              <a:rPr lang="es-ES_tradnl" altLang="en-US" sz="1400" kern="0" dirty="0" err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December</a:t>
            </a:r>
            <a:endParaRPr lang="es-ES_tradnl" altLang="en-US" sz="1400" kern="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AutoShape 74"/>
          <p:cNvSpPr>
            <a:spLocks noChangeArrowheads="1"/>
          </p:cNvSpPr>
          <p:nvPr/>
        </p:nvSpPr>
        <p:spPr bwMode="auto">
          <a:xfrm>
            <a:off x="4571679" y="2051968"/>
            <a:ext cx="1151118" cy="314253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Nokia Sans Wide" panose="020B0604020204030204" pitchFamily="34" charset="0"/>
              </a:defRPr>
            </a:lvl1pPr>
            <a:lvl2pPr marL="742950" indent="-285750"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2pPr>
            <a:lvl3pPr marL="1143000" indent="-228600"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Nokia Sans Wide" panose="020B0604020204030204" pitchFamily="34" charset="0"/>
              </a:defRPr>
            </a:lvl3pPr>
            <a:lvl4pPr marL="1600200" indent="-228600"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Nokia Sans Wide" panose="020B0604020204030204" pitchFamily="34" charset="0"/>
              </a:defRPr>
            </a:lvl4pPr>
            <a:lvl5pPr marL="2057400" indent="-22860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9pPr>
          </a:lstStyle>
          <a:p>
            <a:pPr algn="ctr" defTabSz="685766">
              <a:buClr>
                <a:srgbClr val="040477"/>
              </a:buClr>
              <a:buFontTx/>
              <a:buNone/>
              <a:defRPr/>
            </a:pPr>
            <a:r>
              <a:rPr lang="es-ES_tradnl" altLang="en-US" sz="1400" kern="0" dirty="0" err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January</a:t>
            </a:r>
            <a:endParaRPr lang="es-ES_tradnl" altLang="en-US" sz="1400" kern="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AutoShape 74"/>
          <p:cNvSpPr>
            <a:spLocks noChangeArrowheads="1"/>
          </p:cNvSpPr>
          <p:nvPr/>
        </p:nvSpPr>
        <p:spPr bwMode="auto">
          <a:xfrm>
            <a:off x="5717909" y="2051968"/>
            <a:ext cx="1151118" cy="314253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Nokia Sans Wide" panose="020B0604020204030204" pitchFamily="34" charset="0"/>
              </a:defRPr>
            </a:lvl1pPr>
            <a:lvl2pPr marL="742950" indent="-285750"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2pPr>
            <a:lvl3pPr marL="1143000" indent="-228600"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Nokia Sans Wide" panose="020B0604020204030204" pitchFamily="34" charset="0"/>
              </a:defRPr>
            </a:lvl3pPr>
            <a:lvl4pPr marL="1600200" indent="-228600"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Nokia Sans Wide" panose="020B0604020204030204" pitchFamily="34" charset="0"/>
              </a:defRPr>
            </a:lvl4pPr>
            <a:lvl5pPr marL="2057400" indent="-22860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9pPr>
          </a:lstStyle>
          <a:p>
            <a:pPr algn="ctr" defTabSz="685766">
              <a:buClr>
                <a:srgbClr val="040477"/>
              </a:buClr>
              <a:buFontTx/>
              <a:buNone/>
              <a:defRPr/>
            </a:pPr>
            <a:r>
              <a:rPr lang="es-ES_tradnl" altLang="en-US" sz="1400" kern="0" dirty="0" err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February</a:t>
            </a:r>
            <a:endParaRPr lang="es-ES_tradnl" altLang="en-US" sz="1400" kern="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AutoShape 74"/>
          <p:cNvSpPr>
            <a:spLocks noChangeArrowheads="1"/>
          </p:cNvSpPr>
          <p:nvPr/>
        </p:nvSpPr>
        <p:spPr bwMode="auto">
          <a:xfrm>
            <a:off x="3145147" y="3292961"/>
            <a:ext cx="3443672" cy="415191"/>
          </a:xfrm>
          <a:prstGeom prst="roundRect">
            <a:avLst>
              <a:gd name="adj" fmla="val 16667"/>
            </a:avLst>
          </a:prstGeom>
          <a:solidFill>
            <a:srgbClr val="0068FF"/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571486">
              <a:spcBef>
                <a:spcPct val="15000"/>
              </a:spcBef>
              <a:spcAft>
                <a:spcPct val="15000"/>
              </a:spcAft>
              <a:buClr>
                <a:srgbClr val="040477"/>
              </a:buClr>
              <a:defRPr/>
            </a:pPr>
            <a:r>
              <a:rPr lang="en-US" altLang="en-US" sz="1400" kern="0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Development of 2.4GHz, 5.0GHz Test Cases</a:t>
            </a:r>
            <a:endParaRPr lang="en-US" altLang="en-US" sz="1400" kern="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AutoShape 74"/>
          <p:cNvSpPr>
            <a:spLocks noChangeArrowheads="1"/>
          </p:cNvSpPr>
          <p:nvPr/>
        </p:nvSpPr>
        <p:spPr bwMode="auto">
          <a:xfrm>
            <a:off x="1606468" y="2459895"/>
            <a:ext cx="661716" cy="394754"/>
          </a:xfrm>
          <a:prstGeom prst="roundRect">
            <a:avLst>
              <a:gd name="adj" fmla="val 16667"/>
            </a:avLst>
          </a:prstGeom>
          <a:solidFill>
            <a:srgbClr val="0068FF"/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571486">
              <a:spcBef>
                <a:spcPct val="15000"/>
              </a:spcBef>
              <a:spcAft>
                <a:spcPct val="15000"/>
              </a:spcAft>
              <a:buClr>
                <a:srgbClr val="040477"/>
              </a:buClr>
              <a:defRPr/>
            </a:pPr>
            <a:r>
              <a:rPr lang="pt-BR" altLang="en-US" sz="1400" kern="0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Analysis</a:t>
            </a:r>
            <a:endParaRPr lang="en-US" altLang="en-US" sz="1400" kern="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AutoShape 74"/>
          <p:cNvSpPr>
            <a:spLocks noChangeArrowheads="1"/>
          </p:cNvSpPr>
          <p:nvPr/>
        </p:nvSpPr>
        <p:spPr bwMode="auto">
          <a:xfrm>
            <a:off x="6864139" y="2051968"/>
            <a:ext cx="1151118" cy="314253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Nokia Sans Wide" panose="020B0604020204030204" pitchFamily="34" charset="0"/>
              </a:defRPr>
            </a:lvl1pPr>
            <a:lvl2pPr marL="742950" indent="-285750"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2pPr>
            <a:lvl3pPr marL="1143000" indent="-228600"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Nokia Sans Wide" panose="020B0604020204030204" pitchFamily="34" charset="0"/>
              </a:defRPr>
            </a:lvl3pPr>
            <a:lvl4pPr marL="1600200" indent="-228600"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Nokia Sans Wide" panose="020B0604020204030204" pitchFamily="34" charset="0"/>
              </a:defRPr>
            </a:lvl4pPr>
            <a:lvl5pPr marL="2057400" indent="-22860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9pPr>
          </a:lstStyle>
          <a:p>
            <a:pPr algn="ctr" defTabSz="685766">
              <a:buClr>
                <a:srgbClr val="040477"/>
              </a:buClr>
              <a:buFontTx/>
              <a:buNone/>
              <a:defRPr/>
            </a:pPr>
            <a:r>
              <a:rPr lang="es-ES_tradnl" altLang="en-US" sz="1400" kern="0" dirty="0" err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March</a:t>
            </a:r>
            <a:endParaRPr lang="es-ES_tradnl" altLang="en-US" sz="1400" kern="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AutoShape 74"/>
          <p:cNvSpPr>
            <a:spLocks noChangeArrowheads="1"/>
          </p:cNvSpPr>
          <p:nvPr/>
        </p:nvSpPr>
        <p:spPr bwMode="auto">
          <a:xfrm>
            <a:off x="8010369" y="2051968"/>
            <a:ext cx="1151118" cy="314253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Nokia Sans Wide" panose="020B0604020204030204" pitchFamily="34" charset="0"/>
              </a:defRPr>
            </a:lvl1pPr>
            <a:lvl2pPr marL="742950" indent="-285750"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2pPr>
            <a:lvl3pPr marL="1143000" indent="-228600"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Nokia Sans Wide" panose="020B0604020204030204" pitchFamily="34" charset="0"/>
              </a:defRPr>
            </a:lvl3pPr>
            <a:lvl4pPr marL="1600200" indent="-228600"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Nokia Sans Wide" panose="020B0604020204030204" pitchFamily="34" charset="0"/>
              </a:defRPr>
            </a:lvl4pPr>
            <a:lvl5pPr marL="2057400" indent="-22860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9pPr>
          </a:lstStyle>
          <a:p>
            <a:pPr algn="ctr" defTabSz="685766">
              <a:buClr>
                <a:srgbClr val="040477"/>
              </a:buClr>
              <a:buFontTx/>
              <a:buNone/>
              <a:defRPr/>
            </a:pPr>
            <a:r>
              <a:rPr lang="es-ES_tradnl" altLang="en-US" sz="1400" kern="0" dirty="0" err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April</a:t>
            </a:r>
            <a:endParaRPr lang="es-ES_tradnl" altLang="en-US" sz="1400" kern="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AutoShape 74"/>
          <p:cNvSpPr>
            <a:spLocks noChangeArrowheads="1"/>
          </p:cNvSpPr>
          <p:nvPr/>
        </p:nvSpPr>
        <p:spPr bwMode="auto">
          <a:xfrm>
            <a:off x="9156599" y="2051968"/>
            <a:ext cx="1151118" cy="314253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Nokia Sans Wide" panose="020B0604020204030204" pitchFamily="34" charset="0"/>
              </a:defRPr>
            </a:lvl1pPr>
            <a:lvl2pPr marL="742950" indent="-285750"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2pPr>
            <a:lvl3pPr marL="1143000" indent="-228600"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Nokia Sans Wide" panose="020B0604020204030204" pitchFamily="34" charset="0"/>
              </a:defRPr>
            </a:lvl3pPr>
            <a:lvl4pPr marL="1600200" indent="-228600"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Nokia Sans Wide" panose="020B0604020204030204" pitchFamily="34" charset="0"/>
              </a:defRPr>
            </a:lvl4pPr>
            <a:lvl5pPr marL="2057400" indent="-22860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Nokia Sans Wide" panose="020B0604020204030204" pitchFamily="34" charset="0"/>
              </a:defRPr>
            </a:lvl9pPr>
          </a:lstStyle>
          <a:p>
            <a:pPr algn="ctr" defTabSz="685766">
              <a:buClr>
                <a:srgbClr val="040477"/>
              </a:buClr>
              <a:buFontTx/>
              <a:buNone/>
              <a:defRPr/>
            </a:pPr>
            <a:r>
              <a:rPr lang="es-ES_tradnl" altLang="en-US" sz="1400" kern="0" dirty="0" err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May</a:t>
            </a:r>
            <a:endParaRPr lang="es-ES_tradnl" altLang="en-US" sz="1400" kern="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AutoShape 74"/>
          <p:cNvSpPr>
            <a:spLocks noChangeArrowheads="1"/>
          </p:cNvSpPr>
          <p:nvPr/>
        </p:nvSpPr>
        <p:spPr bwMode="auto">
          <a:xfrm>
            <a:off x="2844403" y="4212208"/>
            <a:ext cx="8424936" cy="415191"/>
          </a:xfrm>
          <a:prstGeom prst="roundRect">
            <a:avLst>
              <a:gd name="adj" fmla="val 16667"/>
            </a:avLst>
          </a:prstGeom>
          <a:solidFill>
            <a:srgbClr val="0068FF"/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571486">
              <a:spcBef>
                <a:spcPct val="15000"/>
              </a:spcBef>
              <a:spcAft>
                <a:spcPct val="15000"/>
              </a:spcAft>
              <a:buClr>
                <a:srgbClr val="040477"/>
              </a:buClr>
              <a:defRPr/>
            </a:pPr>
            <a:r>
              <a:rPr lang="en-US" altLang="en-US" sz="1400" kern="0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Validation</a:t>
            </a:r>
            <a:endParaRPr lang="en-US" altLang="en-US" sz="1400" kern="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AutoShape 74"/>
          <p:cNvSpPr>
            <a:spLocks noChangeArrowheads="1"/>
          </p:cNvSpPr>
          <p:nvPr/>
        </p:nvSpPr>
        <p:spPr bwMode="auto">
          <a:xfrm>
            <a:off x="6588819" y="3725009"/>
            <a:ext cx="4320480" cy="415191"/>
          </a:xfrm>
          <a:prstGeom prst="roundRect">
            <a:avLst>
              <a:gd name="adj" fmla="val 16667"/>
            </a:avLst>
          </a:prstGeom>
          <a:solidFill>
            <a:srgbClr val="0068FF"/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571486">
              <a:spcBef>
                <a:spcPct val="15000"/>
              </a:spcBef>
              <a:spcAft>
                <a:spcPct val="15000"/>
              </a:spcAft>
              <a:buClr>
                <a:srgbClr val="040477"/>
              </a:buClr>
              <a:defRPr/>
            </a:pPr>
            <a:r>
              <a:rPr lang="en-US" altLang="en-US" sz="1400" kern="0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Development of Customer, </a:t>
            </a:r>
            <a:r>
              <a:rPr lang="pt-BR" sz="1400" dirty="0"/>
              <a:t>BTM </a:t>
            </a:r>
            <a:r>
              <a:rPr lang="pt-BR" sz="1400" dirty="0" smtClean="0"/>
              <a:t>and HNE</a:t>
            </a:r>
            <a:r>
              <a:rPr lang="en-US" sz="1400" kern="0" dirty="0">
                <a:solidFill>
                  <a:schemeClr val="bg1"/>
                </a:solidFill>
              </a:rPr>
              <a:t> </a:t>
            </a:r>
            <a:r>
              <a:rPr lang="en-US" altLang="en-US" sz="1400" kern="0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Test Cases</a:t>
            </a:r>
            <a:endParaRPr lang="en-US" altLang="en-US" sz="1400" kern="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AutoShape 74"/>
          <p:cNvSpPr>
            <a:spLocks noChangeArrowheads="1"/>
          </p:cNvSpPr>
          <p:nvPr/>
        </p:nvSpPr>
        <p:spPr bwMode="auto">
          <a:xfrm>
            <a:off x="1615785" y="2885117"/>
            <a:ext cx="1751431" cy="394754"/>
          </a:xfrm>
          <a:prstGeom prst="roundRect">
            <a:avLst>
              <a:gd name="adj" fmla="val 16667"/>
            </a:avLst>
          </a:prstGeom>
          <a:solidFill>
            <a:srgbClr val="0068FF"/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571486">
              <a:spcBef>
                <a:spcPct val="15000"/>
              </a:spcBef>
              <a:spcAft>
                <a:spcPct val="15000"/>
              </a:spcAft>
              <a:buClr>
                <a:srgbClr val="040477"/>
              </a:buClr>
              <a:defRPr/>
            </a:pPr>
            <a:r>
              <a:rPr lang="pt-BR" altLang="en-US" sz="1400" kern="0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Cliente-server</a:t>
            </a:r>
            <a:endParaRPr lang="en-US" altLang="en-US" sz="1400" kern="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16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972195" y="683816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+mj-lt"/>
              </a:rPr>
              <a:t>Way of Working</a:t>
            </a:r>
            <a:endParaRPr lang="pt-BR" sz="3600" b="1" dirty="0">
              <a:latin typeface="+mj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956971" y="2057192"/>
            <a:ext cx="37306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SCRUM Practices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Product Backlog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2-Weeks Sprint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Sprint Planning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Sprint Review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Daily Meeting (Dev Team)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274030" y="4728458"/>
            <a:ext cx="5682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Weekly Sync up meetings with </a:t>
            </a:r>
            <a:r>
              <a:rPr lang="pt-BR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PO on Mondays</a:t>
            </a:r>
            <a:endParaRPr lang="pt-BR" sz="20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18 Sprints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1274030" y="1331887"/>
            <a:ext cx="6178885" cy="3528393"/>
            <a:chOff x="599231" y="2054344"/>
            <a:chExt cx="5556945" cy="3195494"/>
          </a:xfrm>
        </p:grpSpPr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9231" y="2054344"/>
              <a:ext cx="5556945" cy="3195494"/>
            </a:xfrm>
            <a:prstGeom prst="rect">
              <a:avLst/>
            </a:prstGeom>
          </p:spPr>
        </p:pic>
        <p:sp>
          <p:nvSpPr>
            <p:cNvPr id="11" name="CaixaDeTexto 10"/>
            <p:cNvSpPr txBox="1"/>
            <p:nvPr/>
          </p:nvSpPr>
          <p:spPr>
            <a:xfrm>
              <a:off x="3744788" y="3078033"/>
              <a:ext cx="755204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100" b="1" dirty="0" smtClean="0"/>
                <a:t>2 Weeks</a:t>
              </a:r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99" y="5580360"/>
            <a:ext cx="120681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9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72195" y="683816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+mj-lt"/>
              </a:rPr>
              <a:t>Expected Results</a:t>
            </a:r>
            <a:endParaRPr lang="pt-BR" sz="3600" b="1" dirty="0">
              <a:latin typeface="+mj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592137" y="1916832"/>
            <a:ext cx="902913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Add VAP automated test cases to Autobot</a:t>
            </a:r>
          </a:p>
          <a:p>
            <a:pPr marL="1168100" lvl="1" indent="-571500">
              <a:buFont typeface="Arial" panose="020B0604020202020204" pitchFamily="34" charset="0"/>
              <a:buChar char="•"/>
            </a:pPr>
            <a:r>
              <a:rPr lang="pt-B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Wi-Fi 2.4GHz</a:t>
            </a:r>
          </a:p>
          <a:p>
            <a:pPr marL="1168100" lvl="1" indent="-571500">
              <a:buFont typeface="Arial" panose="020B0604020202020204" pitchFamily="34" charset="0"/>
              <a:buChar char="•"/>
            </a:pPr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Wi-Fi </a:t>
            </a:r>
            <a:r>
              <a:rPr lang="pt-B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5.0GHz</a:t>
            </a:r>
          </a:p>
          <a:p>
            <a:pPr marL="1168100" lvl="1" indent="-571500">
              <a:buFont typeface="Arial" panose="020B0604020202020204" pitchFamily="34" charset="0"/>
              <a:buChar char="•"/>
            </a:pPr>
            <a:r>
              <a:rPr lang="pt-B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User </a:t>
            </a:r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pt-B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cenario Testing…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Implemented Test </a:t>
            </a:r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pt-B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ases Documentation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Autobot as a Client-Server Application to make possible running tests on remote devices </a:t>
            </a:r>
          </a:p>
        </p:txBody>
      </p:sp>
    </p:spTree>
    <p:extLst>
      <p:ext uri="{BB962C8B-B14F-4D97-AF65-F5344CB8AC3E}">
        <p14:creationId xmlns:p14="http://schemas.microsoft.com/office/powerpoint/2010/main" val="326690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3795" y="4308023"/>
            <a:ext cx="12577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GW2</a:t>
            </a:r>
          </a:p>
          <a:p>
            <a:pPr algn="ctr"/>
            <a:r>
              <a:rPr lang="pt-BR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Thank you!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770" y="2507823"/>
            <a:ext cx="2266035" cy="168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7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306</Words>
  <Application>Microsoft Office PowerPoint</Application>
  <PresentationFormat>Personalizados</PresentationFormat>
  <Paragraphs>95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Nokia Sans Wide</vt:lpstr>
      <vt:lpstr>Open Sans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lab_ivo</dc:creator>
  <cp:lastModifiedBy>IATECAM</cp:lastModifiedBy>
  <cp:revision>35</cp:revision>
  <dcterms:created xsi:type="dcterms:W3CDTF">2018-07-26T12:03:52Z</dcterms:created>
  <dcterms:modified xsi:type="dcterms:W3CDTF">2018-10-16T20:03:47Z</dcterms:modified>
</cp:coreProperties>
</file>