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69" r:id="rId3"/>
    <p:sldId id="270" r:id="rId4"/>
    <p:sldId id="271" r:id="rId5"/>
    <p:sldId id="273" r:id="rId6"/>
    <p:sldId id="272"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Lst>
  <p:sldSz cx="9144000" cy="6858000" type="screen4x3"/>
  <p:notesSz cx="6858000" cy="9144000"/>
  <p:defaultTextStyle>
    <a:defPPr lvl="0">
      <a:defRPr lang="pt-BR"/>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96458-8ED0-43EA-BF10-250B53605CEC}" v="3" dt="2021-02-03T22:38:07.9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zia Palmieri" userId="7103b5cdffdc19a1" providerId="LiveId" clId="{B4E96458-8ED0-43EA-BF10-250B53605CEC}"/>
    <pc:docChg chg="custSel modSld">
      <pc:chgData name="Patrizia Palmieri" userId="7103b5cdffdc19a1" providerId="LiveId" clId="{B4E96458-8ED0-43EA-BF10-250B53605CEC}" dt="2021-02-03T22:38:07.959" v="57"/>
      <pc:docMkLst>
        <pc:docMk/>
      </pc:docMkLst>
      <pc:sldChg chg="addSp modSp mod">
        <pc:chgData name="Patrizia Palmieri" userId="7103b5cdffdc19a1" providerId="LiveId" clId="{B4E96458-8ED0-43EA-BF10-250B53605CEC}" dt="2021-02-03T22:38:07.959" v="57"/>
        <pc:sldMkLst>
          <pc:docMk/>
          <pc:sldMk cId="3927956662" sldId="269"/>
        </pc:sldMkLst>
        <pc:spChg chg="mod">
          <ac:chgData name="Patrizia Palmieri" userId="7103b5cdffdc19a1" providerId="LiveId" clId="{B4E96458-8ED0-43EA-BF10-250B53605CEC}" dt="2021-02-01T20:42:45.405" v="1" actId="20577"/>
          <ac:spMkLst>
            <pc:docMk/>
            <pc:sldMk cId="3927956662" sldId="269"/>
            <ac:spMk id="3" creationId="{00000000-0000-0000-0000-000000000000}"/>
          </ac:spMkLst>
        </pc:spChg>
        <pc:inkChg chg="add">
          <ac:chgData name="Patrizia Palmieri" userId="7103b5cdffdc19a1" providerId="LiveId" clId="{B4E96458-8ED0-43EA-BF10-250B53605CEC}" dt="2021-02-03T22:38:07.959" v="57"/>
          <ac:inkMkLst>
            <pc:docMk/>
            <pc:sldMk cId="3927956662" sldId="269"/>
            <ac:inkMk id="6" creationId="{5C6C0D4E-FA05-44E2-BCE3-D0BBD6A4EBEF}"/>
          </ac:inkMkLst>
        </pc:inkChg>
      </pc:sldChg>
      <pc:sldChg chg="addSp modSp mod">
        <pc:chgData name="Patrizia Palmieri" userId="7103b5cdffdc19a1" providerId="LiveId" clId="{B4E96458-8ED0-43EA-BF10-250B53605CEC}" dt="2021-02-03T22:38:07.959" v="57"/>
        <pc:sldMkLst>
          <pc:docMk/>
          <pc:sldMk cId="1496895838" sldId="270"/>
        </pc:sldMkLst>
        <pc:spChg chg="mod">
          <ac:chgData name="Patrizia Palmieri" userId="7103b5cdffdc19a1" providerId="LiveId" clId="{B4E96458-8ED0-43EA-BF10-250B53605CEC}" dt="2021-02-01T20:44:32.024" v="50" actId="20577"/>
          <ac:spMkLst>
            <pc:docMk/>
            <pc:sldMk cId="1496895838" sldId="270"/>
            <ac:spMk id="3" creationId="{00000000-0000-0000-0000-000000000000}"/>
          </ac:spMkLst>
        </pc:spChg>
        <pc:inkChg chg="add">
          <ac:chgData name="Patrizia Palmieri" userId="7103b5cdffdc19a1" providerId="LiveId" clId="{B4E96458-8ED0-43EA-BF10-250B53605CEC}" dt="2021-02-03T22:38:07.959" v="57"/>
          <ac:inkMkLst>
            <pc:docMk/>
            <pc:sldMk cId="1496895838" sldId="270"/>
            <ac:inkMk id="6" creationId="{4DBA48F3-48F7-451E-A9EE-9787BF6CF49C}"/>
          </ac:inkMkLst>
        </pc:inkChg>
      </pc:sldChg>
      <pc:sldChg chg="addSp">
        <pc:chgData name="Patrizia Palmieri" userId="7103b5cdffdc19a1" providerId="LiveId" clId="{B4E96458-8ED0-43EA-BF10-250B53605CEC}" dt="2021-02-03T22:38:07.959" v="57"/>
        <pc:sldMkLst>
          <pc:docMk/>
          <pc:sldMk cId="280426329" sldId="274"/>
        </pc:sldMkLst>
        <pc:inkChg chg="add">
          <ac:chgData name="Patrizia Palmieri" userId="7103b5cdffdc19a1" providerId="LiveId" clId="{B4E96458-8ED0-43EA-BF10-250B53605CEC}" dt="2021-02-03T22:38:07.959" v="57"/>
          <ac:inkMkLst>
            <pc:docMk/>
            <pc:sldMk cId="280426329" sldId="274"/>
            <ac:inkMk id="6" creationId="{FBD10D2C-62B8-4F9E-8704-E9B2CAE72842}"/>
          </ac:inkMkLst>
        </pc:inkChg>
      </pc:sldChg>
      <pc:sldChg chg="modSp mod">
        <pc:chgData name="Patrizia Palmieri" userId="7103b5cdffdc19a1" providerId="LiveId" clId="{B4E96458-8ED0-43EA-BF10-250B53605CEC}" dt="2021-02-01T22:12:30.313" v="54" actId="20577"/>
        <pc:sldMkLst>
          <pc:docMk/>
          <pc:sldMk cId="3493816944" sldId="283"/>
        </pc:sldMkLst>
        <pc:spChg chg="mod">
          <ac:chgData name="Patrizia Palmieri" userId="7103b5cdffdc19a1" providerId="LiveId" clId="{B4E96458-8ED0-43EA-BF10-250B53605CEC}" dt="2021-02-01T22:12:30.313" v="54" actId="20577"/>
          <ac:spMkLst>
            <pc:docMk/>
            <pc:sldMk cId="3493816944" sldId="283"/>
            <ac:spMk id="3" creationId="{00000000-0000-0000-0000-000000000000}"/>
          </ac:spMkLst>
        </pc:spChg>
      </pc:sldChg>
      <pc:sldChg chg="modSp">
        <pc:chgData name="Patrizia Palmieri" userId="7103b5cdffdc19a1" providerId="LiveId" clId="{B4E96458-8ED0-43EA-BF10-250B53605CEC}" dt="2021-02-01T22:36:02.510" v="56" actId="20577"/>
        <pc:sldMkLst>
          <pc:docMk/>
          <pc:sldMk cId="547229596" sldId="287"/>
        </pc:sldMkLst>
        <pc:spChg chg="mod">
          <ac:chgData name="Patrizia Palmieri" userId="7103b5cdffdc19a1" providerId="LiveId" clId="{B4E96458-8ED0-43EA-BF10-250B53605CEC}" dt="2021-02-01T22:36:02.510" v="56" actId="20577"/>
          <ac:spMkLst>
            <pc:docMk/>
            <pc:sldMk cId="547229596" sldId="287"/>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03T22:10:01.476"/>
    </inkml:context>
    <inkml:brush xml:id="br0">
      <inkml:brushProperty name="width" value="0.05292" units="cm"/>
      <inkml:brushProperty name="height" value="0.05292" units="cm"/>
      <inkml:brushProperty name="color" value="#FF0000"/>
    </inkml:brush>
  </inkml:definitions>
  <inkml:trace contextRef="#ctx0" brushRef="#br0">12961 1465 470 0,'0'0'189'0,"0"0"-94"0,0 0 34 15,0 0-31-15,0 0-37 16,0 0-15-16,0 0 0 16,0 0-11-16,0 0-11 15,0 0-6-15,0 0-1 16,0 0-9-16,0-5-2 16,0-6-1-16,0 0-2 15,-4-4-3-15,-5-1-3 16,-1-2 2-16,-4 0 1 15,1 3 2-15,-1 3-2 0,-2-1 0 16,1 3 0 0,2 4 0-16,-4 4-1 0,7 2-4 15,-3 0 1-15,-3 0-3 16,3 2 3-16,-3 13-1 16,3 4 4-16,-2 1 1 15,3 4-1-15,0-1-3 16,6 0 4-16,-1 3 0 15,1 3 3-15,-2-2-3 16,2 4 0-16,-3-3 1 16,1 2-1-16,-2-2 0 15,1 0 0-15,5 0 0 0,-3-2 0 16,5 0 1-16,0 3-1 16,0-3 1-1,-1-4 1-15,1 0-2 0,0-4 0 16,-2-2 1-16,4 0 0 15,-1-2 0-15,1 0-1 16,-2-5 0-16,2 1 0 16,0-3 0-16,0-1-1 15,0-2 1-15,0-4-1 16,0 2-12-16,0-2-13 16,0 0-27-16,0 0-32 15,0 0-84-15,0 0-92 16,0-6-252-16</inkml:trace>
  <inkml:trace contextRef="#ctx0" brushRef="#br0" timeOffset="392.46">12317 1802 513 0,'0'0'201'0,"0"0"-85"16,0 0 23-16,0 0-65 15,0 0-39-15,0 0 23 16,0 0-16-16,116-10-7 0,-71 7-16 16,0 1-6-1,-1-1-3-15,-1 1-9 16,-1 0 2-16,-7-1-2 0,-6-1-1 15,-6-1 0-15,-7 1-14 16,-8 0-6-16,-1-4-31 16,-3 0-104-16,-4-2-177 15</inkml:trace>
  <inkml:trace contextRef="#ctx0" brushRef="#br0" timeOffset="1354.39">12288 1729 472 0,'0'0'134'0,"0"0"-17"15,0 0 5-15,0 0-45 16,0 0-28-16,0 0-10 15,25-3 3-15,-3 3-9 16,7 0-5-16,5 0 1 16,6 0-14-16,-3 0-5 15,4 3-7-15,-3-1 0 16,-3 1-3-16,-6-1 2 0,-4 2-1 16,-8-1-1-16,-3-3 0 15,-5 1-1-15,-7-1-2 16,-2 0-14-16,0 0-13 15,2 0-28-15,3 0-72 16,3 0-166-16,4 0-208 16</inkml:trace>
  <inkml:trace contextRef="#ctx0" brushRef="#br0" timeOffset="1962.96">13416 1463 398 0,'0'0'156'16,"0"0"-35"-16,0 0-33 16,0 0-34-16,0 0-23 15,0 0-14-15,-75-1-3 16,44 16 17-16,-7 5 9 16,-2 4-4-16,4 7-3 15,-4-2-7-15,6 6-5 16,3 3 1-16,2 4-13 15,7 0-1-15,3 2 6 0,9-2-8 16,7-3 13 0,3-4-17-16,0 2 6 0,0-3-2 15,17-1-4 1,2-8-1-16,4 1 0 0,-1-6-1 16,2-4 0-16,-2-1 3 15,-1-8-3-15,-4 0-14 16,-3-7-13-16,-1 0-25 15,-1 0-36-15,-2-12-87 16,-3-5-81-16</inkml:trace>
  <inkml:trace contextRef="#ctx0" brushRef="#br0" timeOffset="2571.33">13399 1780 507 0,'0'0'107'15,"0"0"-7"-15,0 0 24 16,0 0-37-16,0 0-43 16,0 0-1-16,87-12-7 15,-81 21-28-15,-1 5-7 16,-3 1-1-16,-2 3-3 0,0 0 3 15,0-1 3 1,-7-4 6-16,-7-1 1 0,4-1 3 16,1-5-6-16,2-2-3 15,5-2 0-15,2-2-2 16,0 0-2-16,0 0-2 16,0 0-4-16,11 0-9 15,14-4 15-15,4-8 2 16,4-2-2-16,2-3-16 15,-3 4-2-15,-3-1-15 16,-7 0 16-16,-6 4 2 16,-5 2 15-16,-4 1-2 15,-5 4 0-15,-2 1 2 16,0 2 0-16,0 0-10 16,0 0 10-16,-4 0 0 15,-10 0 3-15,-4 0 2 0,-2 5-2 16,0 10-1-16,2 0 4 15,0 1 6-15,1 3 3 16,5-4-1-16,1 0 0 16,5-1-3-16,4-3 4 15,2 0-14-15,0-1-1 16,0-3 0-16,0 2 2 16,15-4-2-16,5 0 1 15,7-1-5-15,6-2-50 16,4-2-58-16,2 0-70 15,-4-6-106-15</inkml:trace>
  <inkml:trace contextRef="#ctx0" brushRef="#br0" timeOffset="3003.17">14001 1391 503 0,'0'0'56'15,"0"0"24"-15,0 0-11 16,0 0-36-16,0 0-10 16,0 0 2-16,19 32 23 0,-15-2-11 15,-4 11 21-15,0 7-8 16,0 2-15-16,0 2-5 15,0 4-9-15,-4-4-4 16,-9-2-8-16,-3-1-6 16,-1-7-2-16,-3-3-1 15,-5-6-9-15,3-3 9 16,0-6 7-16,1-6-4 16,4-4-2-16,3-5 0 15,5-2 5-15,3-3-2 16,3-2-4-16,2-2-6 15,1 0-11-15,0 0-26 16,0 0-9-16,0 0 15 0,4 0-53 16,18-2-67-16,7-9-66 15,9-8-260-15</inkml:trace>
  <inkml:trace contextRef="#ctx0" brushRef="#br0" timeOffset="3303.01">14493 1744 611 0,'0'0'106'0,"0"0"63"16,0 0-40-16,0 0-61 15,0 0-18-15,0 0-21 16,134 11-5-16,-91-3-10 16,-6-5-5-16,-1 1-9 15,-5-1 4-15,-9-3-4 16,-4 2-8-16,-11-2-15 16,-7 0-29-16,0 0-36 15,-4 0-146-15,-25 0-49 16</inkml:trace>
  <inkml:trace contextRef="#ctx0" brushRef="#br0" timeOffset="3479.54">14386 1889 406 0,'0'0'166'0,"0"0"-16"0,0 0 28 15,0 0-71-15,143 16-61 16,-101-12-24-16,1 0-12 15,-10 0-10-15,-6 0 0 16,-14-2-24-16,-9 2-101 16,-4-4-158-16</inkml:trace>
  <inkml:trace contextRef="#ctx0" brushRef="#br0" timeOffset="5108.35">15503 1388 302 0,'0'0'486'16,"0"0"-401"-16,0 0 38 16,0 0-49-16,0 0-33 15,0 0-23-15,124 5-4 0,-95 2-5 16,-2 0 2-16,-8 3-10 15,-9 3-1-15,-7 1-3 16,-3 2-7-16,0 4-6 16,-21 2 12-16,-19 2 4 15,-8-2 4-15,-4-1-4 16,3-4-5-16,9-5-5 16,9 0 5-16,7-6-9 15,15-6 3-15,6 0 0 16,3 0 0-16,0 0 8 15,5 0-23-15,15-3-7 0,6-9 33 16,1 7 16 0,2 1-10-16,-3 4-2 15,-1 0-4-15,0 0-1 0,-5 9-6 16,2 14 4-16,-4 1-6 16,-3 6 9-16,-5 2 3 15,-6 1-3-15,-4-1-5 16,0-5 5-16,0-1 9 15,-14-5 1-15,-3-3 20 16,-3-4-8-16,-8-2-1 16,2-7-6-16,-5 0 12 15,0-5-13-15,-3 0 2 0,5 0-3 16,5 0 2-16,4-10-6 16,4 0-4-16,8 1 3 15,3 6-5-15,5-1-3 16,0 4-6-16,0-3-11 15,0 2-11-15,0 1-18 16,17-3-68-16,13 3-73 16,5-4-161-16</inkml:trace>
  <inkml:trace contextRef="#ctx0" brushRef="#br0" timeOffset="5741.66">15844 1740 684 0,'0'0'1'16,"0"0"66"-16,0 0 14 16,0 0-9-16,0 0-45 15,0 0-21-15,88 52 2 16,-83-28-1-16,-5 0-7 15,0-1 4-15,0-3 5 16,-15-2 8-16,-1-5-3 16,1 0 7-16,4-8-10 15,3 0 2-15,4-5-4 16,4 0-2-16,0 0 9 0,0 0 1 16,7-16-17-1,17-2 0-15,8-2 3 0,3 0-2 16,6-1-1-16,-3 3-5 15,-1 0-2-15,-1 6-3 16,-7 0 8-16,-7 5 2 16,-8 2 0-16,-7 1 1 15,-5 4-1-15,-2 0-2 16,0 0-1-16,0 0-4 16,0 0-10-16,0 0 17 15,-14 0 2-15,-3 2 7 16,-6 10-3-16,1 4 5 15,0-2-4-15,1 4 0 0,3 1 3 16,3-2 4 0,3 2-5-16,6-4 6 0,6 1-11 15,0 0 5 1,0-5-4-16,0-1 4 0,10-2-3 16,7-4 2-16,3-2 0 15,7-2 5-15,0 0 1 16,-1 0-14-16,3 0 1 15,-4-2-4-15,-1-5-1 16,1 2-54-16,-6-2-49 16,2 2-70-16,1-4-70 15</inkml:trace>
  <inkml:trace contextRef="#ctx0" brushRef="#br0" timeOffset="6009.96">16678 1819 603 0,'0'0'139'0,"0"0"-89"16,0 0 86-16,0 0-44 15,125-9-34-15,-88 9-27 16,4 0-20-16,-1 0 1 15,-3 0-11-15,1 0 1 16,-5 0-2-16,-6 0-5 0,-4-4-31 16,-9 0-29-16,-3-4-64 15,-5 1-116-15,-6-5-74 16</inkml:trace>
  <inkml:trace contextRef="#ctx0" brushRef="#br0" timeOffset="6322.82">16945 1601 496 0,'0'0'31'0,"0"0"-3"0,0 0 90 16,0 0-18-16,0 0-13 15,-11 132-4-15,6-92-23 16,-1 0-26-16,-3-1-7 16,0-2 2-16,-4-5-17 15,2-4 0-15,-1-4-7 16,4-4-2-16,1-4-3 16,-1-6 0-16,6-2 0 15,2-4-26-15,0-4-34 16,0 0-86-16,12 0-94 15,17-8-163-15</inkml:trace>
  <inkml:trace contextRef="#ctx0" brushRef="#br0" timeOffset="7011.49">17719 1694 610 0,'0'0'142'16,"0"0"-137"-16,0 0 116 0,0 0-17 15,116-67-54-15,-81 60-14 16,-5 5-16-16,0 2 1 15,-5 0-1-15,-7 0-20 16,-5 2-2-16,-2 12-5 16,-8 8 5-16,-3 4-3 15,0 11-1-15,-7 2 0 16,-22 5 6-16,-11 1-4 16,-10-6 4-16,-2-2 8 15,-2-7 2-15,-2-7-7 16,7-6-1-16,2-5 0 0,10-6-1 15,7-4 1 1,8-2 5-16,10 0-3 0,5 0 3 16,7-11-1-16,0-6-6 15,0-3 1-15,5 4-1 16,11-1-4-16,4 6 0 16,2 4 4-16,-1 3 10 15,-3 4-10-15,-1 0 0 16,-4 0-2-16,3 17-2 15,-2 0 2-15,3 8 2 16,4-1 0-16,-2 2 3 16,8-2-3-16,6-2 2 15,4-4 2-15,7-4-3 16,3-4 10-16,2-6 1 16,4-4 9-16,-1 0-15 15,-6 0 29-15,-3-14-14 0,-9-2-7 16,-8-2 1-16,-10 1-1 15,-9 5-6-15,-4 3-5 16,-3 3-3-16,0 1-3 16,0 5-24-16,-22 0-29 15,-13 0-34-15,-8 3-149 16,-1 14-135-16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03T22:11:44.133"/>
    </inkml:context>
    <inkml:brush xml:id="br0">
      <inkml:brushProperty name="width" value="0.05292" units="cm"/>
      <inkml:brushProperty name="height" value="0.05292" units="cm"/>
      <inkml:brushProperty name="color" value="#FF0000"/>
    </inkml:brush>
  </inkml:definitions>
  <inkml:trace contextRef="#ctx0" brushRef="#br0">4531 6441 225 0,'0'0'58'16,"0"0"-37"-16,0 0 5 16,0 0-20-16,0 0-5 15,0 0 2-15,0 0 9 16,0 0 15-16,2 0 16 15,-2 0 9-15,0 0-2 16,0 0-28-16,0 0-8 0,0 0-2 16,0 0-1-1,0 0-4-15,0 0 0 0,3 0 4 16,-1 4 6-16,0 0 6 16,0 1-4-16,0 3-2 15,0 1-6-15,3-4 2 16,0 0 8-16,-1 0-4 15,3 2 2-15,-1-1 5 16,1 2-3-16,2-2-5 16,-2 1-6-16,1 2 5 15,4-4-3-15,-1 4 3 16,2 1-9-16,1-4 0 16,0 0-2-16,3 0 0 15,-2-4-2-15,3 0 14 0,-3 1-14 16,1-3-2-1,3 0 6-15,-2 0 0 0,1 0-4 16,0 0 6-16,0 0-3 16,-3 0-2-16,0 0-3 15,3 0 2-15,-2 0 0 16,3 0-1-16,-2 0 0 16,-1 0-1-16,-1-7-8 15,-1 1 8-15,-1-2 8 16,-2 0-8-16,0 0 5 15,-2-2-3-15,-5 2 4 16,3 0-6-16,-4 0 1 16,-1 0 0-16,0-3 1 0,-2 4-1 15,0-2-1 1,0 2 0-16,0-4-11 0,-2 2-4 16,-10-1 12-16,-3 0-5 15,1-1 5-15,4 6-18 16,-3-4 17-16,-1 1-12 15,3 0-19-15,-1 1 16 16,1-2 2-16,1 1-6 16,-3 2-2-16,3-2 10 15,-4 0-1-15,3 3 7 16,0-2 1-16,0 1 6 16,0 2-3-16,2 0 4 0,0 1-3 15,-2 3 0-15,2-2-7 16,0 2 1-16,0 0 4 15,-2 0 5-15,2 0-1 16,-2 0 1-16,2 0-1 16,1 0 1-16,-4 0 1 15,5 0 0-15,-2 0-1 16,0 5 2-16,0-1-2 16,3 0 2-16,-4 4-1 15,2-3 1-15,-1 0-1 16,-2 2 2-16,0 1-4 15,2-3 4-15,-5 5-2 16,1 1 1-16,0 1-1 16,-1 0 0-16,1 1 0 15,4 1 0-15,0 3-1 0,3-3-2 16,1-1-32-16,5-1-51 16,0-3-141-16</inkml:trace>
  <inkml:trace contextRef="#ctx0" brushRef="#br0" timeOffset="959.42">4616 6442 119 0,'0'0'123'16,"0"0"-86"-16,0 0 15 15,0 0-11-15,0 0-15 16,0 0 4-16,0 0 12 16,0 0 4-16,0 3-1 0,0 5-11 15,-5 1-5 1,-6 3 7-16,0 2 3 0,-3 1-2 15,1 2-4-15,-1 2 1 16,-1 3-9-16,-5 0-10 16,-3 4-3-16,-6-2 3 15,0 5-8-15,-2-2-3 16,3 1 6 0,-1 2-4-16,-2 2-2 0,2 1 0 15,-2 1 3-15,0 2-2 16,-2 2 2-16,0-2-4 15,0 4-2-15,2 2 0 16,-5-2 2-16,1 0-3 16,-1 1 1-16,-5-1 2 15,4-3-2-15,-3 2 1 0,-2 2 1 16,5 3 0-16,0-1-3 16,-3 6 3-16,-1-4-2 15,1-1 1-15,4 1-2 16,4 0 0-16,0-5 1 15,1-1-1-15,2 0 0 16,2-6 0-16,5-1 0 16,1 0 0-16,2-6 0 15,3-1 1-15,3-6-1 16,2-4 0-16,3-1 1 16,2-5 1-16,2-2-2 15,2-1 0-15,0-4 1 0,-1 0 0 16,3-2-1-16,0 0 0 15,0 0-2-15,0 0-13 16,0 0-33-16,0 0-59 16,0-13-21-16,3-5-121 15</inkml:trace>
  <inkml:trace contextRef="#ctx0" brushRef="#br0" timeOffset="2660.14">3350 7989 264 0,'0'0'130'16,"0"0"-100"-16,0 0 38 15,0 0-13-15,0 0-29 16,0 0-7-16,-43-17 2 16,32 16 1-16,-2-3 5 15,-3 2-1-15,1 2 3 0,-4 0 1 16,1 0-13-1,-4 0 7-15,0 0 5 0,0 0 0 16,-3 0-23 0,3 4 5-16,2-1 0 0,-3 4 1 15,6-1-6-15,-3-1-1 16,-1 5-2-16,4-2 0 16,-5 4-1-16,-1-3-1 15,2 3 2-15,-5-2-1 16,2 0 3-16,-1 2-1 15,3 0 1-15,0 4-3 16,0-2-2-16,1 2 2 16,4 0-2-16,3-2 0 0,3 2-3 15,3 1 3 1,0-4-1-16,4 6 0 0,4-3-3 16,0-2-1-16,0 2 3 15,0-2-2-15,2 1 0 16,12-1 1-16,5-1-1 15,3-1-1-15,8-5-9 16,-1 0 14-16,4-1 7 16,3-2 20-16,3 0-19 15,-2-3-2-15,3 2 6 16,-3-1-2-16,0 0-6 16,-1 0-1-16,1 2 0 0,1-3 4 15,-3 2-5 1,0-1 1-16,-4-2-2 0,0 0 2 15,-2 0-1-15,-1 0 0 16,-1 0 3-16,0 0 2 16,0 0-4-16,0 0 0 15,-1 0 2-15,1 0-4 16,0 0 1-16,1 0 1 16,4 0-2-16,-4 0 0 15,2-7 1-15,-2-2-2 16,-3 1 0-16,0-2 2 15,-5 0 0-15,0-1-2 16,-4 1 1-16,-1 1 0 16,-1 1-1-16,-1-2 1 15,-1 0 0-15,-4-2 0 0,1 1 0 16,-5 0 1-16,-3 1-1 16,3-1 1-16,-1-1 0 15,-3 0 0-15,0-1-2 16,0-2 2-16,0 4-2 15,0-4 0-15,0 3 0 16,0 0 1-16,-10 0-1 16,1-1-6-16,1 2-2 15,-2 1 6-15,-1 0-3 16,1 2 5-16,-2 0 11 16,1 0-11-16,0 2-4 15,-4 0 4-15,3 0 0 0,-4 0-17 16,3 1 17-1,-3 0 7-15,3 1-5 0,1 0-1 16,2 3 0 0,1-2-1-16,-3 0-4 0,8 2 4 15,-5-1 0-15,1-1 4 16,-4-1-4-16,3 3 1 16,-1-3 0-16,-2 2 0 15,1 0-1-15,-5 0 0 16,3 2-1-16,-3-2 1 15,1 2 0-15,-1 0 0 16,-2 0 0-16,-2 0 0 16,1 0 0-16,-4 0 2 0,1 4-2 15,-1 0 1-15,1 0-1 16,0 0 0-16,-1 0 1 16,6-2-1-16,1-1 0 15,3-1 0-15,1 0-40 16,4 0-81-16,6-11-102 15</inkml:trace>
  <inkml:trace contextRef="#ctx0" brushRef="#br0" timeOffset="4160.27">5071 6515 302 0,'0'0'112'0,"0"0"-37"0,0 0-23 15,0 0-31 1,0 0-6-16,0 0-3 0,0 0-2 15,0 0 9-15,0 0 16 16,0 0-6-16,0 8 1 16,0 0-15-16,0 0 3 15,0 2 0-15,0 2 3 16,4 2-3-16,3 0 0 16,-1 1 4-16,5 6-9 15,-1-3 11-15,0 4 8 16,1 2-16-16,1-2-2 15,1 2-2-15,-1 0-2 16,1 1-1-16,-3-2-1 16,4 2 1-16,-3 1-2 15,3-4 2-15,1 2-1 0,1 0-6 16,-1 1 7-16,1 0-6 16,-1 1 1-16,4-2-3 15,-4 0 1-15,-1-2-2 16,-1 0 4-16,-2-1 1 15,2-2-1-15,-3 2-1 16,7-1 2-16,-4-2 9 16,1-1-8-16,-1 2 2 15,1-1 0-15,-1 0-5 16,1 2 0-16,1 1 3 16,-4 2-4-16,3-1 0 15,-1 0 2-15,-3 0-4 0,2 2 2 16,-1 0 2-1,-1 1-1-15,-3-2 2 0,3 1-1 16,-1-2-2-16,0 0 0 16,0 3-1-16,2-5-1 15,0-1 0-15,0 1 1 16,-4-1-1-16,4-3 0 16,-4 0 1-16,1-2-1 15,0 0 0-15,0 2 1 16,-1-2-1-16,2 0 0 15,-3-1 1-15,4-1-1 16,-4-3 0-16,1-1 0 16,0-4 0-16,-3 1 0 0,-2-4-2 15,1-1 2 1,-2 0-2-16,-1 0-4 0,0 0-5 16,3 0-6-16,-3 0 16 15,0-1-31-15,0-4-60 16,0 1-120-16,0 4-17 15</inkml:trace>
  <inkml:trace contextRef="#ctx0" brushRef="#br0" timeOffset="5870.73">5786 7824 162 0,'0'0'187'0,"0"0"-149"16,0 0 64-16,0 0-21 15,0 0-19-15,0 0-20 16,0-4-14-16,0 3 8 15,-3-2 10-15,-5 1-8 16,-1 0-3-16,-2 0-1 16,-2 0-3-16,-3 2-3 15,-3-1-3-15,0 1-10 0,-3 0-1 16,-2 0-5-16,3 0 5 16,-1 0-8-16,-1 0 1 15,4 5-3-15,-4 3 0 16,5-1-1-16,1-1-2 15,-1 3 0-15,3 2 0 16,-2-4 0-16,-1 3 1 16,1-2-2-16,1 0 1 15,1 1 0-15,-1-1-1 16,0 0-1-16,0 2 1 0,4-3 0 16,-2 4 1-1,1-1-1-15,2-1 0 0,1 0 0 16,4 1-1-16,-2-1 1 15,1 4 0-15,-1-1-1 16,2 0 1 0,-1 0 2-16,3 2-1 0,2-2 4 15,0 2-4-15,0 0 1 16,2-2 0-16,0 0-1 16,0-1 0-16,0-2-1 15,0-1 0-15,6 2 2 16,0 0 0-16,3-1 3 15,3-4 1-15,-1 2-4 16,2-2 5-16,3 2-6 16,-3 0 1-16,5-1 4 0,0-2 1 15,-2 2-7-15,6-2 3 16,0 1-1-16,-2 0 4 16,2 2-6-16,-1-3 2 15,-2-1-1-15,1 4 1 16,-2-2 0-16,2 1-1 15,-3-2 0-15,6 1 0 16,-3-2 0-16,1 1 0 16,1 0 2-16,-2 1-1 15,4-4 0-15,-1 1 0 16,2 3 2-16,-2-5 0 16,4 0-2-16,-2 0 0 0,0 0 2 15,-3 2-3 1,-1-2-1-16,-1 0 1 0,1 2 0 15,-2-2-1-15,0 0 0 16,2 0 1-16,-2 0-1 16,3 1 0-16,3-1 0 15,0 0 3-15,1 0-2 16,1 0 1-16,-3 0-2 16,-1 0 2-16,2 0-2 15,-2 0 1-15,0 0-1 16,2 0 4-16,-3-3 1 15,-2-4-2-15,0 2-1 16,-2-2 1-16,-3 0-1 16,4-2 0-16,-6 2-1 15,1-4-1-15,-2-1-1 0,-1-2 1 16,1 0 2-16,1-2-1 16,-3 0-1-16,-3-1 0 15,1 0 0-15,-4 0-2 16,0 2 1-16,-4 1-1 15,0 2 2-15,0 2 0 16,0 0 0-16,0 0-1 16,0 2 1-16,-6 2-3 15,-5-4 3-15,-1 3 0 16,2-2 1-16,-1-2 1 16,-1 4-1-16,1-3-1 15,0 1 0-15,0 2 0 0,-2-2 0 16,-1 1-6-1,1 3 5-15,2-1 0 0,-3-1-1 16,1 3 1-16,-1-1-2 16,1 0 3-16,2 1-2 15,-2 1 2-15,4 0 0 16,-3-1 0-16,0 0 0 16,2 3 0-16,1-3 0 15,0-1 0-15,3 3 0 16,2 0 1-16,-4 2-1 15,2-1 1-15,-1-2-2 16,1 2 2-16,1-2-2 16,-2-1 0-16,0 2 1 0,0-2-1 15,-2 3 1-15,3-3-3 16,-3-1 3-16,1 1-4 16,-1 0 0-16,-1 3 0 15,4-2 0-15,-3 1 3 16,-2-2-1-16,0 0-1 15,-2 1 3-15,-1 2-4 16,1 1 4-16,-3 0-1 16,3 0 1-16,-1 0 0 15,1 0 1-15,1 0-1 16,2-2 1-16,-4 2-1 16,1-2 0-16,-2-2 1 0,-6 0-1 15,1-2 3 1,-2-1-2-16,-2-2 0 0,-3 1-1 15,-2-1 0-15,-1 2 0 16,-5 5 0-16,-3 2-1 16,-7 0-2-16,-11 12-30 15,-4 16-30-15,-2 9-47 16,-5 4-100-16,8 1-147 16</inkml:trace>
  <inkml:trace contextRef="#ctx0" brushRef="#br0" timeOffset="10094.98">3057 7628 118 0,'0'0'74'16,"0"0"15"-16,0 0-42 16,0 0-5-16,7 116-10 15,-7-86 1-15,0 3-1 16,0-1-6-16,0-1-1 16,0-1-14-16,0 2-4 15,0-3-4-15,0-1-1 16,0-2 1-16,0 0-3 15,0-2 0-15,0-2-3 16,0-5 3-16,0 1-14 16,0-4-10-16,0-5-36 0,0-3-21 15,0-4-74-15</inkml:trace>
  <inkml:trace contextRef="#ctx0" brushRef="#br0" timeOffset="11254.24">3064 7618 136 0,'0'0'53'0,"0"0"-35"15,0 0 60-15,0 0-32 16,0 0-31-16,0 0 56 15,28 0-35-15,-13 0-7 16,-4 0-9-16,0-3-6 16,-4 2-5-16,-3 1-2 15,-2 0 3-15,0 0-5 0,1 0-4 16,-1 4 16-16,0 11-3 16,-1 6 9-16,-1 2-5 15,0 0-7-15,0 3-5 16,0 2-1-16,3 0-1 15,-3-2 0-15,2-1 2 16,2 0-3-16,-2-1 1 16,2-3 0-16,-2-1-2 15,2 0 1-15,-1-2-3 16,-3 0 2-16,2 0-2 16,0 2 0-16,0-2 0 15,0 0 1-15,-2 0-1 0,2 0 0 16,-2-3 2-16,0 0-2 15,4-3 0-15,-4-2 1 16,0 0 0-16,2 0-1 16,-2-1 0-16,1-4 0 15,2 2-1-15,1-4 1 16,1 1 0-16,-3 1 1 16,2-2-1-16,-2 1 0 15,0-2 0-15,1 0 0 16,0 0 0-16,-3-2-1 15,2 1 1-15,-2-1 1 16,0 0-1-16,0 0 3 16,0 0-1-16,0 0-2 0,0 0 1 15,0 0 0-15,0 0-1 16,-2 0 1-16,-8 0-1 16,-1 0 0-16,-3 0-2 15,1 0 1-15,1-1-1 16,-2-3-2-16,5-2-4 15,-3 4 0-15,6-4-8 16,-2 0 0-16,5 0-5 16,1 0 6-16,2 0-14 15,0 0-2-15,0 0 31 16,0-4 0-16,0-2 1 16,8-2-1-16,6-2-3 0,-5-2-11 15,-3-1-15-15,1-6 1 16,-3-1 9-16,2-2 16 15,-6-3-6-15,0 0-1 16,0-4-18-16,0 3-15 16,0 3-5-16,0 0-9 15,0 9 55-15,0 3 2 16,-6 10 0-16,3 2 16 16,2 5-7-16,1 0 3 15,0 0-4-15,0 0 0 16,0 0-7-16,0 15 5 15,0 7-3-15,0 4-2 16,1 4-1-16,8 2 2 16,-1 2-2-16,-1-2 0 0,-1-1-21 15,-2-3-23-15,2-7-1 16,-5-2-60-16,2-9 12 16,-3-4 93-16,0-6 0 15</inkml:trace>
  <inkml:trace contextRef="#ctx0" brushRef="#br0" timeOffset="20051.73">5771 7497 274 0,'0'0'129'0,"0"0"-78"15,0 0 9-15,0 0-14 16,8 117-23-16,-1-83 7 16,-1 1-21-16,2 4 4 15,-2-3 0-15,-1 1-10 16,1-4 2-16,-2 2-4 16,3-3 0-16,-2-4-1 0,0-2-3 15,-1-4-39-15,-3-4 19 16,4-7-35-16,-3-3-47 15,1-5-114-15</inkml:trace>
  <inkml:trace contextRef="#ctx0" brushRef="#br0" timeOffset="20415.68">5786 7502 184 0,'0'0'109'15,"0"0"-36"-15,4 122 0 16,3-75-32-16,-2 2-16 16,-1-3-11-16,1-2-2 15,-3-1-7-15,0-10-2 16,0-1-2-16,-2-5-1 16,2-7 0-16,-2-4 0 0,0-7-5 15,0-5-9-15,0-1-24 16,0-3-53-1,0 0-54-15</inkml:trace>
  <inkml:trace contextRef="#ctx0" brushRef="#br0" timeOffset="21732.65">5730 7521 61 0,'0'0'44'0,"0"0"19"0,0 0-5 15,0 0-9-15,0 0 7 16,0 0-16-16,0-1 10 16,0 1-4-16,0 0-12 15,0 0-3-15,0 0-4 16,0-3-1-16,7 3-3 16,-1 0-3-16,4 0-6 15,-2 0-3-15,2 0-4 16,1 0-2-16,2-2 0 15,-2 2 0-15,2-2-1 16,1 2-1-16,1 0-3 16,1 0 2-16,3 0-1 0,0 0 0 15,1 0-1-15,1 0 1 16,0 0-1-16,4 0 0 16,-5 0 1-16,2 0-1 15,3 0 0-15,-3 0 0 16,0 0 0-16,-4 0 0 15,-1 0 0-15,-5 0 0 16,-3 0 0-16,-3 0 0 16,-3 2 0-16,0-2 0 15,-3 0 1-15,0 0-2 16,0 2 1-16,0-2 0 16,0 3 12-16,0 1 6 15,0 0-11-15,0 4-5 0,0-1 0 16,0 3-1-1,-3 1 0-15,3 0 0 0,-3 1 0 16,3 3-1-16,0 1 0 16,0-1 0-16,0 6 0 15,0-1 0-15,0 4 1 16,0 0 2-16,0 0-3 16,0 0 0-16,0 1 0 15,0-1 0-15,8-1 0 16,0 2 2-16,1-4-2 0,-3 4 0 15,2-7 0 1,-4 1 0-16,-2 0 1 0,1-3 0 16,1-1 0-16,-2 5-1 15,2-5-1-15,1 1 1 16,2-3 1-16,-4-4-1 16,3-4 0-16,-4 4-2 15,0-3 2-15,-2-2 2 16,0 0-2-16,0-4 2 15,0 2-5-15,2-2 3 16,-2 0 0-16,0 0-1 16,0 0-1-16,0 0 2 15,0 0 0-15,0 0 17 16,0 0-17-16,0-2 3 16,0-2-1-16,0 2-4 0,0-3 2 15,-6 4-1 1,-1-1 1-16,-2-2 1 0,0 2 3 15,-4-1-2-15,-3 0 1 16,-3-1-3-16,-5 2 0 16,0-2-2-16,-3 0 2 15,-2 1 0-15,-1 0 3 16,5-1 5-16,-1 0-6 16,1 2 1-16,2 0-1 15,7 0-1-15,3 0-1 16,0 0 0-16,3 0-5 15,0-1 2-15,1 2-11 0,0-1-4 16,0 2-17 0,-2 0-10-16,-3 0-8 0,-4 0-22 15,1 6-37-15,-3 6 22 16,0-1-216-16</inkml:trace>
  <inkml:trace contextRef="#ctx0" brushRef="#br0" timeOffset="23908.27">4261 8153 381 0,'0'0'47'16,"0"0"-6"-16,0 0 3 16,0 0-16-16,0 0-8 15,0 0-12-15,0 0 9 16,49-17 4-16,-40 17-6 16,4-3-1-16,1 3 0 0,4-2 1 15,4 2-6-15,3-2 4 16,6-3 1-16,5 0-5 15,1-1-4-15,4-3-4 16,1 2 0-16,0-1-1 16,-1 0 4-16,-1 2-2 15,-9 0-2-15,-2 3 0 16,-9 2-4-16,-5 0 0 16,-1 1-11-16,-7 0-40 15,-3 0 9-15,0 0-17 16,-4 0-71-16,0 0-140 15</inkml:trace>
  <inkml:trace contextRef="#ctx0" brushRef="#br0" timeOffset="24480.74">4419 8289 87 0,'0'0'186'16,"0"0"-135"-16,0 0 53 15,0 0-10-15,0 0-31 16,0 0-24-16,-4 0-7 0,4 0-1 16,0 0-1-16,15 0 15 15,8 0 4-15,4-1-18 16,1 1-11-16,6 0-4 16,2 0-6-16,2 0-2 15,2 0-6-15,-2 0 0 16,-1 0 0-16,-3 0 1 15,-5 0-3-15,-7 1 0 16,-6 1 0-16,-5 3-22 16,-5-1-22-16,-3-1-27 15,-3 5-26-15,0 4-9 16,0 2-164-16</inkml:trace>
  <inkml:trace contextRef="#ctx0" brushRef="#br0" timeOffset="44093.48">3231 8195 74 0,'0'0'51'0,"0"0"-32"16,0 0 17-16,0 0-21 16,0 0-9-16,0 0-6 15,0 0 0-15,0 0-7 16,-2 62 7-16,2-62 6 15,0 0-6-15,0 0 0 16,0 0 26-16,0 0-26 16,0 0-2-16,0-1-2 15,0-6-3-15,0-2-11 0,0-3-2 16,-2-2-4 0,2-3 24-16,0-1 0 0,0 2 13 15,0-2-2 1,0 6 5-16,0 1 23 0,0 0 0 15,0 4 13-15,0 2-27 16,0 3 4-16,0 0-2 16,0 0-12-16,0 2-2 15,0-3 4-15,2 3 1 16,2-1-3-16,3-1 3 16,0-2 0-16,4-1 2 15,0 0-8-15,1 1-2 16,-1 1-8-16,-3 2 0 15,1 0 1-15,-4 1-2 16,0 0-1-16,-5 0-1 0,2 0-13 16,-2 0 14-16,0 0 12 15,2 0-6-15,-2 7 4 16,0 9-1-16,2 0-3 16,0 0-3-16,0 1-3 15,2 0 0-15,1 0 2 16,1-2-4-16,0-1 2 15,-4-2-4-15,-1-2 4 16,-1 0-6-16,3-3 2 16,-3-3 0-16,0-1 1 15,0-3-1-15,0 2-9 16,0-2 13-16,0 0 7 0,0 2-6 16,-4 1-1-16,-7-3-1 15,-3 4-2-15,1-3 1 16,-1 3 1-16,1 2-1 15,2-1-5-15,2 0 1 16,3 0-18-16,1-1-21 16,2-2-24-16,2-1-24 15,1-1-53-15</inkml:trace>
  <inkml:trace contextRef="#ctx0" brushRef="#br0" timeOffset="44667.95">3439 8119 187 0,'0'0'114'15,"0"0"-55"-15,0 0 14 16,0 0-41-16,0 0-11 0,0 0 15 15,0 20-7 1,0-3-10-16,0-2-4 0,2 3-5 16,0-4-3-16,-1 0-1 15,-1-2-4-15,0 1 2 16,0-3-3-16,0-2-1 16,0-3-2-16,0-3-25 15,0-2-1-15,0 0-50 16,0 0-94-16,0 0-136 15</inkml:trace>
  <inkml:trace contextRef="#ctx0" brushRef="#br0" timeOffset="45200.18">3439 8119 203 0,'0'-9'65'0,"0"3"-27"16,0 1 11-16,4 1-25 16,7-4-7-16,1 2 1 15,1 0 0-15,-2-3 8 16,0 7-3-16,-2-4-8 16,0 3-2-16,0 1 7 15,-4 2-3-15,-1 0-2 16,0 0-1-16,-2 0-9 15,3 0-4-15,-5 12 1 16,2 1 4-16,-2 6-5 16,2-1 1-16,1-2-1 0,1 2-1 15,3 1-4-15,1-5 4 16,2-1-8-16,-3-1-4 16,-1-2 8-16,-2-1-3 15,3-2 1-15,-3-2 2 16,1-1 3-16,0-1 0 15,-5 1 1-15,2 0 2 16,-2-1-2-16,0-2 0 16,0 2 0-16,0-2 3 15,0 1-1-15,-12 0 0 0,3 3-2 16,-3-3 0 0,-2 3 1-16,3 1 4 0,-5 0-5 15,3-2 5-15,0 3 1 16,-1-4-3-1,3 0-2-15,2 1-1 0,0 0 0 16,2-3-7-16,3 2-41 16,0-1-113-16</inkml:trace>
  <inkml:trace contextRef="#ctx0" brushRef="#br0" timeOffset="87374.39">13754 738 511 0,'0'0'132'0,"0"0"-86"15,0 0 75-15,0 0-24 16,0 0-43-16,0 0-9 15,0 0-8-15,0 0-1 16,0 0-11-16,0 0-3 16,64 0-14-16,-40 0-3 15,5 0-1-15,7 0-3 16,0 0-1-16,-4 0 0 16,0 8-1-16,-7 6-2 0,-6-4-2 15,-5 2 0-15,-9-1-10 16,-3 2-10-16,-2 0-3 15,0-4 7-15,0 1 18 16,-13-2 3-16,-11-3 2 16,-2 4 8-16,-3-4-9 15,4 0-2-15,8-3-10 16,1 3-19-16,6-5 8 16,3 0-11-16,4 0 21 15,3 0 11-15,0 0-14 16,0 0-2-16,0 0-23 15,0 0-3-15,10 3 36 16,2 5-1-16,5 4 1 0,-3 4-8 16,3 3 2-16,-4 2-2 15,1 2 7-15,-6-4 8 16,-1-1-9-16,-6-2-1 16,-1-2 10-16,0-1 6 15,0-1-4-15,-6-5 3 16,-10 0 15-16,-2-4 31 15,-3-3-26-15,-4 0 20 16,5 0-21-16,0 0-18 16,4 0 6-16,7 0-4 15,5 0-7-15,2-1-1 16,2-5-12-16,0-1-68 0,0-1-65 16,20-2-109-1</inkml:trace>
  <inkml:trace contextRef="#ctx0" brushRef="#br0" timeOffset="88037.61">14244 921 365 0,'0'0'160'0,"0"0"-112"0,0 0-6 16,0 0 2-16,0 0-11 15,0 0-2-15,75-5-4 16,-68 17-12-16,0 2-12 16,-7 0 0-16,0 2-1 15,0-2 25-15,0 2-24 16,0-3 11-16,-5-1 12 15,-2-2-8-15,2-5-13 16,-1-1 2-16,6-2-5 16,0 1 2-16,0-3-2 15,0 0 3-15,0 0-3 16,0 0 13-16,21-12 17 16,0-4-32-16,3-2 0 0,4-3-3 15,-1 2 0-15,-2 2-10 16,-4 1 4-16,-1 0 7 15,-7 3 2-15,1 4 1 16,-7 1 0-16,-3 2-1 16,-2 3 0-16,-2 3-4 15,0 0 0-15,0 0-23 16,0 0 21-16,0 0 3 16,0 0 5-16,-10 0-5 15,-7 3 4-15,0 9-1 16,3 5 2-16,-1 2-2 15,2 0 0-15,1 1 8 16,4 1-2-16,4-3 1 16,1 3 5-16,3-4 0 0,0-2-10 15,0-3 11-15,0-5-12 16,7 0 4-16,6-4 1 16,3-3-3-16,3 0 16 15,4 0-17-15,-1 0-2 16,5 0-156-16,-4-10-60 15</inkml:trace>
  <inkml:trace contextRef="#ctx0" brushRef="#br0" timeOffset="88344.33">14909 962 321 0,'0'0'227'0,"0"0"-174"16,0 0 56-16,0 0-5 16,0 0-39-16,0 0-26 15,133 7 12-15,-96-7-30 16,1 0-10-16,-5 0-6 15,-3 0-2-15,-6 0-3 16,-6 0-3-16,-5 0-12 0,-9 0-28 16,0 0-36-16,-4 0-45 15,0-2-68-15</inkml:trace>
  <inkml:trace contextRef="#ctx0" brushRef="#br0" timeOffset="88641.53">15031 838 343 0,'0'0'117'0,"0"0"-66"15,0 0 42-15,0 0-24 16,0 0-12-16,0 124-11 15,-2-96 0-15,-2 0 3 16,-2-4-19-16,-1 3-13 16,-1-6 2-16,0-2-13 15,1-6 0-15,4 0-4 16,-2-5-2-16,3-3-1 16,0-2-56-16,2-3-84 15,0 0-42-15,0 0-298 16</inkml:trace>
  <inkml:trace contextRef="#ctx0" brushRef="#br0" timeOffset="89272.01">15510 814 456 0,'0'0'114'0,"0"0"-52"16,0 0 1-1,0 0-9-15,0 0-27 16,0 0-14-16,120-14 12 15,-106 14-4-15,-2 5-21 0,-5 9-1 16,0 7 1-16,-2 5 9 16,-5 4-7-16,0 4 31 15,-3-2-9-15,-18-1-5 16,0-4-8-16,-8-3-1 16,-5-4 9-16,1-3-3 15,-3-3-7-15,3-7-2 16,4-3-6-16,7-1 2 15,4-3 4-15,6 0-3 16,6 0-4-16,4-4 2 0,2-6-2 16,0-4-9-16,0-1-7 15,0 5 5-15,6 2 11 16,2 2 0-16,3 5 9 16,-2 1-10-16,1 0 1 15,1 0-3-15,-2 3-1 16,1 9 1-16,5 3 3 15,-2-3 2-15,3 0 7 16,0-1 5-16,8-2 7 16,1-2-7-16,-1 0 4 15,3-5-7-15,-6-2-6 16,-2 0 1-16,-3 0-6 16,-3 0 0-16,-2 0-27 0,1 0-44 15,-2-2-119 1,4-6-27-16</inkml:trace>
  <inkml:trace contextRef="#ctx0" brushRef="#br0" timeOffset="89522.34">16092 988 575 0,'0'0'56'16,"0"0"42"-16,0 0 23 0,0 0-59 16,0 0-31-16,131 5-8 15,-100-4-11-15,-4 1-7 16,-4-2-5-16,-4 0-10 16,-9 2-60-16,-6-2-71 15,-4 0-34-15,0 0-278 16</inkml:trace>
  <inkml:trace contextRef="#ctx0" brushRef="#br0" timeOffset="89701.86">16011 1069 385 0,'0'0'166'0,"0"0"-128"15,0 0 61-15,0 0 5 0,0 0-37 16,0 0-20-1,96 21-27-15,-56-19-16 0,5 1-4 16,3-1-130-16,2 0-88 16,1-2-244-16</inkml:trace>
  <inkml:trace contextRef="#ctx0" brushRef="#br0" timeOffset="90030.99">16720 979 505 0,'0'0'7'0,"0"0"64"0,0 0 30 16,0 0-22-16,95-107 9 16,-81 98-48-16,-7 2 22 15,-3 2-25-15,-2 5-3 16,-2 0-12-16,0 0-4 15,0 0-18-15,0 0-10 16,0 12 2-16,0 11 8 16,-10 7 4-16,-3 2-2 15,-3 3 12-15,3-3-9 16,1-1-4-16,0-3 1 16,4-1-2-16,1-7-2 0,7-5-54 15,0-6-103 1,2-8-19-16,29-1-175 0</inkml:trace>
  <inkml:trace contextRef="#ctx0" brushRef="#br0" timeOffset="90415.19">17344 744 313 0,'0'0'193'0,"0"0"-172"0,0 0 15 16,0 0 52-16,0 0-28 15,0 0-10-15,-20 49 0 16,7-32-5-16,1-5 1 16,4 0-8-16,1 0-7 15,3-4-10-15,2-2-4 16,2-1 1-16,0 0-4 15,0-1-11-15,0-1 3 16,0 0 14-16,8-1-6 16,11 2 0-16,2-2 7 15,1 0-8-15,-1 0-13 16,-2-2 0-16,1 0-31 16,1 0-25-16,-3 0-15 0,2 0-20 15,-5 0-30 1,-1-2-5-16,-2-6 4 15,1-2-125-15</inkml:trace>
  <inkml:trace contextRef="#ctx0" brushRef="#br0" timeOffset="90649.7">17559 747 153 0,'0'0'207'15,"0"0"-114"-15,0 0-15 16,0 0-23-16,0 0-33 0,0 0 12 15,-32 41 41 1,12-10 5-16,-3 1-20 0,-2 5-5 16,0 3-19-16,-1 2-6 15,6-2-17-15,1 1-8 16,3-4-3-16,1-4-2 16,-1-3-13-16,-1-4-102 15,-2-9-88-15,-3-2-150 16</inkml:trace>
  <inkml:trace contextRef="#ctx0" brushRef="#br0" timeOffset="92566.13">14094 1555 495 0,'0'0'135'16,"0"0"-81"-16,0 0 58 15,0 0-24-15,0 0-37 16,0 0-20-16,94-34-5 15,-67 33-1-15,-3 1-7 16,-4 0-9-16,-4 0-3 16,-3 0-3-16,-7 0-3 15,0 1-10-15,-4 12-1 16,-2 1 1-16,0 2 10 16,0-2 18-16,-18 2-14 0,0-6 6 15,4-1-4 1,1 0-5-16,2-4 3 0,2 0-4 15,3-3-1-15,3 0-24 16,3-2 13-16,0 0 0 16,0 0-12-16,0 0-3 15,0 0-18-15,3 0 17 16,5 0 10-16,5 0 6 16,1 0 3-16,1 3 4 15,1 10-9-15,-3 3 1 16,-1 1-4-16,-8 3-8 15,1-3 20-15,-5 1-3 16,0-3 8-16,0-4 2 0,-7 1 3 16,-5-1 1-16,-3-2 11 15,-3-2 19-15,1-2-4 16,-4-2-5-16,3-2-6 16,1-1-1-16,1 0 0 15,5 0-19-15,0 0 9 16,2 0-10-16,2 0 0 15,7-8-21-15,0 0-68 16,0-3-52-16,7-3-91 16</inkml:trace>
  <inkml:trace contextRef="#ctx0" brushRef="#br0" timeOffset="93224.4">14527 1659 534 0,'0'0'51'16,"0"0"5"-16,0 0 17 16,0 0-29-16,0 0-13 15,0 0-8-15,97 17-18 16,-87-5 14-16,-4-2-9 15,-3 2 4-15,-3-2-14 16,0 3 4-16,0-3 10 0,0 2 5 16,-14-3 2-16,-1 2 7 15,1-4-4-15,3 0-7 16,2-5-1-16,7-1-7 16,0 1-5-16,2-2 1 15,0 0 3-15,0 0 8 16,0 0 4-16,6-7-15 15,12-7 10-15,6-7-14 16,5 3-1-16,3-2-8 16,-3 2 4-16,-3 2-6 15,-5 2 5-15,-6 4 5 16,-5 4 1-16,-4 0-1 16,-2 4-1-16,-2-1 1 0,-2 3 2 15,0 0-2 1,0 0-7-16,0 0-9 0,0 0 7 15,0 0 9-15,-4 3 1 16,-8 7 0-16,2 2 1 16,-4 2-1-16,-1 2 4 15,2-2-3-15,-1 0 3 16,3 0 1-16,4-2-1 16,5-2 2-16,0-2-4 15,2-4-1-15,0 1-1 16,0-2-1-16,4 1 2 15,12 1-2-15,6-3 15 16,0 0-11-16,6-2-4 0,-6 0-18 16,2 0-62-16,-7 0-73 15,1-2-44-15,-4-7-248 16</inkml:trace>
  <inkml:trace contextRef="#ctx0" brushRef="#br0" timeOffset="93455.72">15168 1700 69 0,'0'0'401'16,"0"0"-319"-16,0 0 15 16,0 0 12-16,0 0-17 15,0 0-37-15,112 0-22 16,-97 0-13-16,4 0-15 15,-7 0-1-15,0 0-4 0,-3 5-32 16,-7-4-94-16,-2 1-51 16,0-2-137-16</inkml:trace>
  <inkml:trace contextRef="#ctx0" brushRef="#br0" timeOffset="93653.19">15093 1801 430 0,'0'0'76'0,"0"0"38"0,0 0-11 15,0 0-42-15,0 0-3 16,0 0-25-16,121 20-3 16,-92-20-28-16,2 2-2 15,-4-1-27-15,-2-1-119 16,-2 0-88-16</inkml:trace>
  <inkml:trace contextRef="#ctx0" brushRef="#br0" timeOffset="94607.68">15853 1756 452 0,'0'0'184'0,"0"0"-57"15,0 0 22-15,0 0-72 16,0 0-29-16,0 0-19 15,78-94-6-15,-62 76-8 16,-1 1 4-16,-1-2 2 16,-3 5-12-16,-1 4-5 15,-2 4-3-15,-4 2 4 0,-2 2-4 16,-2 2-1-16,0 0-6 16,0 0-14-16,0 0 0 15,0 14 13-15,-2 8 3 16,-7 0 4-16,0 4 8 15,0-4-4-15,0-2 6 16,0-4-10-16,5-4-15 16,-1-4-25-16,3-4-30 15,2-4-51-15,0 0-53 16,2 0-72-16</inkml:trace>
  <inkml:trace contextRef="#ctx0" brushRef="#br0" timeOffset="94920.13">16207 1578 414 0,'0'0'100'0,"0"0"-70"0,0 0 19 16,0 0 3-16,0 0 2 15,0 0-8-15,-23 38 1 16,19-27 6-16,4 0-6 15,0-1-6-15,0 1-10 16,0-4 1-16,0 0-11 16,8-2 0-16,7-1-14 15,6 2 4-15,7-4-6 0,4-2-2 16,5 0-3-16,-6 0-4 16,-2 0-72-1,-2 0-7-15,-4-5-30 16,-6-4-46-16,0-3 70 0,-1 0-63 15,-4-1-72-15</inkml:trace>
  <inkml:trace contextRef="#ctx0" brushRef="#br0" timeOffset="95192.4">16522 1569 137 0,'0'0'114'0,"0"0"-21"15,0 0-45-15,0 0-17 16,0 0-9-16,0 0 27 15,2 12 8-15,-2 5-5 16,-10-2 14-16,0 8-13 0,-3 0 5 16,-1 0 15-16,-1 3-2 15,-1-1-29-15,3-2-4 16,-1-1-22-16,3-2-4 16,2-4-9-16,2-2 2 15,5-5-3-15,0-4-2 16,2 0-5-16,0-5-24 15,0 2-72-15,0-2-60 16,0 0 0-16,9 0-301 16</inkml:trace>
  <inkml:trace contextRef="#ctx0" brushRef="#br0" timeOffset="95421.79">16703 1702 561 0,'0'0'156'0,"0"0"-98"15,0 0 39-15,0 0-15 16,0 0-40-16,0 0-17 16,118-2-8-16,-89 2-12 15,-1 0-4-15,0 0-1 16,0 0-18-16,-4 0-61 15,-1 0-112-15,-3 0-120 16</inkml:trace>
  <inkml:trace contextRef="#ctx0" brushRef="#br0" timeOffset="96085.02">17348 1562 541 0,'0'0'59'16,"0"0"4"-16,0 0 49 16,0 0-31-16,141-28-30 0,-115 28-18 15,-1 0-4 1,-6 0-9-16,-2 0-12 15,-6 4-8-15,-6 10-7 0,-5 6-3 16,0 2 10-16,0 6 0 16,-3 4 5-16,-10-1-1 15,-7 1 4-15,0-6-8 16,-5-5 5-16,1-3-5 16,-8-4-7-16,1-4 7 15,3-2 17-15,-4-1-11 16,10-7-4-16,2 2-1 15,6-2 2-15,5 0-3 16,3 0 0-16,1 0 0 0,5-7-3 16,0-3-10-16,0-2-3 15,0 0-9-15,9 3 11 16,5-1 14-16,-1 3-2 16,3 6-2-16,-3-2 0 15,1 2 4-15,-1 1 3 16,3 0-3-16,-4 0 0 15,2 0 1-15,4 4 3 16,0 4 5-16,2-3 9 16,1 2 5-16,7-4 2 0,3 1 0 15,0-2 3 1,1 1-6-16,-5-1 0 0,-1-2 1 16,-4 0-5-16,-2 0-8 15,-4 0-2-15,-5 0-4 16,-5 0-2-16,-1 0-2 15,-1-2-1-15,-4 2-10 16,0 0-26-16,0 0-62 16,-2 0-186-16,-14 0-106 15</inkml:trace>
  <inkml:trace contextRef="#ctx0" brushRef="#br0" timeOffset="161206.85">10529 8433 137 0,'0'0'82'15,"0"0"-57"-15,0 0 43 0,0 0-10 16,0 0-8-16,0 0 0 16,0 0-4-16,-4 0 6 15,4 0 0-15,0 0-5 16,0 0-11-16,0 0 7 16,0-1-4-16,0 1-4 15,0-5-19-15,0 0-12 16,2-7 21-16,16-3-10 15,9-4-7-15,7-3-7 16,10-4 1-16,5-2-3 16,9-2 2-16,2-2-2 15,5-3 1-15,2 2-1 16,-5-4 1-16,-2 7-9 16,-4 0 9-16,-2 2-8 0,-8 3-8 15,-1 2-5 1,-5 3-4-16,-8 5 2 0,-4 3 0 15,-10 2-23-15,-7 5-24 16,-4 1-17-16,-1 1-1 16,-1 3-93-16,1 0-106 15</inkml:trace>
  <inkml:trace contextRef="#ctx0" brushRef="#br0" timeOffset="161859.74">12103 8378 516 0,'0'0'24'0,"0"0"-18"15,0 0 0-15,0 0 30 16,148-111 5-16,-93 82-17 16,6-2-12-16,3-1 10 15,4-4 8-15,7 0-3 16,-2-2-8-16,1 2 4 16,-9 4-5-16,-11 4 9 15,-6 4 7-15,-6 2-8 16,-8 3-10-16,-7 5-3 15,-1 5-4-15,-12 0-2 16,-7 5-5-16,-5 3-2 16,-2 1-10-16,0 0-26 15,0 0-52-15,-9 18 0 16,-18 8-28-16,-10 3-222 16</inkml:trace>
  <inkml:trace contextRef="#ctx0" brushRef="#br0" timeOffset="165912.07">14778 2191 638 0,'0'0'162'0,"0"0"-40"16,0 0-17-16,0 0-52 15,0 0-26-15,0 0-15 16,0 0 9-16,27-24-6 15,-9 21-5-15,-1-2 0 16,6 1 0-16,0 2-6 16,3 2 0-16,1 0-4 15,-3 0-1-15,-4 0 0 16,1 11-2-16,-8 5 2 16,-1 2-9-16,-6-3-4 0,-6 3-6 15,0 0-1 1,0-3 16-16,-16-1-3 0,-4-4-3 15,-4-5 8-15,-2 0 3 16,7-1-10-16,6-1 0 16,5-3 1-16,8 0-4 15,0 0-6-15,0 0-2 16,0 0-8-16,0 0-39 16,0 0 40-16,8 2 28 15,3 5 0-15,0 3-2 16,-2 4-7-16,0 2-2 15,-3 2 10-15,-1-1 0 16,-5 0-6-16,0-2 7 16,0-1 5-16,-5-5 1 0,-12-3 6 15,-6-1 0 1,1-5 20-16,0 0-24 0,1 0-3 16,9 0-4-16,2 0-1 15,4 0-28-15,6-3-81 16,0-3-58-16,6 0-161 15</inkml:trace>
  <inkml:trace contextRef="#ctx0" brushRef="#br0" timeOffset="166586.82">15314 2314 429 0,'0'0'89'16,"0"0"-66"-16,0 0-2 15,0 0-14-15,0 0 14 16,0 0-5-16,20-2-7 16,-11 6 0-16,-3 4 4 15,0-1-1-15,-1 2-1 16,-5-3 0-16,0 4-8 15,0-3 2-15,0 4-4 16,0 1 16-16,0-4-13 16,-11 2 3-16,0-5 3 15,2 0-6-15,2-3-1 0,5 0 1 16,0-2-3-16,2 0 2 16,0 0 2-16,0 0-4 15,0 0 1-15,8 0 26 16,9-12-28-16,5 0 3 15,2 0-4-15,3 0 1 16,0 0-3-16,-5 0-1 16,-2 4 4-16,-4 0 1 15,-7 0-1-15,2 3 0 16,-5 0 6-16,-3 3-5 16,-3-1-1-16,0 3 0 15,0 0-8-15,0 0-8 16,0 0-2-16,0 0 18 0,-5 0 6 15,-10 5-5-15,-1 2 3 16,-2 4-1-16,1-3 1 16,-4 2-3-16,1 2 2 15,3 0 5-15,-2 2 4 16,9-2-5-16,1 2-1 16,6-2 3-16,3-1-6 15,0-2 5-15,0 2 0 16,20-4 14-16,5 1 20 15,4-6-25-15,4 0-9 16,-2-2-8-16,1 0-10 16,-6 0-97-16,-3 0-70 0,-11-10-271 15</inkml:trace>
  <inkml:trace contextRef="#ctx0" brushRef="#br0" timeOffset="166844.14">15889 2382 573 0,'0'0'41'0,"0"0"55"15,0 0-10-15,0 0-17 16,0 0-33-16,116 0-13 0,-88 4 7 15,4-2-25-15,-3-1-3 16,-10-1-2-16,-2 0-50 16,-9 0-85-16,-6 0-90 15,-2 0-238-15</inkml:trace>
  <inkml:trace contextRef="#ctx0" brushRef="#br0" timeOffset="167043.15">15882 2496 423 0,'0'0'170'0,"0"0"-149"16,0 0 84-16,0 0-37 0,0 0-38 16,0 0-29-16,115 2-1 15,-90-2-45-15,-2 0-84 16,3 0-133-16,1 0-120 15</inkml:trace>
  <inkml:trace contextRef="#ctx0" brushRef="#br0" timeOffset="167410.17">16593 2380 330 0,'0'0'100'0,"0"0"10"15,0 0-35-15,85-116-18 16,-65 96-10-16,-7 2-10 16,-4 5 19-16,-5 10-35 15,-4 1 20-15,0 2-41 16,0 0 0-16,0 5-29 15,0 17 29-15,-13 7 6 16,-5 0 12-16,3 2-10 16,-6-1-4-16,6 0 14 0,-2-2-5 15,3-5-3-15,-2 0 0 16,3-5-4-16,3-6-4 16,2-2-2-16,1-4-1 15,5-2-20-15,0-2-100 16,2-2-52-16,0 0-95 15</inkml:trace>
  <inkml:trace contextRef="#ctx0" brushRef="#br0" timeOffset="168042.01">17133 2196 369 0,'0'0'97'16,"0"0"-29"-16,0 0-17 0,0 0-30 16,0 0-10-16,124-39-3 15,-97 39 5-15,0 0 0 16,-8 0 9-16,-1 14-8 15,-9 9-14-15,-8 0-2 16,-1 7 2-16,0 1 7 16,-7-4 5-16,-14 2-6 15,-4-3-4-15,-4-4-2 0,-3 0 5 16,-2-5-3-16,-1-3 0 16,-1-5 1-16,3-3-2 15,2-4-1-15,3-2-15 16,7 0 11-16,7 0-10 15,8-6 10-15,4-5 3 16,2-3 0-16,0-1-26 16,3 3 6-16,15 0 17 15,4 6 1-15,-2 4 0 16,0 2 3-16,0 0-1 16,-3 0 3-16,-2 3-1 15,1 9-1-15,-4 5 4 16,7-2 5-16,2-1 3 0,7 1 10 15,1-5 8-15,6-3 21 16,-1-2-14-16,2-5 20 16,2 0-10-16,-7 0-1 15,0-10-6-15,-4-4-7 16,-8 1-7-16,-3-1-6 16,-9 5 2-16,-5 1-20 15,-2 2-2-15,0 4-19 16,-9 2-49-16,-15 0-104 15,-3 0-121-15</inkml:trace>
  <inkml:trace contextRef="#ctx0" brushRef="#br0" timeOffset="171930.56">15280 2460 395 0,'0'0'81'0,"0"0"-46"16,0 0-24-16,0 0-8 0,0 0-2 15,0 0 0-15,0 0-1 16,-4 0 4-16,4 0 7 16,0 0 13-16,0 0-1 15,-4 0-3-15,0 0-11 16,-2 0-9-16,-3 2-5 15,1 0-63-15,-2 1-273 16</inkml:trace>
  <inkml:trace contextRef="#ctx0" brushRef="#br0" timeOffset="175469.68">18201 2242 267 0,'0'0'93'16,"0"0"34"-16,0 0-33 16,0 0-8-16,0 0-14 15,0 0-28-15,-1-30-7 16,1 28 15-16,0 2-13 15,0-2-4-15,0 2-15 16,0 0-6-16,0 0-4 16,0 0-6-16,4 0 5 15,5 0-3-15,5 0-6 16,0 0 0-16,8 0 1 16,-3 0 3-16,0 0-4 15,5 0 0-15,-4 0 0 16,-5 0-12-16,1 0-42 0,-7 0 5 15,-2 0-4-15,-7 0-13 16,0 0 12-16,0 0-33 16,0 0-14-16,-3 9-13 15,-10 0-98-15</inkml:trace>
  <inkml:trace contextRef="#ctx0" brushRef="#br0" timeOffset="175623.23">18201 2242 218 0</inkml:trace>
  <inkml:trace contextRef="#ctx0" brushRef="#br0" timeOffset="175739.92">18201 2242 218 0,'-36'63'87'0,"51"-61"-22"0,6 1 18 0,5-1-38 0,1 0-16 15,-2 0-11-15,-3 1-5 16,2 2-9-16,-2-1 0 16,-4-1-4-16,-2 0 0 15,-3 1-15-15,-6-2-45 16,0-2-61-16,-3 0-167 16</inkml:trace>
  <inkml:trace contextRef="#ctx0" brushRef="#br0" timeOffset="176201.69">18298 2073 242 0,'0'0'123'0,"0"0"-71"16,0 0 31-16,0 0-23 0,0 0-5 16,0 0-20-16,64 26-5 15,-37-16-4-15,2 4-6 16,3-2-5-16,-3 1-12 15,-2 1 3-15,-3-3-4 16,-3 0-1-16,-2 1 1 16,-1-2-2-16,-7-1 0 15,-2 0 0-15,-4-2-7 16,-5 6 1-16,0-1-6 16,0 3 11-16,-2 3 1 15,-16 3 2-15,-5 3-1 16,-2 2-1-16,2 2 0 0,0 2-7 15,0-2-43-15,8 0 13 16,4-4-24-16,2-2-64 16,5-5-105-16</inkml:trace>
  <inkml:trace contextRef="#ctx0" brushRef="#br0" timeOffset="180521.88">18873 2126 449 0,'0'0'103'0,"0"0"-46"15,0 0 15-15,0 0-29 16,0 0-13-16,0 0-13 16,0 0-7-16,125-34 9 0,-109 34-7 15,-6 0 2-15,-3 0-1 16,-1 0-4-16,-2 0-9 16,-4 3-11-16,0 13 9 15,0 4 1-15,0 4 1 16,0-2-1-16,-10 0 1 15,-3-4 6-15,-3 0 2 16,1-4-7-16,2-4 4 16,3-3-2-16,4-2 2 15,2-3-4-15,4 1-1 16,0-3 0-16,0 0-2 16,0 0-1-16,4 0 3 15,13-3 3-15,8-9 1 0,6-2-4 16,3-3-7-16,0-1-20 15,1 0 0-15,-4 1 5 16,-1 2-3-16,-6 1 7 16,-9 4 11-1,-1-2 7-15,-7 5 0 0,-6 6 2 16,-1-4-1-16,0 5-1 16,0 0-10-16,0 0-10 15,0 0 4-15,-8 0 15 16,-12 2 1-16,0 13 1 15,0 0 0-15,0 4 3 16,-1-2-4-16,4 0 4 0,2 0 0 16,8-2-1-16,0-1 1 15,5-2-2-15,2-2-2 16,0-5-1-16,0 2-12 16,0-3 4-16,19-2-16 15,6-2-54-15,6 0-116 16</inkml:trace>
  <inkml:trace contextRef="#ctx0" brushRef="#br0" timeOffset="180860.97">19557 2173 469 0,'0'0'128'0,"0"0"-33"16,0 0-23-16,0 0-22 15,0 0-35-15,0 0-10 0,97-4-2 16,-80 4-1 0,1 7-2-16,-4-6-35 0,-7-1-27 15,-5 3-55 1,-2-3-29-16,0 0-171 0</inkml:trace>
  <inkml:trace contextRef="#ctx0" brushRef="#br0" timeOffset="181046.47">19557 2173 344 0,'-71'73'63'0,"71"-72"21"16,0 4 7-16,7-1-20 0,15-1-9 15,5 2-48-15,2-3-14 16,0-2-18-16,2 0-114 15,2 0-119-15</inkml:trace>
  <inkml:trace contextRef="#ctx0" brushRef="#br0" timeOffset="181461.36">20206 2025 449 0,'0'0'139'16,"0"0"-32"-16,0 0-25 15,0 0-11-15,0 0-27 16,0 0-35-16,67-84-9 16,-67 84 0-16,0 3-26 15,0 22 23-15,-9 8 3 16,-11 4 2-16,-4 1 7 16,-3-2-1-16,1-4-2 15,-6-1-4-15,3-6 2 0,2-4-1 16,3-4 0-16,3-2 0 15,4-5-2-15,6-3-2 16,3-2-13-16,7-3-105 16,1-2-11-16,0 0-93 15</inkml:trace>
  <inkml:trace contextRef="#ctx0" brushRef="#br0" timeOffset="182134.58">20605 1930 401 0,'0'0'58'0,"0"0"24"16,0 0-31-16,0 0-21 16,0 0-15-16,0 0-6 0,101-32-9 15,-99 35 0-15,-2 13-5 16,0 6 0-16,0 8 4 15,0 3 1-15,-11 4 6 16,-9-1-6-16,-2-4 0 16,-5-4-7-16,-7-4 3 15,1-3 4-15,-5-5 0 16,0-4 25-16,2-3-11 16,5-4-6-16,3-3-3 15,10 0 2-15,4-2 1 16,5 0 1-16,5 0-3 15,2 0 4-15,2-4-5 16,0-6-3-16,0-3-4 16,6-1 5-16,9 2 5 0,4 5-7 15,-1 0-1-15,1 5 11 16,0 2-11-16,-4 0 5 16,1 0 0-16,-6 5-1 15,4 4-1-15,-3 1-2 16,4-2 6-16,4 2 3 15,3-1 6-15,5-4 12 16,2 2-4-16,2-5-15 16,-2 0-6-16,0-2 2 15,-4 0-4-15,-5 0-1 16,-8 0-40-16,-6 0-19 16,-6-2-39-16,0-3-38 15,-14 0-307-15</inkml:trace>
  <inkml:trace contextRef="#ctx0" brushRef="#br0" timeOffset="182586.36">19747 2226 101 0,'0'0'198'15,"0"0"-138"-15,0 0 34 16,0 0 4-16,151 5-52 16,-91 2-5-16,8 1 2 15,1-2-10-15,5 1 0 16,3 4-9-16,2-1 29 16,1-1-27-16,-9 0 1 0,-8-2-11 15,-11 0-7 1,-7-2-3-16,-11 2-6 0,-13-3 0 15,-6-1-14-15,-8 0-58 16,-7-3-23-16,0 2-38 16,0 0-51-16,-10-2-213 15</inkml:trace>
  <inkml:trace contextRef="#ctx0" brushRef="#br0" timeOffset="183268.31">20139 2392 230 0,'0'0'149'0,"0"0"-69"16,0 0-8-16,0 0-22 15,0 0-21-15,0 0-10 16,123-8-5-16,-102 8-4 16,-6 8 2-16,-1 0 5 15,-4 1-9-15,-5 3-8 0,-1-1-2 16,-4-3-1-16,0 2-4 15,0 0-2-15,0-3 9 16,-17 0 12-16,-4 0-9 16,3-6-2-16,-1 1 4 15,2-2-1-15,9 0-4 16,2 0 0-16,3 0-2 16,3 0-2-16,0 0 1 15,0 0-8-15,0 0-15 16,0 0-11-16,0 0 6 15,11 4 28-15,2 2 2 16,3 4-5-16,-1 2-4 16,-2 2-1-16,3 2 0 0,-4 2 1 15,-3 5 7-15,-3-4 0 16,-4-1 0 0,-2 1-5-16,0-7 3 0,0-4 5 15,0-3 32-15,-13 2-3 16,-1-5 10-16,-4 1 10 15,1-3 5-15,-2 0-9 16,-2 0 10-16,3 0-13 16,1-7-1-16,5 1-16 15,1-2-13-15,7 4-8 16,2 0-4-16,0 4 0 16,2 0-13-16,0 0-78 0,0 0-51 15,0 0-106 1</inkml:trace>
  <inkml:trace contextRef="#ctx0" brushRef="#br0" timeOffset="195739.78">11470 9948 7 0,'0'0'42'16,"0"0"-11"-16,0 0 23 15,0 0 1-15,0 0-8 16,0 0-8-16,0 0 3 15,0 0 1-15,-2 2-8 16,2-2-1-16,0 0 2 16,0 0 1-16,0 0-1 15,0 0-23-15,0 0 3 16,0 0 0-16,0 0-4 16,0 0-1-16,0 0 0 15,0 0 7-15,0 0-4 16,0 0-1-16,0 0-5 0,0 0 4 15,0 0-5-15,0 0 3 16,0 0-5-16,0 0 1 16,0 0-4-16,0 0-2 15,0 0 0-15,0 0-11 16,0 0-55-16,0 0-96 16</inkml:trace>
  <inkml:trace contextRef="#ctx0" brushRef="#br0" timeOffset="-214573.91">11617 10786 378 0,'0'0'69'0,"0"0"-53"16,0 0 32-16,0 0 28 16,0 0-31-16,0 0-14 15,0 0 13-15,0 0 11 16,0-10 14-16,0 10-17 15,0 0-19-15,0 0 7 16,-2 0-13-16,-7 0-19 16,-2 6-6-16,-6 8-1 15,-8 2 1-15,0 4-2 16,-6 2 0-16,-5 6 1 0,-1 7-2 16,-6 5 1-1,-3 2-1-15,-2 6-3 0,-2 2-4 16,2 1 4-16,2 1-3 15,-1-1-4-15,0-2 7 16,5-2-5-16,0-2 1 16,5-5 7-16,2-4-9 15,6-7-2-15,2-4-17 16,7-7 16-16,5-8-10 16,8-5 5-16,4 0-21 15,3-5 11-15,0 0-9 16,0 0-42-16,7 0-84 0,16 0 2 15,4-2-166-15</inkml:trace>
  <inkml:trace contextRef="#ctx0" brushRef="#br0" timeOffset="-213860.86">11709 12254 342 0,'0'0'103'15,"0"0"-94"-15,0 0 4 16,0 0 61-16,0 0-30 16,0 0-28-16,-38 94 0 15,20-71 31-15,-4 1 6 16,-3 3-8-16,-1 4-4 0,-6 1 7 16,3 1 3-16,-2 1-28 15,0 5 5-15,-1-1-3 16,2 1-20-16,-1-2 6 15,2-3-7-15,4-1 1 16,7-8-3-16,2-4 0 16,5-7-2-16,2-4 1 15,3-6-1-15,3-3-14 16,0-1-13-16,3 0-60 16,0 0-17-16,-1-4-57 15,-3-2-115-15</inkml:trace>
  <inkml:trace contextRef="#ctx0" brushRef="#br0" timeOffset="-203062.42">12583 13186 356 0,'0'0'91'0,"0"0"-42"16,0 0 17-16,0 0 16 16,0 0-36-16,0 0-24 15,0 0 22-15,-11-41 31 16,1 32 0-16,0 3-19 16,-7-2-27-16,0 0 1 15,-5 4 2-15,-3-2-20 16,-4 3 5-16,-4-2-9 15,-5-1-8-15,-2 3 4 16,-7 3-4-16,-9 0 2 16,-4 0-2-16,-5 2 0 15,3 10 0-15,4 9 1 16,7 2-1-16,4 0-1 16,9 3 0-16,8-2-1 0,11-3 0 15,10-7-4-15,7-4-6 16,2-5-1-16,0-2 5 15,0-3 2-15,4 0-6 16,1 0 12-16,-1 0-7 16,-4 0 7-16,0 0-1 15,0-3-12-15,-15 0-18 16,-12-1 10-16,-5 4 1 16,-8 0 17-16,-2 0 1 15,-2 0 2-15,-8 14 1 0,1 2 0 16,0 5 2-1,2 6 8-15,4 1 16 0,7 4-20 16,7 2-4-16,6-2-3 16,10 2 0-16,7-8 1 15,2-5-1-15,6-8-3 16,0-3-1-16,0-6 2 16,0-2-7-16,0-2 3 15,0 0-3-15,0 0-3 16,0 3 7-16,0-1-3 15,-2 3-16-15,-11 3 23 16,-5 4-41-16,-4 7 28 16,0-2 14-16,-3 10 1 0,3 1 4 15,1 4 8 1,4 6-2-16,2 1 18 0,5 7-4 16,8-2-7-16,2-3 1 15,0-6-9-15,14-4 1 16,12-8-6-16,8-5 2 15,-1-9-5-15,3 0-2 16,-3-6-18-16,-5 2 13 16,0-1 0-16,-8-1-29 15,-6 5 2-15,-4 4 12 16,-1 5 11-16,-2 11 9 16,0-1 13-16,1 8 5 15,4 3 2-15,6 0-14 16,4-8-6-16,7 0 2 0,4-5-2 15,9-6 0-15,8-5-16 16,8-3 13-16,0-1-31 16,-2-6-50-16,-3-3 8 15,-11 1-10-15,-8-2-30 16,-9 0-17-16,-6 0 19 16,-7 0 100-16,-5 7 14 15,1-2 72-15,-4 4 45 16,8 3-13-16,1-2-54 15,9 4-22-15,5-2-1 16,7-4-4-16,3-4-14 16,4-2-9-16,-1-2 0 15,2 0 3-15,-4 0-1 16,0 0 0-16,-5-4-2 16,-4-6 0-16,-6 1 4 0,-6 6-2 15,-5 1 7-15,-3 2 22 16,-3 0 11-16,-2 0 34 15,5 10 5-15,3 6-37 16,0 0-22-16,7-2-11 16,6-2-8-16,4-2 1 15,6-6 1-15,1-2-5 16,6-2 5-16,-4 0-2 16,2-2-3-16,-7-8 2 15,-9 1-2-15,2 2-1 16,-9 0 1-16,-1 7 0 0,-5-3 1 15,-1 3-1-15,-2 0 3 16,1 3 5-16,0 11 8 16,2 5-3-16,9-1-6 15,0-4-5-15,4-1-1 16,4-6 4-16,3-3-5 16,2-4-1-16,3 0 1 15,6 0-4-15,-2-17 4 16,0 3-2-16,-6 2-9 15,-8 1 9-15,-7 5 2 16,-7 0 1-16,-5 6 5 16,-5 0 10-16,3 0 5 15,4 0 4-15,0 6-7 16,5 6-11-16,3 0-2 0,6-2 0 16,1-4-5-16,5-3-1 15,0-3-24-15,4 0 25 16,3 0 0-16,2-5 1 15,4-11 2-15,-1 0-3 16,-4 0 3-16,-3-3-2 16,-3 6-1-16,-4 1 1 15,-7 3 0-15,-3 4-1 16,-5-2 1-16,-1 4 5 16,0-1 0-16,5-1 0 15,1 0 0-15,8-3-3 16,4-2 0-16,6-2 1 0,4-4-4 15,-5-3 0-15,3 0 5 16,-4-4-1-16,-4 1 5 16,-4-4-1-16,-3-1-2 15,-4-4-4-15,-2-5-1 16,-5-4 2-16,-1-6-3 16,-2 2-3-16,0 2 1 15,-1 5 2-15,-1 8 2 16,2 0-2-16,-5 3 0 15,7 2 0-15,-4 0 0 16,2-1 0-16,0 4 0 16,-1-1 0-16,-3 2 0 15,-2-2 0-15,-2 3-4 0,0-2 4 16,0-1 3 0,-11-5-2-16,-7 0 0 0,-3-1-1 15,-4 2 0-15,-2-1 0 16,2 5-1-16,1 2-2 15,4 4 3-15,2 2 0 16,1 5 0-16,7-3 0 16,4 1 0-16,-1-1-2 15,3-2 2-15,-4-2-6 16,3-3 4-16,0 2 2 16,-2-1 0-16,-5 2 0 15,2 4 1-15,-3 0-1 16,-1 4-2-16,-1-1 2 15,-1 2 0-15,0 0 0 0,0 2 0 16,0-4 0-16,3 0 0 16,-2-1 0-16,-1-6-12 15,0 1 3-15,-3 2-2 16,-4 2 0-16,-4 6 11 16,-2 0-4-16,-4 5 4 15,2 0 2-15,-3 0 4 16,3 7-1-16,4 0-5 15,5 1 5-15,6-1-5 16,4-4 4-16,4-3-4 16,2 0-4-16,1 0 0 15,-3 0-6-15,-3 0-4 16,-1-6-6-16,-4-6-4 0,-3-2 10 16,-6 3-3-16,-4-2 16 15,-2 3-7-15,-5 3 8 16,1 4 0-16,-3 1 0 15,6 2 4-15,3 0-4 16,5 0 6-16,6 0-1 16,5 0-2-16,6 0-1 15,0 0-2-15,5 0 0 16,2 0-4-16,-4 0-10 16,-1 0 5-16,-5 0-5 15,-4-2 1-15,-5 0 4 16,-2 0 5-16,-4 2 4 0,-2 0 2 15,0 0 4-15,3 0 8 16,1 0-7-16,8 0 4 16,1 0-8-16,8 0-2 15,-3 0-2-15,0 0 1 16,0 0 0-16,-4 0-4 16,-3 0-7-16,1 0 6 15,-8 0 3-15,1 0 1 16,2 0 1-16,2 0 1 15,3 0-1-15,1 0 5 16,3 0-5-16,3 0-3 16,-6-3 2-16,1-4-1 15,-4 2 3-15,-5-2-1 0,0 3 0 16,-4 3 0 0,-6 1 0-16,-1 0 2 0,-2 0 0 15,0 0 0-15,4 0 2 16,2 1-3-16,5 10-1 15,2-2-30-15,1 3-217 16,4 2-235-16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03T22:21:21.137"/>
    </inkml:context>
    <inkml:brush xml:id="br0">
      <inkml:brushProperty name="width" value="0.05292" units="cm"/>
      <inkml:brushProperty name="height" value="0.05292" units="cm"/>
      <inkml:brushProperty name="color" value="#FF0000"/>
    </inkml:brush>
  </inkml:definitions>
  <inkml:trace contextRef="#ctx0" brushRef="#br0">13515 5025 51 0,'0'0'46'0,"0"0"-24"16,0 0-5-16,0 0 10 16,0 0-2-16,0 0-12 15,0 0-2-15,-2 0-7 16,2 0-4-16,-2 4-5 0,-2 1-20 16,2 0-61-16</inkml:trace>
  <inkml:trace contextRef="#ctx0" brushRef="#br0" timeOffset="1060.16">13515 5025 74 0,'-58'28'101'0,"58"-28"-37"16,0 0 24 0,0 0-25-16,0 0-3 0,0 0 5 15,0 0-6-15,-2 0-2 16,2 0 14-16,-3 0-12 16,3 0 11-16,0 0-9 15,0 0-10-15,0 0-5 16,0 0-16-16,0 0-6 15,0 0-1-15,0 0-4 16,0 0-4-16,0 0-1 16,0 0-3-16,0 0-2 15,0 0-1-15,0 0-5 0,0 0 1 16,0 0-2 0,0 0-2-16,0 0 0 0,0 0 2 15,0 0 0-15,0 0 6 16,0 0-5-1,3 0 4-15,3 0-3 0,3 0 5 16,-3 4-5-16,6 0 1 16,-3-2-2-16,-1 2-1 15,2-4 0-15,-4 2-1 16,-1 0 2-16,1 0-3 16,1 3 1-16,0-4-1 15,-1 3 1-15,1-2-1 16,-1 0 0-16,3-2 1 0,0 2 0 15,-2 1-1 1,2-3 0-16,0 3 1 0,-2-3-2 16,4 2 0-16,-4-2 1 15,2 2 1-15,-1-2 1 16,-1 0-2-16,2 0 0 16,-2 0 2-16,-1 2-2 15,1-2 0-15,0 0 5 16,-2 0-5-16,1 3 0 15,1-3-2-15,-1 0 2 16,-2 0 0-16,2 0 2 16,-4 0-2-16,3 0 0 15,1 0 0-15,-2 3 1 16,0-3 0-16,2 2 0 0,-4-2 1 16,2 0-2-16,-2 2 0 15,2-2 1-15,1 0-1 16,-2 0 0-16,5 0-3 15,-1 0 3-15,-2 0 0 16,5 0 3-16,0 2-3 16,0-2 1-16,-1 0 0 15,3 0 0-15,-3 0 0 16,-1 0 2-16,3 0-3 16,1 0 0-16,1 0 1 15,3 0 3-15,-1 0-3 16,1 0-1-16,1 0 2 15,-1 0-3-15,-1 0 3 16,4 0-3-16,-1 0 1 0,-3 0 0 16,1 4 4-16,-2-2-3 15,1-2 4-15,-4 0-4 16,-3 0 1-16,-3 0 1 16,-4 0-3-16,3 0-2 15,-4 0 1-15,0 0 1 16,0 2-1-16,0-2-8 15,0 0-19-15,-10 0-38 16,-11 0-153-16,-6 0-239 16</inkml:trace>
  <inkml:trace contextRef="#ctx0" brushRef="#br0" timeOffset="3409.45">13611 5392 320 0,'0'0'133'15,"0"0"-25"-15,0 0 3 16,0 0-15-16,0 0-3 15,0 0-4-15,58-29-30 16,-37 12-12-16,0-1-6 16,-1 0-13-16,-1 1 1 15,-3 2-8-15,-3 1-9 16,-1 4 1-16,-5 1-4 16,-5 6-1-16,0-1-1 15,-2 4-5-15,0 0-2 16,0 0-13-16,0 0 8 15,0 0 1-15,-2 11 4 0,-7 7 4 16,-3 3 5 0,-1 3-6-16,3-4 1 0,-2 2 0 15,1-2-3-15,2 1 0 16,2-4 2-16,3 1-3 16,-1-2 0-16,1 0 0 15,2 1 0-15,2-2 0 16,0-3 1-16,0-2-1 15,0-1-1-15,0 3 1 16,0-4 2-16,0-3-2 16,0-1 0-16,0-1 1 15,0-3-2-15,0 0 2 0,0 0-2 16,0 0 1-16,0 0 0 16,0 0 3-16,0 0-2 15,0 0 0-15,0 0 0 16,0 2-1-16,0-2 0 15,0 0 2 1,0 0-1-16,0 0-1 0,0 0 0 16,0 0 2-16,0 0-2 15,0 0-1-15,0 0 1 16,0 0 0-16,0 0 0 16,0 0 0-16,0 0 0 15,0 0 0-15,0 0-3 16,0 0 3-16,0 0-2 0,0 0 1 15,0 0 0-15,0 0 1 16,0 0 1-16,0 0-1 16,0 0-1-16,0 0 0 15,0 0-4-15,0 0 5 16,0 0 0-16,0 0-2 16,0 0 0-16,0 0 2 15,0 0 0-15,0 0 3 16,0 0-3-16,0 0-2 15,0 0 2-15,2 0 0 16,-2 0 0-16,0 0 1 16,0 0-2-16,0 0 1 15,0 0 0-15,0 0 0 16,0 0 1-16,0 0-1 0,0 0 0 16,0 0-2-16,0 0 2 15,0 0 0-15,0 0 0 16,0 0 1-16,0 0-2 15,0 0 2-15,2 0-2 16,-2 0 1-16,0 0-1 16,0 0-1-16,0 0 1 15,2 0 1-15,-2 0-3 16,3 0 2-16,-3 0-3 16,0 0 1-16,2 0 2 15,-2 0 0-15,1 0 1 16,-1 0 0-16,0 0 0 15,0 0 0-15,3 0 0 0,-3 0-1 16,2 0-1 0,0-2-1-16,-2-1 2 0,3 3 0 15,0-2 0-15,-1 2-3 16,0 0 4-16,0 0-1 16,-1-2 0-16,-1 2 1 15,0 0 0-15,3 0 2 16,-3 0-3-16,0 0 1 15,0 0 0-15,0 0 0 16,0 0 0-16,0 0 1 16,0 0-1-16,0 0 1 15,0 0-1-15,0 0 4 0,0 0-4 16,0 0 1-16,0 0-1 16,0 0 1-16,0-2 1 15,0 2-1-15,0-2 2 16,0 2 0-16,0 0-2 15,0 0 0-15,0 0-1 16,0 0 0-16,0 0 0 16,0 0 1-16,0 0 2 15,0 0-1-15,0 0-2 16,0 0 6-16,0 0-4 16,0 0-1-16,0 0 1 15,0 0-2-15,0 0-1 16,0 0-4-16,0 0 0 15,0 0 5-15,0 0 0 16,-3 8 3-16,-2 4-3 0,-3 0 0 16,1 1 1-16,4 0 0 15,-4 1 0-15,1 0 0 16,1-1-1-16,-2-4 0 16,5 1 1-16,0-3-1 15,-1-1 0-15,1-3 0 16,2 2 0-16,0-3 0 15,0 0 0-15,0-2 0 16,0 0 1-16,0 0-1 16,0 0 1-16,0 0 1 15,-3 0-2-15,3 0 0 16,0 0 0-16,0 0 3 0,0 0-2 16,0 0 1-16,0 0-2 15,-1 0-2-15,-1 0-1 16,-3 0 1-16,-2 0 2 15,0 0 0-15,-1 0-3 16,-2 0 2-16,-1-2-2 16,-1 2-8-16,-6 0 1 15,-1 0 1-15,2 0 8 16,-1 0 1-16,5 0 1 16,2 0-1-16,-1 0-2 15,6 0 2-15,1 0 1 16,3 0-1-16,2 0-1 15,0 0 1-15,0 0-4 16,0 0-5-16,0 0 1 0,3 2 8 16,11 0 0-16,5-2 7 15,-1 1-6-15,3 2 1 16,2-1 2-16,4 0-4 16,0-1 1-16,2-1 10 15,-2 3-4-15,-4-2-4 16,-2-1 3-16,-3 3-5 15,-4-3 2-15,-1 0 3 16,-6 0-4-16,-1 0-2 16,-6 0 2-16,2 0 0 15,-2 0-1-15,0 0 0 0,0 0 0 16,0 0-1-16,0 0-3 16,0 0 0-16,0 0-27 15,-8-8-28-15,5-2-93 16,-1-4-114-16,4-7-210 15</inkml:trace>
  <inkml:trace contextRef="#ctx0" brushRef="#br0" timeOffset="38738.33">9754 11251 273 0,'0'0'98'16,"0"0"-67"-16,0 0 62 15,0 0-23-15,0 0-25 16,0 0-7-16,0 0 23 15,-6-5-1-15,6 2 6 16,0 3-7-16,0 0-12 16,0 0-13-16,0 0 0 15,0 0-10-15,0 0-6 16,0 0-7-16,0 0-2 16,0 0 0-16,0 0-6 0,0 0-3 15,0 0-1-15,0-3-1 16,0 3 2-1,0-2 4-15,8-3 9 0,10-2-10 16,2 2 1-16,5-2-3 16,8-2 0-16,7-2 0 15,5-1 1-15,8-2 0 16,5-1-2-16,7-3 1 16,0-2-1-16,-1-2 0 15,3 0 1-15,-3 0 1 16,1-2-1-16,-3 2 0 15,-1 0-1-15,-6 1 5 16,1 4-5-16,-6 2 1 16,-6 1 1-16,-1 2-2 0,-10 2 0 15,-2 3 0-15,-7 0 2 16,-6 1 0-16,-2 5 3 16,-4-6-2-16,2 6-3 15,0-4 5-15,-3 1-5 16,-1 4 0-16,-4-3 2 15,-1 3-2-15,-5 0-2 16,4 0-1-16,-4 0 0 16,0 0-3-16,0 0-11 15,0 0-24-15,8 0-44 16,10 0-71-16,14 0-29 16,12 0-239-16</inkml:trace>
  <inkml:trace contextRef="#ctx0" brushRef="#br0" timeOffset="39514.5">12478 11097 500 0,'0'0'75'16,"0"0"-46"-16,0 0 82 15,0 0 13-15,0 0-34 16,0 0-42-16,-11 0-4 15,11 0-1-15,16 0-9 16,17-12 28-16,21-9-32 16,15-2-7-16,10-3-6 0,13-4-7 15,4-5-4-15,9 2-5 16,4-4 5-16,0 5-2 16,-6-2 0-16,-5 4-2 15,-11 0 9-15,-11 2-7 16,-7 0 3-16,-14 6 1 15,-10 1-1-15,-14 8-2 16,-10 2 0-16,-11 6-4 16,-7 1-2-16,-3 4 1 15,0 0-9-15,0 0-2 16,0 0-20-16,-21 4 8 16,-6 15-14-16,-10 12-67 0,-3-1-140 15,-5-1-194-15</inkml:trace>
  <inkml:trace contextRef="#ctx0" brushRef="#br0" timeOffset="76452.2">8880 13297 147 0,'0'0'67'0,"0"0"-46"16,0 0 25-16,0 0 48 15,0 0-54-15,0 0-14 16,0 0 38-16,0 0-3 0,-5-9-23 16,5 9-13-16,0-1-8 15,0 1 0-15,0 0-5 16,0-3-2-16,0 3-1 15,0 0-9-15,0 0-4 16,0 0 3-16,0-1 1 16,0-2 0-16,0-1 13 15,9 0 1-15,5 0-11 16,-1-1 1-16,1-2-2 16,3 2-2-16,2-4 0 15,-2 1 1-15,5-1-1 16,1-2 0-16,2 0 1 15,1-1-1-15,1 1 2 0,2-3-2 16,0 4 0 0,0-4 2-16,2-2-1 0,2 3-2 15,0-8 1-15,4 4 0 16,-2-3 6-16,1 5-6 16,2-1 1-16,-5 1 3 15,0 2 3-15,1 2-3 16,-5 2-1-16,0-1 2 15,0 0-4-15,-2 4 1 16,-1 0 1-16,-5-1-1 16,-5 4 5-16,-1 1-4 15,-4-3-1-15,-5 3 2 0,0 0-1 16,-3 2 1-16,-3 0-4 16,0 0 4-16,0 0-4 15,0 0-4-15,0 0 3 16,0 0 1-16,0 0-2 15,0 0-12-15,0 0-19 16,0 0-12-16,0 7-49 16,7-3-70-16,8-4-144 15</inkml:trace>
  <inkml:trace contextRef="#ctx0" brushRef="#br0" timeOffset="77430.11">10438 12726 100 0,'0'0'79'0,"0"0"-67"16,0 0 28-16,0 0 17 16,0 0-38-16,0 0-11 15,-38 7 16-15,32-7 22 16,2 0-8-16,-1 0-3 15,2 0 9-15,1 0-2 16,2 0-10-16,0 0 1 16,0 0-7-16,0 0-4 15,0 0-7-15,0 0-6 0,0 0-2 16,0 0 6 0,0 0-6-16,0 0-1 0,0 0 10 15,11-7 25-15,7-5-32 16,4-5 8-16,5-3 2 15,6-3-5-15,11-6 1 16,4-3 2-16,6-4-1 16,8 0 11-16,1-5 3 15,1 5-2-15,-4 1-1 16,-4 2-4-16,-6 3-6 16,-13 6 1-16,-3 4-11 15,-13 6-1-15,-5 5-1 16,-7 2 5-16,-6 2-3 0,-1 4-4 15,-2 1 7 1,0 0-5-16,0 0 0 0,0 0 0 16,0 0-1-16,0 0-4 15,0 0 0-15,0 0 1 16,0 0-1-16,0 0 0 16,0 0-2-16,0 0 2 15,0 0-3-15,0 0-23 16,0 0-20-16,0 0-30 15,0 0-59-15,0 0-40 16,-7 0-193-16</inkml:trace>
  <inkml:trace contextRef="#ctx0" brushRef="#br0" timeOffset="77833">10883 12513 410 0,'0'0'27'0,"0"0"-19"16,0 0 26-16,0 0 23 15,0 0-51-15,0 0-4 16,0 0 1-16,0-2 19 15,0 2-6-15,0 0-15 16,-1 0-1-16,-12 0-51 16,-10 10-58-16,-3 2-125 15</inkml:trace>
  <inkml:trace contextRef="#ctx0" brushRef="#br0" timeOffset="78554.99">9335 13407 349 0,'0'0'65'16,"0"0"-56"-16,0 0 38 0,0 0 32 16,0 0-58-16,0 0-17 15,0 0 15-15,0 0 24 16,0 0-8-16,0 0-7 15,0 0 3-15,0 0-5 16,0 0-1-16,0 0-8 16,0 0 2-16,0 0-2 15,0 0-4-15,0 0-1 16,0 0 2-16,0 0 1 16,0 0-5-16,0 0-3 15,0 0-4-15,0 0-1 16,0 0 0-16,0 0-1 15,0 0 1-15,0 0-2 0,0 0 2 16,0 0-1-16,0 0-1 16,0 0 0-16,0 0-2 15,0 0 1-15,0 0 1 16,0 0 0-16,0 0-4 16,0 0 2-16,0 0-4 15,0 0-17-15,0 0-12 16,0 0-10-16,0 0-13 15,2 0-66-15,4 0-84 16,1-8-197-16</inkml:trace>
  <inkml:trace contextRef="#ctx0" brushRef="#br0" timeOffset="80180.5">12329 13179 524 0,'0'0'64'0,"0"0"-50"15,0 0 63-15,0 0-12 16,0 0-63-16,0 0 35 0,19-20 1 16,0 13 15-16,1-3-11 15,6 1-13-15,10-6 1 16,4 1-2-16,6-1-2 16,8-4-3-16,6-1-5 15,7-1-6-15,-3 0-1 16,4-2-4-16,-3 4 0 15,-1-3 2-15,0 1 2 16,-7 2-5-16,-4 3 1 16,-6 4-2-16,-13 0 0 15,-2 3-3-15,-11 1 0 16,-5 4-2-16,-5 3 0 0,-5-2 0 16,-2 1-2-16,-1 2 1 15,-3-2-10 1,0 2-15-16,0 0-17 0,0 0-30 15,5 0-88-15,6-3-51 16,7-4-197-16</inkml:trace>
  <inkml:trace contextRef="#ctx0" brushRef="#br0" timeOffset="80900.36">14551 12673 357 0,'0'0'139'0,"0"0"-111"16,0 0-3-16,0 0 75 0,0 0-61 16,0 0 19-16,40 0 15 15,-9 0 20-15,3-5-28 16,6-9-23-16,9-7-1 16,9-2-6-16,4 0-13 15,7-3 3-15,1-2 0 16,-1-1-12-16,-5 4 3 15,-1 1 0-15,-5 3 2 16,-6 3-3-16,-7 4-8 16,-6 4-3-16,-13 1 2 15,-6 4-2-15,-6 1-3 16,-9 2-1-16,-3 1 0 0,-2 1-3 16,0 0-13-16,0 0-32 15,-18 0-80 1,-16 9-101-16,-12 8-102 0</inkml:trace>
  <inkml:trace contextRef="#ctx0" brushRef="#br0" timeOffset="189300.4">11461 14239 3 0,'0'0'2'0,"0"0"0"15,0 0 2-15,0 0 5 16,0 0 12-16,-39 104-21 16,27-80-16-16,1-1 16 15,0 0 1-15,-3 0 8 16,4-5-5-16,-2-4 7 15,4-2 7-15,1 2 0 16,2-8-10-16,1 2 9 16,-1 0 9-16,3-2-10 15,-3 1-9-15,1 2 11 16,0-1-8-16,-1-2 0 0,1 0-8 16,2-2 5-1,-3 4-2-15,2-3 7 0,-2-2-1 16,4 1-7-16,-1 1 6 15,0-5-5-15,-1 5 2 16,3-5-6-16,0 2 4 16,-2-2-4-16,2 0 0 15,0 0-1-15,0 0 0 16,0 0 1-16,0 0 0 16,0 0-1-16,0 0-8 15,0 0-19-15,0 0-11 16,0 0-7-16,0 0-2 15,0 0-9-15,0 0 28 0</inkml:trace>
  <inkml:trace contextRef="#ctx0" brushRef="#br0" timeOffset="198690.11">15918 13128 387 0,'0'0'48'15,"0"0"-18"-15,0 0 52 16,0 0 7-16,0 0-11 16,0 0-36-16,0 0-10 15,85-90 44-15,-85 86-2 16,0 4-25-16,0-2-10 15,0 2 0-15,0 0-2 16,0 0-4-16,0 0-19 16,0 0 1-16,0 0-14 15,0 0 0-15,-20 0 0 16,-8 11 28-16,-11 6-20 16,-13 10-4-16,-8 4 0 0,-12 10 0 15,-10 3-1-15,-9 4-4 16,-3 1 1-16,1 0-2 15,5-3 2-15,8-6 0 16,9-4 1-16,11-4-2 16,10-8-2-16,6 0 2 15,11-4 2-15,6-2-1 16,4-3-2-16,10-2 2 16,2-1-2-16,6-5-1 15,1-3-5-15,4-3-7 16,0-1-10-16,0 0-11 15,0 0-25-15,0 0-59 16,0 0-75-16,11 0-80 0,3-14-151 16</inkml:trace>
  <inkml:trace contextRef="#ctx0" brushRef="#br0" timeOffset="199652.71">14877 13425 151 0,'0'0'104'16,"0"0"-71"-16,0 0 39 15,0 0 26-15,0 0-17 16,0 0-44-16,51-41 12 15,-51 41-2-15,0 0 4 16,0 0-19-16,0 0-14 16,0 0-4-16,0 3 37 0,-13 14 18 15,-4 2-6-15,-2 3-30 16,-6 2-6-16,-1 3-4 16,-8 2-8-16,-2 0-1 15,-4 2-5-15,0-1-4 16,5 2-2-16,0-4 3 15,7-3-6-15,8-7 1 16,7-3-1-16,5-1 0 16,6-3 1-16,2-2-1 15,0-2-3-15,0-2-4 16,0 0-2-16,8-1 9 16,7-1-4-16,5-1 9 0,3 1 19 15,5-3-24-15,-2 0 5 16,2 0-5-16,-2 0 1 15,-1 0 1-15,2-6 4 16,0 0-4-16,0 1-2 16,-1 0 3-16,-2 1-2 15,-1 1 0-15,-4 2 4 16,2 1-4-16,-5 0 2 16,-1 0-2-16,-3 0-2 15,-2 0 3-15,-4 0-4 16,1 0 4-16,-1 0-4 15,-4 0 2-15,2 0 0 0,-3 0 3 16,2 0-2-16,-3 0-1 16,0 0 0-16,0 0 3 15,0 0-1-15,0 0-1 16,0 0 3-16,0 0 6 16,0 0 4-16,0-7 0 15,0-8-6-15,0-8-8 16,-6-7 0-16,-11 1-1 15,3-2 1-15,-2 4 0 16,1 1 6-16,3 2-2 16,3 4-1-16,3 6-3 15,4 2 1-15,-1 5-1 16,3 5 0-16,0 0-2 16,0 2-2-16,0 0-31 15,0 0-47-15,0 18-74 0,0 8-29 16,0 2-199-16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77AFC-4C4E-4B43-BF45-E18610D2823C}" type="datetimeFigureOut">
              <a:rPr lang="pt-BR" smtClean="0"/>
              <a:t>03/02/2021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2A939-69B3-41A6-A034-F201002FBEEB}" type="slidenum">
              <a:rPr lang="pt-BR" smtClean="0"/>
              <a:t>‹nº›</a:t>
            </a:fld>
            <a:endParaRPr lang="pt-BR"/>
          </a:p>
        </p:txBody>
      </p:sp>
    </p:spTree>
    <p:extLst>
      <p:ext uri="{BB962C8B-B14F-4D97-AF65-F5344CB8AC3E}">
        <p14:creationId xmlns:p14="http://schemas.microsoft.com/office/powerpoint/2010/main" val="360642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72A939-69B3-41A6-A034-F201002FBEEB}" type="slidenum">
              <a:rPr lang="pt-BR" smtClean="0"/>
              <a:t>1</a:t>
            </a:fld>
            <a:endParaRPr lang="pt-BR"/>
          </a:p>
        </p:txBody>
      </p:sp>
    </p:spTree>
    <p:extLst>
      <p:ext uri="{BB962C8B-B14F-4D97-AF65-F5344CB8AC3E}">
        <p14:creationId xmlns:p14="http://schemas.microsoft.com/office/powerpoint/2010/main" val="108194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32857"/>
            <a:ext cx="7772400" cy="2530249"/>
          </a:xfrm>
        </p:spPr>
        <p:txBody>
          <a:bodyPr anchor="ctr">
            <a:normAutofit/>
          </a:bodyPr>
          <a:lstStyle>
            <a:lvl1pPr algn="ctr">
              <a:defRPr sz="5200"/>
            </a:lvl1pPr>
          </a:lstStyle>
          <a:p>
            <a:r>
              <a:rPr lang="pt-BR"/>
              <a:t>Clique para editar o título mestre</a:t>
            </a:r>
            <a:endParaRPr lang="en-US" dirty="0"/>
          </a:p>
        </p:txBody>
      </p:sp>
      <p:sp>
        <p:nvSpPr>
          <p:cNvPr id="3" name="Subtitle 2"/>
          <p:cNvSpPr>
            <a:spLocks noGrp="1"/>
          </p:cNvSpPr>
          <p:nvPr>
            <p:ph type="subTitle" idx="1"/>
          </p:nvPr>
        </p:nvSpPr>
        <p:spPr>
          <a:xfrm>
            <a:off x="1143000" y="4678134"/>
            <a:ext cx="6858000" cy="4490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r>
              <a:rPr lang="pt-BR"/>
              <a:t>Mês Zero – Aula 02</a:t>
            </a:r>
          </a:p>
        </p:txBody>
      </p:sp>
      <p:sp>
        <p:nvSpPr>
          <p:cNvPr id="5" name="Footer Placeholder 4"/>
          <p:cNvSpPr>
            <a:spLocks noGrp="1"/>
          </p:cNvSpPr>
          <p:nvPr>
            <p:ph type="ftr" sz="quarter" idx="11"/>
          </p:nvPr>
        </p:nvSpPr>
        <p:spPr/>
        <p:txBody>
          <a:bodyPr/>
          <a:lstStyle/>
          <a:p>
            <a:r>
              <a:rPr lang="pt-BR"/>
              <a:t>Operações envolvendo variáveis e equação do primeiro grau</a:t>
            </a:r>
          </a:p>
        </p:txBody>
      </p:sp>
    </p:spTree>
    <p:extLst>
      <p:ext uri="{BB962C8B-B14F-4D97-AF65-F5344CB8AC3E}">
        <p14:creationId xmlns:p14="http://schemas.microsoft.com/office/powerpoint/2010/main" val="416574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a:t>Mês Zero – Aula 02</a:t>
            </a:r>
          </a:p>
        </p:txBody>
      </p:sp>
      <p:sp>
        <p:nvSpPr>
          <p:cNvPr id="5" name="Footer Placeholder 4"/>
          <p:cNvSpPr>
            <a:spLocks noGrp="1"/>
          </p:cNvSpPr>
          <p:nvPr>
            <p:ph type="ftr" sz="quarter" idx="11"/>
          </p:nvPr>
        </p:nvSpPr>
        <p:spPr/>
        <p:txBody>
          <a:bodyPr/>
          <a:lstStyle/>
          <a:p>
            <a:r>
              <a:rPr lang="pt-BR"/>
              <a:t>Operações envolvendo variáveis e equação do primeiro grau</a:t>
            </a:r>
          </a:p>
        </p:txBody>
      </p:sp>
    </p:spTree>
    <p:extLst>
      <p:ext uri="{BB962C8B-B14F-4D97-AF65-F5344CB8AC3E}">
        <p14:creationId xmlns:p14="http://schemas.microsoft.com/office/powerpoint/2010/main" val="9229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r>
              <a:rPr lang="pt-BR"/>
              <a:t>Mês Zero – Aula 02</a:t>
            </a:r>
          </a:p>
        </p:txBody>
      </p:sp>
      <p:sp>
        <p:nvSpPr>
          <p:cNvPr id="4" name="Footer Placeholder 3"/>
          <p:cNvSpPr>
            <a:spLocks noGrp="1"/>
          </p:cNvSpPr>
          <p:nvPr>
            <p:ph type="ftr" sz="quarter" idx="11"/>
          </p:nvPr>
        </p:nvSpPr>
        <p:spPr/>
        <p:txBody>
          <a:bodyPr/>
          <a:lstStyle/>
          <a:p>
            <a:r>
              <a:rPr lang="pt-BR"/>
              <a:t>Operações envolvendo variáveis e equação do primeiro grau</a:t>
            </a:r>
          </a:p>
        </p:txBody>
      </p:sp>
    </p:spTree>
    <p:extLst>
      <p:ext uri="{BB962C8B-B14F-4D97-AF65-F5344CB8AC3E}">
        <p14:creationId xmlns:p14="http://schemas.microsoft.com/office/powerpoint/2010/main" val="40038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pt-BR"/>
              <a:t>Mês Zero – Aula 02</a:t>
            </a:r>
          </a:p>
        </p:txBody>
      </p:sp>
      <p:sp>
        <p:nvSpPr>
          <p:cNvPr id="3" name="Footer Placeholder 2"/>
          <p:cNvSpPr>
            <a:spLocks noGrp="1"/>
          </p:cNvSpPr>
          <p:nvPr>
            <p:ph type="ftr" sz="quarter" idx="11"/>
          </p:nvPr>
        </p:nvSpPr>
        <p:spPr/>
        <p:txBody>
          <a:bodyPr/>
          <a:lstStyle/>
          <a:p>
            <a:r>
              <a:rPr lang="pt-BR"/>
              <a:t>Operações envolvendo variáveis e equação do primeiro grau</a:t>
            </a:r>
          </a:p>
        </p:txBody>
      </p:sp>
    </p:spTree>
    <p:extLst>
      <p:ext uri="{BB962C8B-B14F-4D97-AF65-F5344CB8AC3E}">
        <p14:creationId xmlns:p14="http://schemas.microsoft.com/office/powerpoint/2010/main" val="1714098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38844" y="185516"/>
            <a:ext cx="8254092" cy="541110"/>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38844" y="914400"/>
            <a:ext cx="8254092" cy="5314949"/>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38844" y="6351812"/>
            <a:ext cx="1485899" cy="365125"/>
          </a:xfrm>
          <a:prstGeom prst="rect">
            <a:avLst/>
          </a:prstGeom>
        </p:spPr>
        <p:txBody>
          <a:bodyPr vert="horz" lIns="91440" tIns="45720" rIns="91440" bIns="45720" rtlCol="0" anchor="ctr"/>
          <a:lstStyle>
            <a:lvl1pPr algn="l">
              <a:defRPr sz="1200">
                <a:solidFill>
                  <a:schemeClr val="tx1">
                    <a:tint val="75000"/>
                  </a:schemeClr>
                </a:solidFill>
                <a:latin typeface="Cambria Math" panose="02040503050406030204" pitchFamily="18" charset="0"/>
                <a:ea typeface="Cambria Math" panose="02040503050406030204" pitchFamily="18" charset="0"/>
              </a:defRPr>
            </a:lvl1pPr>
          </a:lstStyle>
          <a:p>
            <a:r>
              <a:rPr lang="pt-BR"/>
              <a:t>Mês Zero – Aula 02</a:t>
            </a:r>
          </a:p>
        </p:txBody>
      </p:sp>
      <p:sp>
        <p:nvSpPr>
          <p:cNvPr id="5" name="Footer Placeholder 4"/>
          <p:cNvSpPr>
            <a:spLocks noGrp="1"/>
          </p:cNvSpPr>
          <p:nvPr>
            <p:ph type="ftr" sz="quarter" idx="3"/>
          </p:nvPr>
        </p:nvSpPr>
        <p:spPr>
          <a:xfrm>
            <a:off x="2139042" y="6356351"/>
            <a:ext cx="5870121" cy="365125"/>
          </a:xfrm>
          <a:prstGeom prst="rect">
            <a:avLst/>
          </a:prstGeom>
        </p:spPr>
        <p:txBody>
          <a:bodyPr vert="horz" lIns="91440" tIns="45720" rIns="91440" bIns="45720" rtlCol="0" anchor="ctr"/>
          <a:lstStyle>
            <a:lvl1pPr algn="ctr">
              <a:defRPr sz="1200">
                <a:solidFill>
                  <a:schemeClr val="tx1">
                    <a:tint val="75000"/>
                  </a:schemeClr>
                </a:solidFill>
                <a:latin typeface="Cambria Math" panose="02040503050406030204" pitchFamily="18" charset="0"/>
                <a:ea typeface="Cambria Math" panose="02040503050406030204" pitchFamily="18" charset="0"/>
              </a:defRPr>
            </a:lvl1pPr>
          </a:lstStyle>
          <a:p>
            <a:r>
              <a:rPr lang="pt-BR"/>
              <a:t>Operações envolvendo variáveis e equação do primeiro grau</a:t>
            </a:r>
          </a:p>
        </p:txBody>
      </p:sp>
    </p:spTree>
    <p:extLst>
      <p:ext uri="{BB962C8B-B14F-4D97-AF65-F5344CB8AC3E}">
        <p14:creationId xmlns:p14="http://schemas.microsoft.com/office/powerpoint/2010/main" val="3590748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sldNum="0" hdr="0"/>
  <p:txStyles>
    <p:titleStyle>
      <a:lvl1pPr algn="l" defTabSz="914400" rtl="0" eaLnBrk="1" latinLnBrk="0" hangingPunct="1">
        <a:lnSpc>
          <a:spcPct val="90000"/>
        </a:lnSpc>
        <a:spcBef>
          <a:spcPct val="0"/>
        </a:spcBef>
        <a:buNone/>
        <a:defRPr sz="4000" kern="1200">
          <a:solidFill>
            <a:schemeClr val="tx1"/>
          </a:solidFill>
          <a:latin typeface="Cambria Math" panose="02040503050406030204" pitchFamily="18" charset="0"/>
          <a:ea typeface="Cambria Math"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Math" panose="02040503050406030204" pitchFamily="18" charset="0"/>
          <a:ea typeface="Cambria Math"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Math" panose="02040503050406030204" pitchFamily="18" charset="0"/>
          <a:ea typeface="Cambria Math"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Math" panose="02040503050406030204" pitchFamily="18" charset="0"/>
          <a:ea typeface="Cambria Math"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8579" y="1654400"/>
            <a:ext cx="8546841" cy="2530249"/>
          </a:xfrm>
        </p:spPr>
        <p:txBody>
          <a:bodyPr>
            <a:noAutofit/>
          </a:bodyPr>
          <a:lstStyle/>
          <a:p>
            <a:r>
              <a:rPr lang="pt-BR" sz="4400" dirty="0">
                <a:solidFill>
                  <a:srgbClr val="7030A0"/>
                </a:solidFill>
                <a:latin typeface="Calibri Light" panose="020F0302020204030204" pitchFamily="34" charset="0"/>
                <a:cs typeface="Calibri Light" panose="020F0302020204030204" pitchFamily="34" charset="0"/>
              </a:rPr>
              <a:t>Aula 02 – Equação de 1º grau</a:t>
            </a:r>
          </a:p>
        </p:txBody>
      </p:sp>
      <p:sp>
        <p:nvSpPr>
          <p:cNvPr id="3" name="Subtítulo 2"/>
          <p:cNvSpPr>
            <a:spLocks noGrp="1"/>
          </p:cNvSpPr>
          <p:nvPr>
            <p:ph type="subTitle" idx="1"/>
          </p:nvPr>
        </p:nvSpPr>
        <p:spPr>
          <a:xfrm>
            <a:off x="1296536" y="4184649"/>
            <a:ext cx="6813794" cy="2269160"/>
          </a:xfrm>
        </p:spPr>
        <p:txBody>
          <a:bodyPr>
            <a:normAutofit fontScale="85000" lnSpcReduction="20000"/>
          </a:bodyPr>
          <a:lstStyle/>
          <a:p>
            <a:r>
              <a:rPr lang="pt-BR" sz="3400" dirty="0">
                <a:solidFill>
                  <a:srgbClr val="7030A0"/>
                </a:solidFill>
                <a:latin typeface="Calibri Light" panose="020F0302020204030204" pitchFamily="34" charset="0"/>
                <a:cs typeface="Calibri Light" panose="020F0302020204030204" pitchFamily="34" charset="0"/>
              </a:rPr>
              <a:t>Mês Zero – Matemática - </a:t>
            </a:r>
            <a:r>
              <a:rPr lang="pt-BR" sz="3400" dirty="0" err="1">
                <a:solidFill>
                  <a:srgbClr val="7030A0"/>
                </a:solidFill>
                <a:latin typeface="Calibri Light" panose="020F0302020204030204" pitchFamily="34" charset="0"/>
                <a:cs typeface="Calibri Light" panose="020F0302020204030204" pitchFamily="34" charset="0"/>
              </a:rPr>
              <a:t>Facens</a:t>
            </a:r>
            <a:endParaRPr lang="pt-BR" sz="3400" dirty="0">
              <a:solidFill>
                <a:srgbClr val="7030A0"/>
              </a:solidFill>
              <a:latin typeface="Calibri Light" panose="020F0302020204030204" pitchFamily="34" charset="0"/>
              <a:cs typeface="Calibri Light" panose="020F0302020204030204" pitchFamily="34" charset="0"/>
            </a:endParaRPr>
          </a:p>
          <a:p>
            <a:endParaRPr lang="en-US" sz="3400" dirty="0">
              <a:solidFill>
                <a:srgbClr val="7030A0"/>
              </a:solidFill>
              <a:latin typeface="Calibri Light" panose="020F0302020204030204" pitchFamily="34" charset="0"/>
              <a:cs typeface="Calibri Light" panose="020F0302020204030204" pitchFamily="34" charset="0"/>
            </a:endParaRPr>
          </a:p>
          <a:p>
            <a:r>
              <a:rPr lang="en-US" sz="3400" dirty="0">
                <a:solidFill>
                  <a:srgbClr val="7030A0"/>
                </a:solidFill>
                <a:latin typeface="Calibri Light" panose="020F0302020204030204" pitchFamily="34" charset="0"/>
                <a:cs typeface="Calibri Light" panose="020F0302020204030204" pitchFamily="34" charset="0"/>
              </a:rPr>
              <a:t>Prof. </a:t>
            </a:r>
            <a:r>
              <a:rPr lang="en-US" sz="3400" dirty="0" err="1">
                <a:solidFill>
                  <a:srgbClr val="7030A0"/>
                </a:solidFill>
                <a:latin typeface="Calibri Light" panose="020F0302020204030204" pitchFamily="34" charset="0"/>
                <a:cs typeface="Calibri Light" panose="020F0302020204030204" pitchFamily="34" charset="0"/>
              </a:rPr>
              <a:t>Germano</a:t>
            </a:r>
            <a:r>
              <a:rPr lang="en-US" sz="3400" dirty="0">
                <a:solidFill>
                  <a:srgbClr val="7030A0"/>
                </a:solidFill>
                <a:latin typeface="Calibri Light" panose="020F0302020204030204" pitchFamily="34" charset="0"/>
                <a:cs typeface="Calibri Light" panose="020F0302020204030204" pitchFamily="34" charset="0"/>
              </a:rPr>
              <a:t> </a:t>
            </a:r>
            <a:r>
              <a:rPr lang="en-US" sz="3400" dirty="0" err="1">
                <a:solidFill>
                  <a:srgbClr val="7030A0"/>
                </a:solidFill>
                <a:latin typeface="Calibri Light" panose="020F0302020204030204" pitchFamily="34" charset="0"/>
                <a:cs typeface="Calibri Light" panose="020F0302020204030204" pitchFamily="34" charset="0"/>
              </a:rPr>
              <a:t>Gavarrão</a:t>
            </a:r>
            <a:r>
              <a:rPr lang="en-US" sz="3400" dirty="0">
                <a:solidFill>
                  <a:srgbClr val="7030A0"/>
                </a:solidFill>
                <a:latin typeface="Calibri Light" panose="020F0302020204030204" pitchFamily="34" charset="0"/>
                <a:cs typeface="Calibri Light" panose="020F0302020204030204" pitchFamily="34" charset="0"/>
              </a:rPr>
              <a:t> de Freitas</a:t>
            </a:r>
          </a:p>
          <a:p>
            <a:r>
              <a:rPr lang="en-US" sz="3400" dirty="0">
                <a:solidFill>
                  <a:srgbClr val="7030A0"/>
                </a:solidFill>
                <a:latin typeface="Calibri Light" panose="020F0302020204030204" pitchFamily="34" charset="0"/>
                <a:cs typeface="Calibri Light" panose="020F0302020204030204" pitchFamily="34" charset="0"/>
              </a:rPr>
              <a:t>Prof. </a:t>
            </a:r>
            <a:r>
              <a:rPr lang="en-US" sz="3400" dirty="0" err="1">
                <a:solidFill>
                  <a:srgbClr val="7030A0"/>
                </a:solidFill>
                <a:latin typeface="Calibri Light" panose="020F0302020204030204" pitchFamily="34" charset="0"/>
                <a:cs typeface="Calibri Light" panose="020F0302020204030204" pitchFamily="34" charset="0"/>
              </a:rPr>
              <a:t>Isaías</a:t>
            </a:r>
            <a:r>
              <a:rPr lang="en-US" sz="3400" dirty="0">
                <a:solidFill>
                  <a:srgbClr val="7030A0"/>
                </a:solidFill>
                <a:latin typeface="Calibri Light" panose="020F0302020204030204" pitchFamily="34" charset="0"/>
                <a:cs typeface="Calibri Light" panose="020F0302020204030204" pitchFamily="34" charset="0"/>
              </a:rPr>
              <a:t> Goldschmidt</a:t>
            </a:r>
          </a:p>
          <a:p>
            <a:r>
              <a:rPr lang="en-US" sz="3400" dirty="0" err="1">
                <a:solidFill>
                  <a:srgbClr val="7030A0"/>
                </a:solidFill>
                <a:latin typeface="Calibri Light" panose="020F0302020204030204" pitchFamily="34" charset="0"/>
                <a:cs typeface="Calibri Light" panose="020F0302020204030204" pitchFamily="34" charset="0"/>
              </a:rPr>
              <a:t>Profa</a:t>
            </a:r>
            <a:r>
              <a:rPr lang="en-US" sz="3400" dirty="0">
                <a:solidFill>
                  <a:srgbClr val="7030A0"/>
                </a:solidFill>
                <a:latin typeface="Calibri Light" panose="020F0302020204030204" pitchFamily="34" charset="0"/>
                <a:cs typeface="Calibri Light" panose="020F0302020204030204" pitchFamily="34" charset="0"/>
              </a:rPr>
              <a:t>. </a:t>
            </a:r>
            <a:r>
              <a:rPr lang="en-US" sz="3400" dirty="0" err="1">
                <a:solidFill>
                  <a:srgbClr val="7030A0"/>
                </a:solidFill>
                <a:latin typeface="Calibri Light" panose="020F0302020204030204" pitchFamily="34" charset="0"/>
                <a:cs typeface="Calibri Light" panose="020F0302020204030204" pitchFamily="34" charset="0"/>
              </a:rPr>
              <a:t>Patrizia</a:t>
            </a:r>
            <a:r>
              <a:rPr lang="en-US" sz="3400" dirty="0">
                <a:solidFill>
                  <a:srgbClr val="7030A0"/>
                </a:solidFill>
                <a:latin typeface="Calibri Light" panose="020F0302020204030204" pitchFamily="34" charset="0"/>
                <a:cs typeface="Calibri Light" panose="020F0302020204030204" pitchFamily="34" charset="0"/>
              </a:rPr>
              <a:t> Palmieri</a:t>
            </a:r>
          </a:p>
          <a:p>
            <a:endParaRPr lang="pt-BR"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1654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a) </a:t>
                </a:r>
                <a:r>
                  <a:rPr lang="pt-BR" dirty="0">
                    <a:latin typeface="+mj-lt"/>
                    <a:cs typeface="Calibri Light" panose="020F0302020204030204" pitchFamily="34" charset="0"/>
                  </a:rPr>
                  <a:t>O aluno A tem 12 canetas, o aluno B tem o dobro da quantidade de canetas do aluno A e, por fim, o aluno C tem o triplo da quantidade de canetas do aluno A. Qual é a quantidade total de canetas que esses três alunos possuem juntos?</a:t>
                </a:r>
              </a:p>
              <a:p>
                <a:pPr algn="just">
                  <a:lnSpc>
                    <a:spcPct val="100000"/>
                  </a:lnSpc>
                  <a:spcBef>
                    <a:spcPts val="1200"/>
                  </a:spcBef>
                  <a:spcAft>
                    <a:spcPts val="1200"/>
                  </a:spcAft>
                </a:pPr>
                <a:r>
                  <a:rPr lang="pt-BR" b="1" dirty="0">
                    <a:solidFill>
                      <a:srgbClr val="FF0000"/>
                    </a:solidFill>
                    <a:latin typeface="+mj-lt"/>
                    <a:cs typeface="Calibri Light" panose="020F0302020204030204" pitchFamily="34" charset="0"/>
                  </a:rPr>
                  <a:t>Resposta:</a:t>
                </a: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12+2∙12+3∙12=</m:t>
                      </m:r>
                    </m:oMath>
                  </m:oMathPara>
                </a14:m>
                <a:endParaRPr lang="pt-BR" b="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=12+24+36=</m:t>
                      </m:r>
                    </m:oMath>
                  </m:oMathPara>
                </a14:m>
                <a:endParaRPr lang="pt-BR" b="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=72</m:t>
                      </m:r>
                    </m:oMath>
                  </m:oMathPara>
                </a14:m>
                <a:endParaRPr lang="pt-BR" dirty="0">
                  <a:solidFill>
                    <a:srgbClr val="7030A0"/>
                  </a:solidFill>
                  <a:latin typeface="+mj-lt"/>
                  <a:cs typeface="Calibri Light" panose="020F0302020204030204" pitchFamily="34" charset="0"/>
                </a:endParaRPr>
              </a:p>
              <a:p>
                <a:pPr lvl="1" algn="just">
                  <a:lnSpc>
                    <a:spcPct val="100000"/>
                  </a:lnSpc>
                  <a:spcBef>
                    <a:spcPts val="1200"/>
                  </a:spcBef>
                  <a:spcAft>
                    <a:spcPts val="1200"/>
                  </a:spcAft>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t="-1012" r="-147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5030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b) </a:t>
            </a:r>
            <a:r>
              <a:rPr lang="pt-BR" dirty="0">
                <a:latin typeface="+mj-lt"/>
                <a:cs typeface="Calibri Light" panose="020F0302020204030204" pitchFamily="34" charset="0"/>
              </a:rPr>
              <a:t>Os alunos A, B e C possuem juntos 72 canetas. Sabe-se que o aluno B tem o dobro da quantidade de canetas do aluno A e o aluno C tem o triplo de canetas do aluno A. Qual é a quantidade que cada um dos alunos possuem de canetas?</a:t>
            </a:r>
          </a:p>
          <a:p>
            <a:pPr algn="just">
              <a:lnSpc>
                <a:spcPct val="100000"/>
              </a:lnSpc>
              <a:spcBef>
                <a:spcPts val="1200"/>
              </a:spcBef>
              <a:spcAft>
                <a:spcPts val="1200"/>
              </a:spcAft>
            </a:pPr>
            <a:endParaRPr lang="pt-BR" dirty="0">
              <a:latin typeface="+mj-lt"/>
              <a:cs typeface="Calibri Light" panose="020F0302020204030204" pitchFamily="34" charset="0"/>
            </a:endParaRPr>
          </a:p>
          <a:p>
            <a:pPr lvl="1" algn="just">
              <a:lnSpc>
                <a:spcPct val="100000"/>
              </a:lnSpc>
              <a:spcBef>
                <a:spcPts val="1200"/>
              </a:spcBef>
              <a:spcAft>
                <a:spcPts val="1200"/>
              </a:spcAft>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6000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92500" lnSpcReduction="10000"/>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b) </a:t>
                </a:r>
                <a:r>
                  <a:rPr lang="pt-BR" dirty="0">
                    <a:latin typeface="+mj-lt"/>
                    <a:cs typeface="Calibri Light" panose="020F0302020204030204" pitchFamily="34" charset="0"/>
                  </a:rPr>
                  <a:t>Os alunos A, B e C possuem juntos 72 canetas. Sabe-se que o aluno B tem o dobro da quantidade de canetas do aluno A e o aluno C tem o triplo de canetas do aluno A. Qual é a quantidade que cada um dos alunos possuem de canetas?</a:t>
                </a:r>
              </a:p>
              <a:p>
                <a:pPr algn="just">
                  <a:lnSpc>
                    <a:spcPct val="100000"/>
                  </a:lnSpc>
                  <a:spcBef>
                    <a:spcPts val="1200"/>
                  </a:spcBef>
                  <a:spcAft>
                    <a:spcPts val="1200"/>
                  </a:spcAft>
                </a:pPr>
                <a:r>
                  <a:rPr lang="pt-BR" b="1" dirty="0">
                    <a:solidFill>
                      <a:srgbClr val="FF0000"/>
                    </a:solidFill>
                    <a:latin typeface="+mj-lt"/>
                    <a:cs typeface="Calibri Light" panose="020F0302020204030204" pitchFamily="34" charset="0"/>
                  </a:rPr>
                  <a:t>Resposta:</a:t>
                </a:r>
              </a:p>
              <a:p>
                <a:pPr marL="0" indent="0" algn="ctr">
                  <a:lnSpc>
                    <a:spcPct val="100000"/>
                  </a:lnSpc>
                  <a:spcBef>
                    <a:spcPts val="1200"/>
                  </a:spcBef>
                  <a:spcAft>
                    <a:spcPts val="1200"/>
                  </a:spcAft>
                  <a:buNone/>
                </a:pPr>
                <a14:m>
                  <m:oMath xmlns:m="http://schemas.openxmlformats.org/officeDocument/2006/math">
                    <m:r>
                      <a:rPr lang="pt-BR" b="0" i="1" smtClean="0">
                        <a:latin typeface="Cambria Math" panose="02040503050406030204" pitchFamily="18" charset="0"/>
                        <a:cs typeface="Calibri Light" panose="020F0302020204030204" pitchFamily="34" charset="0"/>
                      </a:rPr>
                      <m:t>𝑥</m:t>
                    </m:r>
                  </m:oMath>
                </a14:m>
                <a:r>
                  <a:rPr lang="pt-BR" dirty="0">
                    <a:latin typeface="+mj-lt"/>
                    <a:cs typeface="Calibri Light" panose="020F0302020204030204" pitchFamily="34" charset="0"/>
                  </a:rPr>
                  <a:t> é a quantidade de canetas do aluno A</a:t>
                </a: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=72</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6</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=72</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i="1">
                              <a:latin typeface="Cambria Math" panose="02040503050406030204" pitchFamily="18" charset="0"/>
                              <a:cs typeface="Calibri Light" panose="020F0302020204030204" pitchFamily="34" charset="0"/>
                            </a:rPr>
                            <m:t>6</m:t>
                          </m:r>
                          <m:r>
                            <a:rPr lang="pt-BR" i="1">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i="1">
                              <a:latin typeface="Cambria Math" panose="02040503050406030204" pitchFamily="18" charset="0"/>
                              <a:cs typeface="Calibri Light" panose="020F0302020204030204" pitchFamily="34" charset="0"/>
                            </a:rPr>
                            <m:t>72</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endParaRPr lang="pt-BR" dirty="0">
                  <a:latin typeface="+mj-lt"/>
                  <a:cs typeface="Calibri Light" panose="020F0302020204030204" pitchFamily="34" charset="0"/>
                </a:endParaRPr>
              </a:p>
              <a:p>
                <a:pPr lvl="1" algn="just">
                  <a:lnSpc>
                    <a:spcPct val="100000"/>
                  </a:lnSpc>
                  <a:spcBef>
                    <a:spcPts val="1200"/>
                  </a:spcBef>
                  <a:spcAft>
                    <a:spcPts val="1200"/>
                  </a:spcAft>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182" t="-1687" r="-1329"/>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7006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92500" lnSpcReduction="10000"/>
              </a:bodyPr>
              <a:lstStyle/>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i="1">
                              <a:latin typeface="Cambria Math" panose="02040503050406030204" pitchFamily="18" charset="0"/>
                              <a:cs typeface="Calibri Light" panose="020F0302020204030204" pitchFamily="34" charset="0"/>
                            </a:rPr>
                            <m:t>6</m:t>
                          </m:r>
                          <m:r>
                            <a:rPr lang="pt-BR" i="1">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i="1">
                              <a:latin typeface="Cambria Math" panose="02040503050406030204" pitchFamily="18" charset="0"/>
                              <a:cs typeface="Calibri Light" panose="020F0302020204030204" pitchFamily="34" charset="0"/>
                            </a:rPr>
                            <m:t>72</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72</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=12</m:t>
                      </m:r>
                    </m:oMath>
                  </m:oMathPara>
                </a14:m>
                <a:endParaRPr lang="pt-BR" dirty="0">
                  <a:solidFill>
                    <a:srgbClr val="7030A0"/>
                  </a:solidFill>
                  <a:latin typeface="+mj-lt"/>
                  <a:cs typeface="Calibri Light" panose="020F0302020204030204" pitchFamily="34" charset="0"/>
                </a:endParaRPr>
              </a:p>
              <a:p>
                <a:pPr marL="0" indent="0">
                  <a:lnSpc>
                    <a:spcPct val="100000"/>
                  </a:lnSpc>
                  <a:spcBef>
                    <a:spcPts val="1200"/>
                  </a:spcBef>
                  <a:spcAft>
                    <a:spcPts val="1200"/>
                  </a:spcAft>
                  <a:buNone/>
                </a:pPr>
                <a:r>
                  <a:rPr lang="pt-BR" dirty="0">
                    <a:latin typeface="+mj-lt"/>
                    <a:cs typeface="Calibri Light" panose="020F0302020204030204" pitchFamily="34" charset="0"/>
                  </a:rPr>
                  <a:t>O aluno A possui 12 canetas.</a:t>
                </a: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2</m:t>
                      </m:r>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=2∙12=24</m:t>
                      </m:r>
                    </m:oMath>
                  </m:oMathPara>
                </a14:m>
                <a:endParaRPr lang="pt-BR" dirty="0">
                  <a:solidFill>
                    <a:srgbClr val="7030A0"/>
                  </a:solidFill>
                  <a:latin typeface="+mj-lt"/>
                  <a:cs typeface="Calibri Light" panose="020F0302020204030204" pitchFamily="34" charset="0"/>
                </a:endParaRPr>
              </a:p>
              <a:p>
                <a:pPr marL="0" lvl="1" indent="0">
                  <a:lnSpc>
                    <a:spcPct val="100000"/>
                  </a:lnSpc>
                  <a:spcBef>
                    <a:spcPts val="1200"/>
                  </a:spcBef>
                  <a:spcAft>
                    <a:spcPts val="1200"/>
                  </a:spcAft>
                  <a:buNone/>
                </a:pPr>
                <a:r>
                  <a:rPr lang="pt-BR" sz="2800" dirty="0">
                    <a:latin typeface="+mj-lt"/>
                    <a:cs typeface="Calibri Light" panose="020F0302020204030204" pitchFamily="34" charset="0"/>
                  </a:rPr>
                  <a:t>O aluno B possui 24 canetas.</a:t>
                </a: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i="1">
                          <a:solidFill>
                            <a:srgbClr val="7030A0"/>
                          </a:solidFill>
                          <a:latin typeface="Cambria Math" panose="02040503050406030204" pitchFamily="18" charset="0"/>
                          <a:cs typeface="Calibri Light" panose="020F0302020204030204" pitchFamily="34" charset="0"/>
                        </a:rPr>
                        <m:t>3</m:t>
                      </m:r>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=3∙12=36</m:t>
                      </m:r>
                    </m:oMath>
                  </m:oMathPara>
                </a14:m>
                <a:endParaRPr lang="pt-BR" dirty="0">
                  <a:solidFill>
                    <a:srgbClr val="7030A0"/>
                  </a:solidFill>
                  <a:latin typeface="+mj-lt"/>
                  <a:cs typeface="Calibri Light" panose="020F0302020204030204" pitchFamily="34" charset="0"/>
                </a:endParaRPr>
              </a:p>
              <a:p>
                <a:pPr marL="0" lvl="1" indent="0">
                  <a:lnSpc>
                    <a:spcPct val="100000"/>
                  </a:lnSpc>
                  <a:spcBef>
                    <a:spcPts val="1200"/>
                  </a:spcBef>
                  <a:spcAft>
                    <a:spcPts val="1200"/>
                  </a:spcAft>
                  <a:buNone/>
                </a:pPr>
                <a:r>
                  <a:rPr lang="pt-BR" sz="2800" dirty="0">
                    <a:latin typeface="+mj-lt"/>
                    <a:cs typeface="Calibri Light" panose="020F0302020204030204" pitchFamily="34" charset="0"/>
                  </a:rPr>
                  <a:t>O aluno C possui 36 canetas.</a:t>
                </a: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7161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c) </a:t>
            </a:r>
            <a:r>
              <a:rPr lang="pt-BR" dirty="0">
                <a:latin typeface="+mj-lt"/>
                <a:cs typeface="Calibri Light" panose="020F0302020204030204" pitchFamily="34" charset="0"/>
              </a:rPr>
              <a:t>Uma aluna respondeu que a sua idade atual pode ser calculada considerando que o dobro da idade dela quatro anos atrás é igual a idade dela daqui 18 anos. Qual é a idade atual desta aluna?</a:t>
            </a:r>
          </a:p>
          <a:p>
            <a:pPr algn="just">
              <a:lnSpc>
                <a:spcPct val="100000"/>
              </a:lnSpc>
              <a:spcBef>
                <a:spcPts val="1200"/>
              </a:spcBef>
              <a:spcAft>
                <a:spcPts val="1200"/>
              </a:spcAft>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0854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77500" lnSpcReduction="20000"/>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c) </a:t>
                </a:r>
                <a:r>
                  <a:rPr lang="pt-BR" dirty="0">
                    <a:latin typeface="+mj-lt"/>
                    <a:cs typeface="Calibri Light" panose="020F0302020204030204" pitchFamily="34" charset="0"/>
                  </a:rPr>
                  <a:t>Uma aluna respondeu que a sua idade atual pode ser calculada considerando que o dobro da idade dela quatro anos atrás é igual a idade dela daqui 18 anos. Qual é a idade atual desta aluna?</a:t>
                </a:r>
              </a:p>
              <a:p>
                <a:pPr algn="just">
                  <a:lnSpc>
                    <a:spcPct val="100000"/>
                  </a:lnSpc>
                  <a:spcBef>
                    <a:spcPts val="1200"/>
                  </a:spcBef>
                  <a:spcAft>
                    <a:spcPts val="1200"/>
                  </a:spcAft>
                </a:pPr>
                <a:r>
                  <a:rPr lang="pt-BR" b="1" dirty="0">
                    <a:solidFill>
                      <a:srgbClr val="FF0000"/>
                    </a:solidFill>
                    <a:latin typeface="+mj-lt"/>
                    <a:cs typeface="Calibri Light" panose="020F0302020204030204" pitchFamily="34" charset="0"/>
                  </a:rPr>
                  <a:t>Resposta:</a:t>
                </a:r>
              </a:p>
              <a:p>
                <a:pPr marL="0" indent="0" algn="ctr">
                  <a:lnSpc>
                    <a:spcPct val="100000"/>
                  </a:lnSpc>
                  <a:spcBef>
                    <a:spcPts val="1200"/>
                  </a:spcBef>
                  <a:spcAft>
                    <a:spcPts val="1200"/>
                  </a:spcAft>
                  <a:buNone/>
                </a:pPr>
                <a14:m>
                  <m:oMath xmlns:m="http://schemas.openxmlformats.org/officeDocument/2006/math">
                    <m:r>
                      <a:rPr lang="pt-BR" b="0" i="1" smtClean="0">
                        <a:latin typeface="Cambria Math" panose="02040503050406030204" pitchFamily="18" charset="0"/>
                        <a:cs typeface="Calibri Light" panose="020F0302020204030204" pitchFamily="34" charset="0"/>
                      </a:rPr>
                      <m:t>𝑥</m:t>
                    </m:r>
                  </m:oMath>
                </a14:m>
                <a:r>
                  <a:rPr lang="pt-BR" dirty="0">
                    <a:latin typeface="+mj-lt"/>
                    <a:cs typeface="Calibri Light" panose="020F0302020204030204" pitchFamily="34" charset="0"/>
                  </a:rPr>
                  <a:t> é a idade atual da aluna</a:t>
                </a: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2∙</m:t>
                      </m:r>
                      <m:d>
                        <m:dPr>
                          <m:ctrlPr>
                            <a:rPr lang="pt-BR" b="0" i="1" smtClean="0">
                              <a:latin typeface="Cambria Math" panose="02040503050406030204" pitchFamily="18" charset="0"/>
                              <a:cs typeface="Calibri Light" panose="020F0302020204030204" pitchFamily="34" charset="0"/>
                            </a:rPr>
                          </m:ctrlPr>
                        </m:dPr>
                        <m:e>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−4</m:t>
                          </m:r>
                        </m:e>
                      </m:d>
                      <m:r>
                        <a:rPr lang="pt-BR" b="0" i="1" smtClean="0">
                          <a:latin typeface="Cambria Math" panose="02040503050406030204" pitchFamily="18" charset="0"/>
                          <a:cs typeface="Calibri Light" panose="020F0302020204030204" pitchFamily="34" charset="0"/>
                        </a:rPr>
                        <m:t>=</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+18</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−8=</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+18</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−8+8−</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+18+8−</m:t>
                      </m:r>
                      <m:r>
                        <a:rPr lang="pt-BR" b="0" i="1" smtClean="0">
                          <a:latin typeface="Cambria Math" panose="02040503050406030204" pitchFamily="18" charset="0"/>
                          <a:cs typeface="Calibri Light" panose="020F0302020204030204" pitchFamily="34" charset="0"/>
                        </a:rPr>
                        <m:t>𝑥</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=18+8</m:t>
                      </m:r>
                    </m:oMath>
                  </m:oMathPara>
                </a14:m>
                <a:endParaRPr lang="pt-BR"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=26</m:t>
                      </m:r>
                    </m:oMath>
                  </m:oMathPara>
                </a14:m>
                <a:endParaRPr lang="pt-BR" dirty="0">
                  <a:solidFill>
                    <a:srgbClr val="7030A0"/>
                  </a:solidFill>
                  <a:latin typeface="+mj-lt"/>
                  <a:cs typeface="Calibri Light" panose="020F0302020204030204" pitchFamily="34" charset="0"/>
                </a:endParaRPr>
              </a:p>
              <a:p>
                <a:pPr marL="0" indent="0" algn="ctr">
                  <a:lnSpc>
                    <a:spcPct val="120000"/>
                  </a:lnSpc>
                  <a:spcBef>
                    <a:spcPts val="1200"/>
                  </a:spcBef>
                  <a:spcAft>
                    <a:spcPts val="1200"/>
                  </a:spcAft>
                  <a:buNone/>
                </a:pPr>
                <a:r>
                  <a:rPr lang="pt-BR" dirty="0">
                    <a:latin typeface="+mj-lt"/>
                    <a:cs typeface="Calibri Light" panose="020F0302020204030204" pitchFamily="34" charset="0"/>
                  </a:rPr>
                  <a:t>A idade atual da aluna é igual a 26 anos.</a:t>
                </a: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886" t="-1912" r="-960"/>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0307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d) </a:t>
            </a:r>
            <a:r>
              <a:rPr lang="pt-BR" dirty="0">
                <a:latin typeface="+mj-lt"/>
                <a:cs typeface="Calibri Light" panose="020F0302020204030204" pitchFamily="34" charset="0"/>
              </a:rPr>
              <a:t>Um casal partiu um colar formado por pérolas. Um terço das pérolas caiu no chão, um quinto ficou na cômoda, um sexto foi encontrado pela mulher, um sexto foi encontrado pelo homem e, por fim, seis pérolas ficaram no fio do colar. Qual é a quantidade de pérolas que se compunha o colar?</a:t>
            </a: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9381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d) </a:t>
                </a:r>
                <a:r>
                  <a:rPr lang="pt-BR" dirty="0">
                    <a:latin typeface="+mj-lt"/>
                    <a:cs typeface="Calibri Light" panose="020F0302020204030204" pitchFamily="34" charset="0"/>
                  </a:rPr>
                  <a:t>Um casal partiu um colar formado por pérolas. Um terço das pérolas caiu no chão, um quinto ficou na cômoda, um sexto foi encontrado pela mulher, um sexto foi encontrado pelo homem e, por fim, seis pérolas ficaram no fio do colar. Qual é a quantidade de pérolas se compunha o colar?</a:t>
                </a:r>
              </a:p>
              <a:p>
                <a:pPr algn="just">
                  <a:lnSpc>
                    <a:spcPct val="100000"/>
                  </a:lnSpc>
                  <a:spcBef>
                    <a:spcPts val="1200"/>
                  </a:spcBef>
                  <a:spcAft>
                    <a:spcPts val="1200"/>
                  </a:spcAft>
                </a:pPr>
                <a:r>
                  <a:rPr lang="pt-BR" b="1" dirty="0">
                    <a:solidFill>
                      <a:srgbClr val="FF0000"/>
                    </a:solidFill>
                    <a:latin typeface="+mj-lt"/>
                    <a:cs typeface="Calibri Light" panose="020F0302020204030204" pitchFamily="34" charset="0"/>
                  </a:rPr>
                  <a:t>Resposta:</a:t>
                </a:r>
              </a:p>
              <a:p>
                <a:pPr marL="0" indent="0" algn="ctr">
                  <a:lnSpc>
                    <a:spcPct val="100000"/>
                  </a:lnSpc>
                  <a:spcBef>
                    <a:spcPts val="1200"/>
                  </a:spcBef>
                  <a:spcAft>
                    <a:spcPts val="1200"/>
                  </a:spcAft>
                  <a:buNone/>
                </a:pPr>
                <a14:m>
                  <m:oMath xmlns:m="http://schemas.openxmlformats.org/officeDocument/2006/math">
                    <m:r>
                      <a:rPr lang="pt-BR" b="0" i="1" smtClean="0">
                        <a:latin typeface="Cambria Math" panose="02040503050406030204" pitchFamily="18" charset="0"/>
                        <a:cs typeface="Calibri Light" panose="020F0302020204030204" pitchFamily="34" charset="0"/>
                      </a:rPr>
                      <m:t>𝑥</m:t>
                    </m:r>
                  </m:oMath>
                </a14:m>
                <a:r>
                  <a:rPr lang="pt-BR" dirty="0">
                    <a:latin typeface="+mj-lt"/>
                    <a:cs typeface="Calibri Light" panose="020F0302020204030204" pitchFamily="34" charset="0"/>
                  </a:rPr>
                  <a:t> é a quantidade total de pérolas no colar</a:t>
                </a: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3</m:t>
                          </m:r>
                        </m:den>
                      </m:f>
                      <m:r>
                        <a:rPr lang="pt-BR" sz="2200" i="1" smtClean="0">
                          <a:latin typeface="Cambria Math" panose="02040503050406030204" pitchFamily="18" charset="0"/>
                          <a:cs typeface="Calibri Light" panose="020F0302020204030204" pitchFamily="34" charset="0"/>
                        </a:rPr>
                        <m:t>∙</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5</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6</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i="1">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i="1">
                              <a:latin typeface="Cambria Math" panose="02040503050406030204" pitchFamily="18" charset="0"/>
                              <a:cs typeface="Calibri Light" panose="020F0302020204030204" pitchFamily="34" charset="0"/>
                            </a:rPr>
                            <m:t>6</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oMath>
                  </m:oMathPara>
                </a14:m>
                <a:endParaRPr lang="pt-BR" sz="2200"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t="-1012" r="-147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673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85000" lnSpcReduction="10000"/>
              </a:bodyPr>
              <a:lstStyle/>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3</m:t>
                          </m:r>
                        </m:den>
                      </m:f>
                      <m:r>
                        <a:rPr lang="pt-BR" sz="2200" i="1" smtClean="0">
                          <a:latin typeface="Cambria Math" panose="02040503050406030204" pitchFamily="18" charset="0"/>
                          <a:cs typeface="Calibri Light" panose="020F0302020204030204" pitchFamily="34" charset="0"/>
                        </a:rPr>
                        <m:t>∙</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5</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b="0" i="1" smtClean="0">
                              <a:latin typeface="Cambria Math" panose="02040503050406030204" pitchFamily="18" charset="0"/>
                              <a:cs typeface="Calibri Light" panose="020F0302020204030204" pitchFamily="34" charset="0"/>
                            </a:rPr>
                            <m:t>6</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i="1">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m:t>
                          </m:r>
                        </m:num>
                        <m:den>
                          <m:r>
                            <a:rPr lang="pt-BR" sz="2200" i="1">
                              <a:latin typeface="Cambria Math" panose="02040503050406030204" pitchFamily="18" charset="0"/>
                              <a:cs typeface="Calibri Light" panose="020F0302020204030204" pitchFamily="34" charset="0"/>
                            </a:rPr>
                            <m:t>6</m:t>
                          </m:r>
                        </m:den>
                      </m:f>
                      <m:r>
                        <a:rPr lang="pt-BR" sz="2200" i="1">
                          <a:latin typeface="Cambria Math" panose="02040503050406030204" pitchFamily="18" charset="0"/>
                          <a:cs typeface="Calibri Light" panose="020F0302020204030204" pitchFamily="34" charset="0"/>
                        </a:rPr>
                        <m:t>∙</m:t>
                      </m:r>
                      <m:r>
                        <a:rPr lang="pt-BR" sz="2200" i="1">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m:t>
                          </m:r>
                        </m:den>
                      </m:f>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5</m:t>
                          </m:r>
                        </m:den>
                      </m:f>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6</m:t>
                          </m:r>
                        </m:den>
                      </m:f>
                      <m:r>
                        <a:rPr lang="pt-BR" sz="2200" i="1">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𝑥</m:t>
                          </m:r>
                        </m:num>
                        <m:den>
                          <m:r>
                            <a:rPr lang="pt-BR" sz="2200" i="1">
                              <a:latin typeface="Cambria Math" panose="02040503050406030204" pitchFamily="18" charset="0"/>
                              <a:cs typeface="Calibri Light" panose="020F0302020204030204" pitchFamily="34" charset="0"/>
                            </a:rPr>
                            <m:t>6</m:t>
                          </m:r>
                        </m:den>
                      </m:f>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𝑚𝑚𝑐</m:t>
                      </m:r>
                      <m:d>
                        <m:dPr>
                          <m:ctrlPr>
                            <a:rPr lang="pt-BR" sz="2200" b="0" i="1" smtClean="0">
                              <a:latin typeface="Cambria Math" panose="02040503050406030204" pitchFamily="18" charset="0"/>
                              <a:cs typeface="Calibri Light" panose="020F0302020204030204" pitchFamily="34" charset="0"/>
                            </a:rPr>
                          </m:ctrlPr>
                        </m:dPr>
                        <m:e>
                          <m:r>
                            <a:rPr lang="pt-BR" sz="2200" b="0" i="1" smtClean="0">
                              <a:latin typeface="Cambria Math" panose="02040503050406030204" pitchFamily="18" charset="0"/>
                              <a:cs typeface="Calibri Light" panose="020F0302020204030204" pitchFamily="34" charset="0"/>
                            </a:rPr>
                            <m:t>3,5,6</m:t>
                          </m:r>
                        </m:e>
                      </m:d>
                      <m:r>
                        <a:rPr lang="pt-BR" sz="2200" b="0" i="1" smtClean="0">
                          <a:latin typeface="Cambria Math" panose="02040503050406030204" pitchFamily="18" charset="0"/>
                          <a:cs typeface="Calibri Light" panose="020F0302020204030204" pitchFamily="34" charset="0"/>
                        </a:rPr>
                        <m:t>=30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180</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num>
                        <m:den>
                          <m:r>
                            <a:rPr lang="pt-BR" sz="2200" b="0" i="1" smtClean="0">
                              <a:latin typeface="Cambria Math" panose="02040503050406030204" pitchFamily="18" charset="0"/>
                              <a:cs typeface="Calibri Light" panose="020F0302020204030204" pitchFamily="34" charset="0"/>
                            </a:rPr>
                            <m:t>30</m:t>
                          </m:r>
                        </m:den>
                      </m:f>
                      <m:r>
                        <a:rPr lang="pt-BR" sz="2200" b="0" i="1" smtClean="0">
                          <a:latin typeface="Cambria Math" panose="02040503050406030204" pitchFamily="18" charset="0"/>
                          <a:cs typeface="Calibri Light" panose="020F0302020204030204" pitchFamily="34" charset="0"/>
                        </a:rPr>
                        <m:t>∙30=</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30</m:t>
                          </m:r>
                        </m:den>
                      </m:f>
                      <m:r>
                        <a:rPr lang="pt-BR" sz="2200" i="1">
                          <a:latin typeface="Cambria Math" panose="02040503050406030204" pitchFamily="18" charset="0"/>
                          <a:cs typeface="Calibri Light" panose="020F0302020204030204" pitchFamily="34" charset="0"/>
                        </a:rPr>
                        <m:t>∙30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+180=30</m:t>
                      </m:r>
                      <m:r>
                        <a:rPr lang="pt-BR" sz="2200" b="0" i="1" smtClean="0">
                          <a:latin typeface="Cambria Math" panose="02040503050406030204" pitchFamily="18" charset="0"/>
                          <a:cs typeface="Calibri Light" panose="020F0302020204030204" pitchFamily="34" charset="0"/>
                        </a:rPr>
                        <m:t>𝑥</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endParaRPr lang="pt-BR" sz="2200" dirty="0">
                  <a:latin typeface="Calibri Light" panose="020F0302020204030204" pitchFamily="34" charset="0"/>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5526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10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26</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−30</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−4</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4</m:t>
                      </m:r>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=180</m:t>
                      </m:r>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200" b="0" i="1" smtClean="0">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4</m:t>
                          </m:r>
                          <m:r>
                            <a:rPr lang="pt-BR" sz="2200" i="1">
                              <a:latin typeface="Cambria Math" panose="02040503050406030204" pitchFamily="18" charset="0"/>
                              <a:cs typeface="Calibri Light" panose="020F0302020204030204" pitchFamily="34" charset="0"/>
                            </a:rPr>
                            <m:t>𝑥</m:t>
                          </m:r>
                        </m:num>
                        <m:den>
                          <m:r>
                            <a:rPr lang="pt-BR" sz="2200" b="0" i="1" smtClean="0">
                              <a:latin typeface="Cambria Math" panose="02040503050406030204" pitchFamily="18" charset="0"/>
                              <a:cs typeface="Calibri Light" panose="020F0302020204030204" pitchFamily="34" charset="0"/>
                            </a:rPr>
                            <m:t>4</m:t>
                          </m:r>
                        </m:den>
                      </m:f>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180</m:t>
                          </m:r>
                        </m:num>
                        <m:den>
                          <m:r>
                            <a:rPr lang="pt-BR" sz="2200" b="0" i="1" smtClean="0">
                              <a:latin typeface="Cambria Math" panose="02040503050406030204" pitchFamily="18" charset="0"/>
                              <a:cs typeface="Calibri Light" panose="020F0302020204030204" pitchFamily="34" charset="0"/>
                            </a:rPr>
                            <m:t>4</m:t>
                          </m:r>
                        </m:den>
                      </m:f>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180</m:t>
                          </m:r>
                        </m:num>
                        <m:den>
                          <m:r>
                            <a:rPr lang="pt-BR" sz="2200" b="0" i="1" smtClean="0">
                              <a:latin typeface="Cambria Math" panose="02040503050406030204" pitchFamily="18" charset="0"/>
                              <a:cs typeface="Calibri Light" panose="020F0302020204030204" pitchFamily="34" charset="0"/>
                            </a:rPr>
                            <m:t>4</m:t>
                          </m:r>
                        </m:den>
                      </m:f>
                    </m:oMath>
                  </m:oMathPara>
                </a14:m>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solidFill>
                            <a:srgbClr val="7030A0"/>
                          </a:solidFill>
                          <a:latin typeface="Cambria Math" panose="02040503050406030204" pitchFamily="18" charset="0"/>
                          <a:cs typeface="Calibri Light" panose="020F0302020204030204" pitchFamily="34" charset="0"/>
                        </a:rPr>
                        <m:t>𝑥</m:t>
                      </m:r>
                      <m:r>
                        <a:rPr lang="pt-BR" sz="2200" b="0" i="1" smtClean="0">
                          <a:solidFill>
                            <a:srgbClr val="7030A0"/>
                          </a:solidFill>
                          <a:latin typeface="Cambria Math" panose="02040503050406030204" pitchFamily="18" charset="0"/>
                          <a:cs typeface="Calibri Light" panose="020F0302020204030204" pitchFamily="34" charset="0"/>
                        </a:rPr>
                        <m:t>=45</m:t>
                      </m:r>
                    </m:oMath>
                  </m:oMathPara>
                </a14:m>
                <a:endParaRPr lang="pt-BR" sz="2200" dirty="0">
                  <a:solidFill>
                    <a:srgbClr val="7030A0"/>
                  </a:solidFill>
                  <a:latin typeface="Calibri Light" panose="020F0302020204030204" pitchFamily="34" charset="0"/>
                  <a:cs typeface="Calibri Light" panose="020F0302020204030204" pitchFamily="34" charset="0"/>
                </a:endParaRPr>
              </a:p>
              <a:p>
                <a:pPr marL="0" indent="0">
                  <a:lnSpc>
                    <a:spcPct val="100000"/>
                  </a:lnSpc>
                  <a:spcBef>
                    <a:spcPts val="1200"/>
                  </a:spcBef>
                  <a:spcAft>
                    <a:spcPts val="1200"/>
                  </a:spcAft>
                  <a:buNone/>
                </a:pPr>
                <a:r>
                  <a:rPr lang="pt-BR" sz="2200" dirty="0">
                    <a:latin typeface="Calibri Light" panose="020F0302020204030204" pitchFamily="34" charset="0"/>
                    <a:cs typeface="Calibri Light" panose="020F0302020204030204" pitchFamily="34" charset="0"/>
                  </a:rPr>
                  <a:t>Assim, o colar tem a quantidade total de 45 pérolas.</a:t>
                </a:r>
              </a:p>
              <a:p>
                <a:pPr marL="0" indent="0" algn="ctr">
                  <a:lnSpc>
                    <a:spcPct val="100000"/>
                  </a:lnSpc>
                  <a:spcBef>
                    <a:spcPts val="1200"/>
                  </a:spcBef>
                  <a:spcAft>
                    <a:spcPts val="1200"/>
                  </a:spcAft>
                  <a:buNone/>
                </a:pPr>
                <a:endParaRPr lang="pt-BR" sz="2200" dirty="0">
                  <a:latin typeface="Calibri Light" panose="020F0302020204030204" pitchFamily="34" charset="0"/>
                  <a:cs typeface="Calibri Light" panose="020F0302020204030204" pitchFamily="34" charset="0"/>
                </a:endParaRPr>
              </a:p>
              <a:p>
                <a:pPr marL="0" indent="0" algn="ctr">
                  <a:lnSpc>
                    <a:spcPct val="100000"/>
                  </a:lnSpc>
                  <a:spcBef>
                    <a:spcPts val="1200"/>
                  </a:spcBef>
                  <a:spcAft>
                    <a:spcPts val="1200"/>
                  </a:spcAft>
                  <a:buNone/>
                </a:pPr>
                <a:endParaRPr lang="pt-BR" sz="2200" dirty="0">
                  <a:latin typeface="Calibri Light" panose="020F0302020204030204" pitchFamily="34" charset="0"/>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960"/>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8151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Equações</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pPr>
                <a:r>
                  <a:rPr lang="pt-BR" dirty="0">
                    <a:latin typeface="+mj-lt"/>
                    <a:cs typeface="Calibri Light" panose="020F0302020204030204" pitchFamily="34" charset="0"/>
                  </a:rPr>
                  <a:t>As sentenças abertas que envolvem o sinal de igualdade podem ser chamadas de equação.</a:t>
                </a:r>
              </a:p>
              <a:p>
                <a:pPr marL="457200" lvl="1" indent="0" algn="just">
                  <a:lnSpc>
                    <a:spcPct val="100000"/>
                  </a:lnSpc>
                  <a:buNone/>
                </a:pPr>
                <a:r>
                  <a:rPr lang="pt-BR" b="0" dirty="0">
                    <a:solidFill>
                      <a:srgbClr val="FF0000"/>
                    </a:solidFill>
                    <a:cs typeface="Calibri Light" panose="020F0302020204030204" pitchFamily="34" charset="0"/>
                  </a:rPr>
                  <a:t>a) </a:t>
                </a:r>
                <a14:m>
                  <m:oMath xmlns:m="http://schemas.openxmlformats.org/officeDocument/2006/math">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+2=14</m:t>
                    </m:r>
                  </m:oMath>
                </a14:m>
                <a:endParaRPr lang="pt-BR" dirty="0">
                  <a:latin typeface="+mj-lt"/>
                  <a:cs typeface="Calibri Light" panose="020F0302020204030204" pitchFamily="34" charset="0"/>
                </a:endParaRPr>
              </a:p>
              <a:p>
                <a:pPr algn="just">
                  <a:lnSpc>
                    <a:spcPct val="100000"/>
                  </a:lnSpc>
                </a:pPr>
                <a:r>
                  <a:rPr lang="pt-BR" dirty="0">
                    <a:latin typeface="+mj-lt"/>
                    <a:cs typeface="Calibri Light" panose="020F0302020204030204" pitchFamily="34" charset="0"/>
                  </a:rPr>
                  <a:t>A solução ou raiz da equação é todo número que se substituído no lugar da incógnita torna a equação verdadeira. </a:t>
                </a:r>
              </a:p>
              <a:p>
                <a:pPr algn="just">
                  <a:lnSpc>
                    <a:spcPct val="100000"/>
                  </a:lnSpc>
                </a:pPr>
                <a:r>
                  <a:rPr lang="pt-BR" dirty="0">
                    <a:latin typeface="+mj-lt"/>
                    <a:cs typeface="Calibri Light" panose="020F0302020204030204" pitchFamily="34" charset="0"/>
                  </a:rPr>
                  <a:t>Por exemplo, a raiz da equação do item a) é igual a 4, já que a substituição deste valor nessa equação satisfaz a igualdade apresentada.</a:t>
                </a:r>
              </a:p>
              <a:p>
                <a:pPr marL="0" indent="0" algn="just">
                  <a:lnSpc>
                    <a:spcPct val="100000"/>
                  </a:lnSpc>
                  <a:buNone/>
                </a:pPr>
                <a:endParaRPr lang="pt-BR" dirty="0">
                  <a:latin typeface="+mj-lt"/>
                  <a:cs typeface="Calibri Light" panose="020F0302020204030204" pitchFamily="34" charset="0"/>
                </a:endParaRPr>
              </a:p>
              <a:p>
                <a:pPr algn="just">
                  <a:lnSpc>
                    <a:spcPct val="100000"/>
                  </a:lnSpc>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t="-1012" r="-147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6" name="Tinta 5">
                <a:extLst>
                  <a:ext uri="{FF2B5EF4-FFF2-40B4-BE49-F238E27FC236}">
                    <a16:creationId xmlns:a16="http://schemas.microsoft.com/office/drawing/2014/main" id="{5C6C0D4E-FA05-44E2-BCE3-D0BBD6A4EBEF}"/>
                  </a:ext>
                </a:extLst>
              </p14:cNvPr>
              <p14:cNvContentPartPr/>
              <p14:nvPr/>
            </p14:nvContentPartPr>
            <p14:xfrm>
              <a:off x="4423680" y="472680"/>
              <a:ext cx="2144520" cy="290160"/>
            </p14:xfrm>
          </p:contentPart>
        </mc:Choice>
        <mc:Fallback>
          <p:pic>
            <p:nvPicPr>
              <p:cNvPr id="6" name="Tinta 5">
                <a:extLst>
                  <a:ext uri="{FF2B5EF4-FFF2-40B4-BE49-F238E27FC236}">
                    <a16:creationId xmlns:a16="http://schemas.microsoft.com/office/drawing/2014/main" id="{5C6C0D4E-FA05-44E2-BCE3-D0BBD6A4EBEF}"/>
                  </a:ext>
                </a:extLst>
              </p:cNvPr>
              <p:cNvPicPr/>
              <p:nvPr/>
            </p:nvPicPr>
            <p:blipFill>
              <a:blip r:embed="rId4"/>
              <a:stretch>
                <a:fillRect/>
              </a:stretch>
            </p:blipFill>
            <p:spPr>
              <a:xfrm>
                <a:off x="4414320" y="463320"/>
                <a:ext cx="2163240" cy="308880"/>
              </a:xfrm>
              <a:prstGeom prst="rect">
                <a:avLst/>
              </a:prstGeom>
            </p:spPr>
          </p:pic>
        </mc:Fallback>
      </mc:AlternateContent>
    </p:spTree>
    <p:extLst>
      <p:ext uri="{BB962C8B-B14F-4D97-AF65-F5344CB8AC3E}">
        <p14:creationId xmlns:p14="http://schemas.microsoft.com/office/powerpoint/2010/main" val="3927956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77500" lnSpcReduction="20000"/>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e) </a:t>
                </a:r>
                <a:r>
                  <a:rPr lang="pt-BR" dirty="0">
                    <a:latin typeface="+mj-lt"/>
                    <a:cs typeface="Calibri Light" panose="020F0302020204030204" pitchFamily="34" charset="0"/>
                  </a:rPr>
                  <a:t>(ENEM 2010) Deste 2005, o Banco Central não fabrica mais a nota de </a:t>
                </a:r>
                <a14:m>
                  <m:oMath xmlns:m="http://schemas.openxmlformats.org/officeDocument/2006/math">
                    <m:r>
                      <a:rPr lang="pt-BR" b="0" i="1" smtClean="0">
                        <a:latin typeface="Cambria Math" panose="02040503050406030204" pitchFamily="18" charset="0"/>
                        <a:cs typeface="Calibri Light" panose="020F0302020204030204" pitchFamily="34" charset="0"/>
                      </a:rPr>
                      <m:t>𝑅</m:t>
                    </m:r>
                    <m:r>
                      <a:rPr lang="pt-BR" b="0" i="1" smtClean="0">
                        <a:latin typeface="Cambria Math" panose="02040503050406030204" pitchFamily="18" charset="0"/>
                        <a:cs typeface="Calibri Light" panose="020F0302020204030204" pitchFamily="34" charset="0"/>
                      </a:rPr>
                      <m:t>$ 1,00</m:t>
                    </m:r>
                  </m:oMath>
                </a14:m>
                <a:r>
                  <a:rPr lang="pt-BR" dirty="0">
                    <a:latin typeface="+mj-lt"/>
                    <a:cs typeface="Calibri Light" panose="020F0302020204030204" pitchFamily="34" charset="0"/>
                  </a:rPr>
                  <a:t> e, desde então, só produz dinheiro nesse valor em moedas. Apesar de ser mais caro produzir uma moeda, a durabilidade do metal é 30 vezes maior que a do papel. Fabricar uma moeda de </a:t>
                </a:r>
                <a14:m>
                  <m:oMath xmlns:m="http://schemas.openxmlformats.org/officeDocument/2006/math">
                    <m:r>
                      <a:rPr lang="pt-BR" i="1">
                        <a:latin typeface="Cambria Math" panose="02040503050406030204" pitchFamily="18" charset="0"/>
                        <a:cs typeface="Calibri Light" panose="020F0302020204030204" pitchFamily="34" charset="0"/>
                      </a:rPr>
                      <m:t>𝑅</m:t>
                    </m:r>
                    <m:r>
                      <a:rPr lang="pt-BR" i="1">
                        <a:latin typeface="Cambria Math" panose="02040503050406030204" pitchFamily="18" charset="0"/>
                        <a:cs typeface="Calibri Light" panose="020F0302020204030204" pitchFamily="34" charset="0"/>
                      </a:rPr>
                      <m:t>$ 1,00</m:t>
                    </m:r>
                  </m:oMath>
                </a14:m>
                <a:r>
                  <a:rPr lang="pt-BR" dirty="0">
                    <a:latin typeface="+mj-lt"/>
                    <a:cs typeface="Calibri Light" panose="020F0302020204030204" pitchFamily="34" charset="0"/>
                  </a:rPr>
                  <a:t> custa </a:t>
                </a:r>
                <a14:m>
                  <m:oMath xmlns:m="http://schemas.openxmlformats.org/officeDocument/2006/math">
                    <m:r>
                      <a:rPr lang="pt-BR" i="1">
                        <a:latin typeface="Cambria Math" panose="02040503050406030204" pitchFamily="18" charset="0"/>
                        <a:cs typeface="Calibri Light" panose="020F0302020204030204" pitchFamily="34" charset="0"/>
                      </a:rPr>
                      <m:t>𝑅</m:t>
                    </m:r>
                    <m:r>
                      <a:rPr lang="pt-BR" i="1">
                        <a:latin typeface="Cambria Math" panose="02040503050406030204" pitchFamily="18" charset="0"/>
                        <a:cs typeface="Calibri Light" panose="020F0302020204030204" pitchFamily="34" charset="0"/>
                      </a:rPr>
                      <m:t>$ 0,26</m:t>
                    </m:r>
                  </m:oMath>
                </a14:m>
                <a:r>
                  <a:rPr lang="pt-BR" dirty="0">
                    <a:latin typeface="+mj-lt"/>
                    <a:cs typeface="Calibri Light" panose="020F0302020204030204" pitchFamily="34" charset="0"/>
                  </a:rPr>
                  <a:t>, enquanto uma nota custa </a:t>
                </a:r>
                <a14:m>
                  <m:oMath xmlns:m="http://schemas.openxmlformats.org/officeDocument/2006/math">
                    <m:r>
                      <a:rPr lang="pt-BR" i="1">
                        <a:latin typeface="Cambria Math" panose="02040503050406030204" pitchFamily="18" charset="0"/>
                        <a:cs typeface="Calibri Light" panose="020F0302020204030204" pitchFamily="34" charset="0"/>
                      </a:rPr>
                      <m:t>𝑅</m:t>
                    </m:r>
                    <m:r>
                      <a:rPr lang="pt-BR" i="1">
                        <a:latin typeface="Cambria Math" panose="02040503050406030204" pitchFamily="18" charset="0"/>
                        <a:cs typeface="Calibri Light" panose="020F0302020204030204" pitchFamily="34" charset="0"/>
                      </a:rPr>
                      <m:t>$ 0,17</m:t>
                    </m:r>
                  </m:oMath>
                </a14:m>
                <a:r>
                  <a:rPr lang="pt-BR" dirty="0">
                    <a:latin typeface="+mj-lt"/>
                    <a:cs typeface="Calibri Light" panose="020F0302020204030204" pitchFamily="34" charset="0"/>
                  </a:rPr>
                  <a:t>, entretanto, a cédula dura de oito </a:t>
                </a:r>
                <a:r>
                  <a:rPr lang="pt-BR">
                    <a:latin typeface="+mj-lt"/>
                    <a:cs typeface="Calibri Light" panose="020F0302020204030204" pitchFamily="34" charset="0"/>
                  </a:rPr>
                  <a:t>a onze </a:t>
                </a:r>
                <a:r>
                  <a:rPr lang="pt-BR" dirty="0">
                    <a:latin typeface="+mj-lt"/>
                    <a:cs typeface="Calibri Light" panose="020F0302020204030204" pitchFamily="34" charset="0"/>
                  </a:rPr>
                  <a:t>meses. </a:t>
                </a:r>
              </a:p>
              <a:p>
                <a:pPr algn="just">
                  <a:lnSpc>
                    <a:spcPct val="100000"/>
                  </a:lnSpc>
                  <a:spcBef>
                    <a:spcPts val="1200"/>
                  </a:spcBef>
                  <a:spcAft>
                    <a:spcPts val="1200"/>
                  </a:spcAft>
                </a:pPr>
                <a:r>
                  <a:rPr lang="pt-BR" dirty="0">
                    <a:latin typeface="+mj-lt"/>
                    <a:cs typeface="Calibri Light" panose="020F0302020204030204" pitchFamily="34" charset="0"/>
                  </a:rPr>
                  <a:t>Com </a:t>
                </a:r>
                <a14:m>
                  <m:oMath xmlns:m="http://schemas.openxmlformats.org/officeDocument/2006/math">
                    <m:r>
                      <a:rPr lang="pt-BR" b="0" i="1" smtClean="0">
                        <a:latin typeface="Cambria Math" panose="02040503050406030204" pitchFamily="18" charset="0"/>
                        <a:cs typeface="Calibri Light" panose="020F0302020204030204" pitchFamily="34" charset="0"/>
                      </a:rPr>
                      <m:t>𝑅</m:t>
                    </m:r>
                    <m:r>
                      <a:rPr lang="pt-BR" b="0" i="1" smtClean="0">
                        <a:latin typeface="Cambria Math" panose="02040503050406030204" pitchFamily="18" charset="0"/>
                        <a:cs typeface="Calibri Light" panose="020F0302020204030204" pitchFamily="34" charset="0"/>
                      </a:rPr>
                      <m:t>$ 1000,00</m:t>
                    </m:r>
                  </m:oMath>
                </a14:m>
                <a:r>
                  <a:rPr lang="pt-BR" dirty="0">
                    <a:latin typeface="+mj-lt"/>
                    <a:cs typeface="Calibri Light" panose="020F0302020204030204" pitchFamily="34" charset="0"/>
                  </a:rPr>
                  <a:t> destinados a fabricar moedas, o Banco Central conseguiria fabricar, aproximadamente, quantas cédulas a mais?</a:t>
                </a:r>
              </a:p>
              <a:p>
                <a:pPr lvl="1" algn="just">
                  <a:lnSpc>
                    <a:spcPct val="100000"/>
                  </a:lnSpc>
                  <a:spcBef>
                    <a:spcPts val="1200"/>
                  </a:spcBef>
                  <a:spcAft>
                    <a:spcPts val="1200"/>
                  </a:spcAft>
                </a:pPr>
                <a14:m>
                  <m:oMath xmlns:m="http://schemas.openxmlformats.org/officeDocument/2006/math">
                    <m:r>
                      <a:rPr lang="pt-BR" i="1" dirty="0" smtClean="0">
                        <a:latin typeface="Cambria Math" panose="02040503050406030204" pitchFamily="18" charset="0"/>
                        <a:cs typeface="Calibri Light" panose="020F0302020204030204" pitchFamily="34" charset="0"/>
                      </a:rPr>
                      <m:t>(</m:t>
                    </m:r>
                    <m:r>
                      <a:rPr lang="pt-BR" i="1" dirty="0" smtClean="0">
                        <a:latin typeface="Cambria Math" panose="02040503050406030204" pitchFamily="18" charset="0"/>
                        <a:cs typeface="Calibri Light" panose="020F0302020204030204" pitchFamily="34" charset="0"/>
                      </a:rPr>
                      <m:t>𝐴</m:t>
                    </m:r>
                    <m:r>
                      <a:rPr lang="pt-BR" i="1" dirty="0" smtClean="0">
                        <a:latin typeface="Cambria Math" panose="02040503050406030204" pitchFamily="18" charset="0"/>
                        <a:cs typeface="Calibri Light" panose="020F0302020204030204" pitchFamily="34" charset="0"/>
                      </a:rPr>
                      <m:t>) 1 667</m:t>
                    </m:r>
                  </m:oMath>
                </a14:m>
                <a:r>
                  <a:rPr lang="pt-BR" dirty="0">
                    <a:latin typeface="+mj-lt"/>
                    <a:cs typeface="Calibri Light" panose="020F0302020204030204" pitchFamily="34" charset="0"/>
                  </a:rPr>
                  <a:t>.</a:t>
                </a:r>
              </a:p>
              <a:p>
                <a:pPr lvl="1" algn="just">
                  <a:lnSpc>
                    <a:spcPct val="100000"/>
                  </a:lnSpc>
                  <a:spcBef>
                    <a:spcPts val="1200"/>
                  </a:spcBef>
                  <a:spcAft>
                    <a:spcPts val="1200"/>
                  </a:spcAft>
                </a:pPr>
                <a14:m>
                  <m:oMath xmlns:m="http://schemas.openxmlformats.org/officeDocument/2006/math">
                    <m:r>
                      <a:rPr lang="pt-BR" i="1" dirty="0" smtClean="0">
                        <a:latin typeface="Cambria Math" panose="02040503050406030204" pitchFamily="18" charset="0"/>
                        <a:cs typeface="Calibri Light" panose="020F0302020204030204" pitchFamily="34" charset="0"/>
                      </a:rPr>
                      <m:t>(</m:t>
                    </m:r>
                    <m:r>
                      <a:rPr lang="pt-BR" i="1" dirty="0" smtClean="0">
                        <a:latin typeface="Cambria Math" panose="02040503050406030204" pitchFamily="18" charset="0"/>
                        <a:cs typeface="Calibri Light" panose="020F0302020204030204" pitchFamily="34" charset="0"/>
                      </a:rPr>
                      <m:t>𝐵</m:t>
                    </m:r>
                    <m:r>
                      <a:rPr lang="pt-BR" i="1" dirty="0" smtClean="0">
                        <a:latin typeface="Cambria Math" panose="02040503050406030204" pitchFamily="18" charset="0"/>
                        <a:cs typeface="Calibri Light" panose="020F0302020204030204" pitchFamily="34" charset="0"/>
                      </a:rPr>
                      <m:t>) 2 036</m:t>
                    </m:r>
                  </m:oMath>
                </a14:m>
                <a:r>
                  <a:rPr lang="pt-BR" dirty="0">
                    <a:latin typeface="+mj-lt"/>
                    <a:cs typeface="Calibri Light" panose="020F0302020204030204" pitchFamily="34" charset="0"/>
                  </a:rPr>
                  <a:t>.</a:t>
                </a:r>
              </a:p>
              <a:p>
                <a:pPr lvl="1" algn="just">
                  <a:lnSpc>
                    <a:spcPct val="100000"/>
                  </a:lnSpc>
                  <a:spcBef>
                    <a:spcPts val="1200"/>
                  </a:spcBef>
                  <a:spcAft>
                    <a:spcPts val="1200"/>
                  </a:spcAft>
                </a:pPr>
                <a14:m>
                  <m:oMath xmlns:m="http://schemas.openxmlformats.org/officeDocument/2006/math">
                    <m:r>
                      <a:rPr lang="pt-BR" i="1" dirty="0" smtClean="0">
                        <a:latin typeface="Cambria Math" panose="02040503050406030204" pitchFamily="18" charset="0"/>
                        <a:cs typeface="Calibri Light" panose="020F0302020204030204" pitchFamily="34" charset="0"/>
                      </a:rPr>
                      <m:t>(</m:t>
                    </m:r>
                    <m:r>
                      <a:rPr lang="pt-BR" i="1" dirty="0" smtClean="0">
                        <a:latin typeface="Cambria Math" panose="02040503050406030204" pitchFamily="18" charset="0"/>
                        <a:cs typeface="Calibri Light" panose="020F0302020204030204" pitchFamily="34" charset="0"/>
                      </a:rPr>
                      <m:t>𝐶</m:t>
                    </m:r>
                    <m:r>
                      <a:rPr lang="pt-BR" i="1" dirty="0" smtClean="0">
                        <a:latin typeface="Cambria Math" panose="02040503050406030204" pitchFamily="18" charset="0"/>
                        <a:cs typeface="Calibri Light" panose="020F0302020204030204" pitchFamily="34" charset="0"/>
                      </a:rPr>
                      <m:t>) 3 846</m:t>
                    </m:r>
                  </m:oMath>
                </a14:m>
                <a:r>
                  <a:rPr lang="pt-BR" dirty="0">
                    <a:latin typeface="+mj-lt"/>
                    <a:cs typeface="Calibri Light" panose="020F0302020204030204" pitchFamily="34" charset="0"/>
                  </a:rPr>
                  <a:t>.</a:t>
                </a:r>
              </a:p>
              <a:p>
                <a:pPr lvl="1" algn="just">
                  <a:lnSpc>
                    <a:spcPct val="100000"/>
                  </a:lnSpc>
                  <a:spcBef>
                    <a:spcPts val="1200"/>
                  </a:spcBef>
                  <a:spcAft>
                    <a:spcPts val="1200"/>
                  </a:spcAft>
                </a:pPr>
                <a14:m>
                  <m:oMath xmlns:m="http://schemas.openxmlformats.org/officeDocument/2006/math">
                    <m:r>
                      <a:rPr lang="pt-BR" i="1" dirty="0" smtClean="0">
                        <a:latin typeface="Cambria Math" panose="02040503050406030204" pitchFamily="18" charset="0"/>
                        <a:cs typeface="Calibri Light" panose="020F0302020204030204" pitchFamily="34" charset="0"/>
                      </a:rPr>
                      <m:t>(</m:t>
                    </m:r>
                    <m:r>
                      <a:rPr lang="pt-BR" i="1" dirty="0" smtClean="0">
                        <a:latin typeface="Cambria Math" panose="02040503050406030204" pitchFamily="18" charset="0"/>
                        <a:cs typeface="Calibri Light" panose="020F0302020204030204" pitchFamily="34" charset="0"/>
                      </a:rPr>
                      <m:t>𝐷</m:t>
                    </m:r>
                    <m:r>
                      <a:rPr lang="pt-BR" i="1" dirty="0" smtClean="0">
                        <a:latin typeface="Cambria Math" panose="02040503050406030204" pitchFamily="18" charset="0"/>
                        <a:cs typeface="Calibri Light" panose="020F0302020204030204" pitchFamily="34" charset="0"/>
                      </a:rPr>
                      <m:t>) 4 300</m:t>
                    </m:r>
                  </m:oMath>
                </a14:m>
                <a:r>
                  <a:rPr lang="pt-BR" dirty="0">
                    <a:latin typeface="+mj-lt"/>
                    <a:cs typeface="Calibri Light" panose="020F0302020204030204" pitchFamily="34" charset="0"/>
                  </a:rPr>
                  <a:t>.</a:t>
                </a:r>
              </a:p>
              <a:p>
                <a:pPr lvl="1" algn="just">
                  <a:lnSpc>
                    <a:spcPct val="100000"/>
                  </a:lnSpc>
                  <a:spcBef>
                    <a:spcPts val="1200"/>
                  </a:spcBef>
                  <a:spcAft>
                    <a:spcPts val="1200"/>
                  </a:spcAft>
                </a:pPr>
                <a14:m>
                  <m:oMath xmlns:m="http://schemas.openxmlformats.org/officeDocument/2006/math">
                    <m:r>
                      <a:rPr lang="pt-BR" i="1" dirty="0" smtClean="0">
                        <a:latin typeface="Cambria Math" panose="02040503050406030204" pitchFamily="18" charset="0"/>
                        <a:cs typeface="Calibri Light" panose="020F0302020204030204" pitchFamily="34" charset="0"/>
                      </a:rPr>
                      <m:t>(</m:t>
                    </m:r>
                    <m:r>
                      <a:rPr lang="pt-BR" i="1" dirty="0" smtClean="0">
                        <a:latin typeface="Cambria Math" panose="02040503050406030204" pitchFamily="18" charset="0"/>
                        <a:cs typeface="Calibri Light" panose="020F0302020204030204" pitchFamily="34" charset="0"/>
                      </a:rPr>
                      <m:t>𝐸</m:t>
                    </m:r>
                    <m:r>
                      <a:rPr lang="pt-BR" i="1" dirty="0" smtClean="0">
                        <a:latin typeface="Cambria Math" panose="02040503050406030204" pitchFamily="18" charset="0"/>
                        <a:cs typeface="Calibri Light" panose="020F0302020204030204" pitchFamily="34" charset="0"/>
                      </a:rPr>
                      <m:t>) 5 882</m:t>
                    </m:r>
                  </m:oMath>
                </a14:m>
                <a:r>
                  <a:rPr lang="pt-BR" dirty="0">
                    <a:latin typeface="+mj-lt"/>
                    <a:cs typeface="Calibri Light" panose="020F0302020204030204" pitchFamily="34" charset="0"/>
                  </a:rPr>
                  <a:t>.</a:t>
                </a: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886" t="-1912" r="-960"/>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4722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65043" y="914401"/>
                <a:ext cx="8786192" cy="5417545"/>
              </a:xfrm>
            </p:spPr>
            <p:txBody>
              <a:bodyPr>
                <a:normAutofit/>
              </a:bodyPr>
              <a:lstStyle/>
              <a:p>
                <a:pPr algn="just">
                  <a:lnSpc>
                    <a:spcPct val="100000"/>
                  </a:lnSpc>
                </a:pPr>
                <a:r>
                  <a:rPr lang="pt-BR" sz="2000" b="0" dirty="0">
                    <a:solidFill>
                      <a:srgbClr val="FF0000"/>
                    </a:solidFill>
                    <a:cs typeface="Calibri Light" panose="020F0302020204030204" pitchFamily="34" charset="0"/>
                  </a:rPr>
                  <a:t>Resposta:</a:t>
                </a:r>
              </a:p>
              <a:p>
                <a:pPr algn="just">
                  <a:lnSpc>
                    <a:spcPct val="100000"/>
                  </a:lnSpc>
                </a:pPr>
                <a:r>
                  <a:rPr lang="pt-BR" sz="2200" dirty="0">
                    <a:latin typeface="+mj-lt"/>
                    <a:cs typeface="Calibri Light" panose="020F0302020204030204" pitchFamily="34" charset="0"/>
                  </a:rPr>
                  <a:t>A quantidade de cédulas fabricadas é igual a diferença entre o valor empregado e o custo para produzir uma cédula. </a:t>
                </a: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m:rPr>
                          <m:nor/>
                        </m:rPr>
                        <a:rPr lang="pt-BR" sz="2200" dirty="0">
                          <a:cs typeface="Calibri Light" panose="020F0302020204030204" pitchFamily="34" charset="0"/>
                        </a:rPr>
                        <m:t>quantidade</m:t>
                      </m:r>
                      <m:r>
                        <m:rPr>
                          <m:nor/>
                        </m:rPr>
                        <a:rPr lang="pt-BR" sz="2200" dirty="0">
                          <a:cs typeface="Calibri Light" panose="020F0302020204030204" pitchFamily="34" charset="0"/>
                        </a:rPr>
                        <m:t> </m:t>
                      </m:r>
                      <m:r>
                        <m:rPr>
                          <m:nor/>
                        </m:rPr>
                        <a:rPr lang="pt-BR" sz="2200" dirty="0">
                          <a:cs typeface="Calibri Light" panose="020F0302020204030204" pitchFamily="34" charset="0"/>
                        </a:rPr>
                        <m:t>de</m:t>
                      </m:r>
                      <m:r>
                        <m:rPr>
                          <m:nor/>
                        </m:rPr>
                        <a:rPr lang="pt-BR" sz="2200" dirty="0">
                          <a:cs typeface="Calibri Light" panose="020F0302020204030204" pitchFamily="34" charset="0"/>
                        </a:rPr>
                        <m:t> </m:t>
                      </m:r>
                      <m:r>
                        <m:rPr>
                          <m:nor/>
                        </m:rPr>
                        <a:rPr lang="pt-BR" sz="2200" dirty="0">
                          <a:cs typeface="Calibri Light" panose="020F0302020204030204" pitchFamily="34" charset="0"/>
                        </a:rPr>
                        <m:t>c</m:t>
                      </m:r>
                      <m:r>
                        <m:rPr>
                          <m:nor/>
                        </m:rPr>
                        <a:rPr lang="pt-BR" sz="2200" dirty="0">
                          <a:cs typeface="Calibri Light" panose="020F0302020204030204" pitchFamily="34" charset="0"/>
                        </a:rPr>
                        <m:t>é</m:t>
                      </m:r>
                      <m:r>
                        <m:rPr>
                          <m:nor/>
                        </m:rPr>
                        <a:rPr lang="pt-BR" sz="2200" dirty="0">
                          <a:cs typeface="Calibri Light" panose="020F0302020204030204" pitchFamily="34" charset="0"/>
                        </a:rPr>
                        <m:t>dulas</m:t>
                      </m:r>
                      <m:r>
                        <m:rPr>
                          <m:nor/>
                        </m:rPr>
                        <a:rPr lang="pt-BR" sz="2200" dirty="0">
                          <a:cs typeface="Calibri Light" panose="020F0302020204030204" pitchFamily="34" charset="0"/>
                        </a:rPr>
                        <m:t> </m:t>
                      </m:r>
                      <m:r>
                        <m:rPr>
                          <m:nor/>
                        </m:rPr>
                        <a:rPr lang="pt-BR" sz="2200" dirty="0">
                          <a:cs typeface="Calibri Light" panose="020F0302020204030204" pitchFamily="34" charset="0"/>
                        </a:rPr>
                        <m:t>fabricadas</m:t>
                      </m:r>
                      <m:r>
                        <a:rPr lang="pt-BR" sz="2200" b="0" i="1" smtClean="0">
                          <a:latin typeface="Cambria Math" panose="02040503050406030204" pitchFamily="18" charset="0"/>
                          <a:cs typeface="Calibri Light" panose="020F0302020204030204" pitchFamily="34" charset="0"/>
                        </a:rPr>
                        <m:t>= </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𝑣𝑎𝑙𝑜𝑟</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𝑒𝑚𝑝𝑟𝑒𝑔𝑎𝑑𝑜</m:t>
                          </m:r>
                        </m:num>
                        <m:den>
                          <m:r>
                            <a:rPr lang="pt-BR" sz="2200" b="0" i="1" smtClean="0">
                              <a:latin typeface="Cambria Math" panose="02040503050406030204" pitchFamily="18" charset="0"/>
                              <a:cs typeface="Calibri Light" panose="020F0302020204030204" pitchFamily="34" charset="0"/>
                            </a:rPr>
                            <m:t>𝑐𝑢𝑠𝑡𝑜</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𝑝𝑎𝑟𝑎</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𝑝𝑟𝑜𝑑𝑢𝑧𝑖𝑟</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𝑢𝑚𝑎</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𝑐</m:t>
                          </m:r>
                          <m:r>
                            <a:rPr lang="pt-BR" sz="2200" b="0" i="1" smtClean="0">
                              <a:latin typeface="Cambria Math" panose="02040503050406030204" pitchFamily="18" charset="0"/>
                              <a:cs typeface="Calibri Light" panose="020F0302020204030204" pitchFamily="34" charset="0"/>
                            </a:rPr>
                            <m:t>é</m:t>
                          </m:r>
                          <m:r>
                            <a:rPr lang="pt-BR" sz="2200" b="0" i="1" smtClean="0">
                              <a:latin typeface="Cambria Math" panose="02040503050406030204" pitchFamily="18" charset="0"/>
                              <a:cs typeface="Calibri Light" panose="020F0302020204030204" pitchFamily="34" charset="0"/>
                            </a:rPr>
                            <m:t>𝑙𝑢𝑙𝑎</m:t>
                          </m:r>
                        </m:den>
                      </m:f>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m:rPr>
                          <m:nor/>
                        </m:rPr>
                        <a:rPr lang="pt-BR" sz="2200" dirty="0" smtClean="0">
                          <a:cs typeface="Calibri Light" panose="020F0302020204030204" pitchFamily="34" charset="0"/>
                        </a:rPr>
                        <m:t>quantidade</m:t>
                      </m:r>
                      <m:r>
                        <m:rPr>
                          <m:nor/>
                        </m:rPr>
                        <a:rPr lang="pt-BR" sz="2200" dirty="0" smtClean="0">
                          <a:cs typeface="Calibri Light" panose="020F0302020204030204" pitchFamily="34" charset="0"/>
                        </a:rPr>
                        <m:t> </m:t>
                      </m:r>
                      <m:r>
                        <m:rPr>
                          <m:nor/>
                        </m:rPr>
                        <a:rPr lang="pt-BR" sz="2200" dirty="0" smtClean="0">
                          <a:cs typeface="Calibri Light" panose="020F0302020204030204" pitchFamily="34" charset="0"/>
                        </a:rPr>
                        <m:t>de</m:t>
                      </m:r>
                      <m:r>
                        <m:rPr>
                          <m:nor/>
                        </m:rPr>
                        <a:rPr lang="pt-BR" sz="2200" dirty="0" smtClean="0">
                          <a:cs typeface="Calibri Light" panose="020F0302020204030204" pitchFamily="34" charset="0"/>
                        </a:rPr>
                        <m:t> </m:t>
                      </m:r>
                      <m:r>
                        <m:rPr>
                          <m:nor/>
                        </m:rPr>
                        <a:rPr lang="pt-BR" sz="2200" dirty="0" smtClean="0">
                          <a:cs typeface="Calibri Light" panose="020F0302020204030204" pitchFamily="34" charset="0"/>
                        </a:rPr>
                        <m:t>c</m:t>
                      </m:r>
                      <m:r>
                        <m:rPr>
                          <m:nor/>
                        </m:rPr>
                        <a:rPr lang="pt-BR" sz="2200" dirty="0" smtClean="0">
                          <a:cs typeface="Calibri Light" panose="020F0302020204030204" pitchFamily="34" charset="0"/>
                        </a:rPr>
                        <m:t>é</m:t>
                      </m:r>
                      <m:r>
                        <m:rPr>
                          <m:nor/>
                        </m:rPr>
                        <a:rPr lang="pt-BR" sz="2200" dirty="0" smtClean="0">
                          <a:cs typeface="Calibri Light" panose="020F0302020204030204" pitchFamily="34" charset="0"/>
                        </a:rPr>
                        <m:t>dulas</m:t>
                      </m:r>
                      <m:r>
                        <m:rPr>
                          <m:nor/>
                        </m:rPr>
                        <a:rPr lang="pt-BR" sz="2200" dirty="0" smtClean="0">
                          <a:cs typeface="Calibri Light" panose="020F0302020204030204" pitchFamily="34" charset="0"/>
                        </a:rPr>
                        <m:t> </m:t>
                      </m:r>
                      <m:r>
                        <m:rPr>
                          <m:nor/>
                        </m:rPr>
                        <a:rPr lang="pt-BR" sz="2200" dirty="0" smtClean="0">
                          <a:cs typeface="Calibri Light" panose="020F0302020204030204" pitchFamily="34" charset="0"/>
                        </a:rPr>
                        <m:t>fabricadas</m:t>
                      </m:r>
                      <m:r>
                        <a:rPr lang="pt-BR" sz="2200" b="0" i="1" smtClean="0">
                          <a:latin typeface="Cambria Math" panose="02040503050406030204" pitchFamily="18" charset="0"/>
                          <a:cs typeface="Calibri Light" panose="020F0302020204030204" pitchFamily="34" charset="0"/>
                        </a:rPr>
                        <m:t>= </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𝑅</m:t>
                          </m:r>
                          <m:r>
                            <a:rPr lang="pt-BR" sz="2200" b="0" i="1" smtClean="0">
                              <a:latin typeface="Cambria Math" panose="02040503050406030204" pitchFamily="18" charset="0"/>
                              <a:cs typeface="Calibri Light" panose="020F0302020204030204" pitchFamily="34" charset="0"/>
                            </a:rPr>
                            <m:t>$ 1.000,00</m:t>
                          </m:r>
                        </m:num>
                        <m:den>
                          <m:r>
                            <a:rPr lang="pt-BR" sz="2200" b="0" i="1" smtClean="0">
                              <a:latin typeface="Cambria Math" panose="02040503050406030204" pitchFamily="18" charset="0"/>
                              <a:cs typeface="Calibri Light" panose="020F0302020204030204" pitchFamily="34" charset="0"/>
                            </a:rPr>
                            <m:t>0,17</m:t>
                          </m:r>
                        </m:den>
                      </m:f>
                    </m:oMath>
                  </m:oMathPara>
                </a14:m>
                <a:endParaRPr lang="pt-BR" sz="2200" dirty="0">
                  <a:latin typeface="+mj-lt"/>
                  <a:cs typeface="Calibri Light" panose="020F0302020204030204" pitchFamily="34" charset="0"/>
                </a:endParaRPr>
              </a:p>
              <a:p>
                <a:pPr algn="just">
                  <a:lnSpc>
                    <a:spcPct val="100000"/>
                  </a:lnSpc>
                </a:pPr>
                <a:r>
                  <a:rPr lang="pt-BR" sz="2200" dirty="0">
                    <a:latin typeface="+mj-lt"/>
                    <a:cs typeface="Calibri Light" panose="020F0302020204030204" pitchFamily="34" charset="0"/>
                  </a:rPr>
                  <a:t>A quantidade de moedas fabricadas é igual a diferença entre o valor empregado e o custo para produzir uma moeda. </a:t>
                </a: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m:rPr>
                          <m:nor/>
                        </m:rPr>
                        <a:rPr lang="pt-BR" sz="2200" dirty="0">
                          <a:cs typeface="Calibri Light" panose="020F0302020204030204" pitchFamily="34" charset="0"/>
                        </a:rPr>
                        <m:t>quantidade</m:t>
                      </m:r>
                      <m:r>
                        <m:rPr>
                          <m:nor/>
                        </m:rPr>
                        <a:rPr lang="pt-BR" sz="2200" dirty="0">
                          <a:cs typeface="Calibri Light" panose="020F0302020204030204" pitchFamily="34" charset="0"/>
                        </a:rPr>
                        <m:t> </m:t>
                      </m:r>
                      <m:r>
                        <m:rPr>
                          <m:nor/>
                        </m:rPr>
                        <a:rPr lang="pt-BR" sz="2200" dirty="0">
                          <a:cs typeface="Calibri Light" panose="020F0302020204030204" pitchFamily="34" charset="0"/>
                        </a:rPr>
                        <m:t>de</m:t>
                      </m:r>
                      <m:r>
                        <m:rPr>
                          <m:nor/>
                        </m:rPr>
                        <a:rPr lang="pt-BR" sz="2200" dirty="0">
                          <a:cs typeface="Calibri Light" panose="020F0302020204030204" pitchFamily="34" charset="0"/>
                        </a:rPr>
                        <m:t> </m:t>
                      </m:r>
                      <m:r>
                        <m:rPr>
                          <m:nor/>
                        </m:rPr>
                        <a:rPr lang="pt-BR" sz="2200" b="0" i="0" dirty="0" smtClean="0">
                          <a:cs typeface="Calibri Light" panose="020F0302020204030204" pitchFamily="34" charset="0"/>
                        </a:rPr>
                        <m:t>moedas</m:t>
                      </m:r>
                      <m:r>
                        <m:rPr>
                          <m:nor/>
                        </m:rPr>
                        <a:rPr lang="pt-BR" sz="2200" dirty="0">
                          <a:cs typeface="Calibri Light" panose="020F0302020204030204" pitchFamily="34" charset="0"/>
                        </a:rPr>
                        <m:t> </m:t>
                      </m:r>
                      <m:r>
                        <m:rPr>
                          <m:nor/>
                        </m:rPr>
                        <a:rPr lang="pt-BR" sz="2200" dirty="0">
                          <a:cs typeface="Calibri Light" panose="020F0302020204030204" pitchFamily="34" charset="0"/>
                        </a:rPr>
                        <m:t>fabricadas</m:t>
                      </m:r>
                      <m:r>
                        <a:rPr lang="pt-BR" sz="2200" b="0" i="1" smtClean="0">
                          <a:latin typeface="Cambria Math" panose="02040503050406030204" pitchFamily="18" charset="0"/>
                          <a:cs typeface="Calibri Light" panose="020F0302020204030204" pitchFamily="34" charset="0"/>
                        </a:rPr>
                        <m:t>= </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𝑣𝑎𝑙𝑜𝑟</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𝑒𝑚𝑝𝑟𝑒𝑔𝑎𝑑𝑜</m:t>
                          </m:r>
                        </m:num>
                        <m:den>
                          <m:r>
                            <a:rPr lang="pt-BR" sz="2200" b="0" i="1" smtClean="0">
                              <a:latin typeface="Cambria Math" panose="02040503050406030204" pitchFamily="18" charset="0"/>
                              <a:cs typeface="Calibri Light" panose="020F0302020204030204" pitchFamily="34" charset="0"/>
                            </a:rPr>
                            <m:t>𝑐𝑢𝑠𝑡𝑜</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𝑝𝑎𝑟𝑎</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𝑝𝑟𝑜𝑑𝑢𝑧𝑖𝑟</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𝑢𝑚𝑎</m:t>
                          </m:r>
                          <m:r>
                            <a:rPr lang="pt-BR" sz="2200" b="0" i="1" smtClean="0">
                              <a:latin typeface="Cambria Math" panose="02040503050406030204" pitchFamily="18" charset="0"/>
                              <a:cs typeface="Calibri Light" panose="020F0302020204030204" pitchFamily="34" charset="0"/>
                            </a:rPr>
                            <m:t> </m:t>
                          </m:r>
                          <m:r>
                            <a:rPr lang="pt-BR" sz="2200" b="0" i="1" smtClean="0">
                              <a:latin typeface="Cambria Math" panose="02040503050406030204" pitchFamily="18" charset="0"/>
                              <a:cs typeface="Calibri Light" panose="020F0302020204030204" pitchFamily="34" charset="0"/>
                            </a:rPr>
                            <m:t>𝑚𝑜𝑒𝑑𝑎</m:t>
                          </m:r>
                        </m:den>
                      </m:f>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m:rPr>
                          <m:nor/>
                        </m:rPr>
                        <a:rPr lang="pt-BR" sz="2200" dirty="0" smtClean="0">
                          <a:cs typeface="Calibri Light" panose="020F0302020204030204" pitchFamily="34" charset="0"/>
                        </a:rPr>
                        <m:t>quantidade</m:t>
                      </m:r>
                      <m:r>
                        <m:rPr>
                          <m:nor/>
                        </m:rPr>
                        <a:rPr lang="pt-BR" sz="2200" dirty="0" smtClean="0">
                          <a:cs typeface="Calibri Light" panose="020F0302020204030204" pitchFamily="34" charset="0"/>
                        </a:rPr>
                        <m:t> </m:t>
                      </m:r>
                      <m:r>
                        <m:rPr>
                          <m:nor/>
                        </m:rPr>
                        <a:rPr lang="pt-BR" sz="2200" dirty="0" smtClean="0">
                          <a:cs typeface="Calibri Light" panose="020F0302020204030204" pitchFamily="34" charset="0"/>
                        </a:rPr>
                        <m:t>de</m:t>
                      </m:r>
                      <m:r>
                        <m:rPr>
                          <m:nor/>
                        </m:rPr>
                        <a:rPr lang="pt-BR" sz="2200" b="0" i="0" dirty="0" smtClean="0">
                          <a:cs typeface="Calibri Light" panose="020F0302020204030204" pitchFamily="34" charset="0"/>
                        </a:rPr>
                        <m:t> </m:t>
                      </m:r>
                      <m:r>
                        <m:rPr>
                          <m:nor/>
                        </m:rPr>
                        <a:rPr lang="pt-BR" sz="2200" b="0" i="0" dirty="0" smtClean="0">
                          <a:cs typeface="Calibri Light" panose="020F0302020204030204" pitchFamily="34" charset="0"/>
                        </a:rPr>
                        <m:t>moedas</m:t>
                      </m:r>
                      <m:r>
                        <m:rPr>
                          <m:nor/>
                        </m:rPr>
                        <a:rPr lang="pt-BR" sz="2200" b="0" i="0" dirty="0" smtClean="0">
                          <a:cs typeface="Calibri Light" panose="020F0302020204030204" pitchFamily="34" charset="0"/>
                        </a:rPr>
                        <m:t> </m:t>
                      </m:r>
                      <m:r>
                        <m:rPr>
                          <m:nor/>
                        </m:rPr>
                        <a:rPr lang="pt-BR" sz="2200" dirty="0" smtClean="0">
                          <a:cs typeface="Calibri Light" panose="020F0302020204030204" pitchFamily="34" charset="0"/>
                        </a:rPr>
                        <m:t>fabricada</m:t>
                      </m:r>
                      <m:r>
                        <m:rPr>
                          <m:nor/>
                        </m:rPr>
                        <a:rPr lang="pt-BR" sz="2200" b="0" i="0" dirty="0" smtClean="0">
                          <a:cs typeface="Calibri Light" panose="020F0302020204030204" pitchFamily="34" charset="0"/>
                        </a:rPr>
                        <m:t>s</m:t>
                      </m:r>
                      <m:r>
                        <a:rPr lang="pt-BR" sz="2200" b="0" i="1" smtClean="0">
                          <a:latin typeface="Cambria Math" panose="02040503050406030204" pitchFamily="18" charset="0"/>
                          <a:cs typeface="Calibri Light" panose="020F0302020204030204" pitchFamily="34" charset="0"/>
                        </a:rPr>
                        <m:t>= </m:t>
                      </m:r>
                      <m:f>
                        <m:fPr>
                          <m:ctrlPr>
                            <a:rPr lang="pt-BR" sz="2200" b="0" i="1" smtClean="0">
                              <a:latin typeface="Cambria Math" panose="02040503050406030204" pitchFamily="18" charset="0"/>
                              <a:cs typeface="Calibri Light" panose="020F0302020204030204" pitchFamily="34" charset="0"/>
                            </a:rPr>
                          </m:ctrlPr>
                        </m:fPr>
                        <m:num>
                          <m:r>
                            <a:rPr lang="pt-BR" sz="2200" b="0" i="1" smtClean="0">
                              <a:latin typeface="Cambria Math" panose="02040503050406030204" pitchFamily="18" charset="0"/>
                              <a:cs typeface="Calibri Light" panose="020F0302020204030204" pitchFamily="34" charset="0"/>
                            </a:rPr>
                            <m:t>𝑅</m:t>
                          </m:r>
                          <m:r>
                            <a:rPr lang="pt-BR" sz="2200" b="0" i="1" smtClean="0">
                              <a:latin typeface="Cambria Math" panose="02040503050406030204" pitchFamily="18" charset="0"/>
                              <a:cs typeface="Calibri Light" panose="020F0302020204030204" pitchFamily="34" charset="0"/>
                            </a:rPr>
                            <m:t>$ 1.000,00</m:t>
                          </m:r>
                        </m:num>
                        <m:den>
                          <m:r>
                            <a:rPr lang="pt-BR" sz="2200" b="0" i="1" smtClean="0">
                              <a:latin typeface="Cambria Math" panose="02040503050406030204" pitchFamily="18" charset="0"/>
                              <a:cs typeface="Calibri Light" panose="020F0302020204030204" pitchFamily="34" charset="0"/>
                            </a:rPr>
                            <m:t>0,26</m:t>
                          </m:r>
                        </m:den>
                      </m:f>
                    </m:oMath>
                  </m:oMathPara>
                </a14:m>
                <a:endParaRPr lang="pt-BR" sz="22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65043" y="914401"/>
                <a:ext cx="8786192" cy="5417545"/>
              </a:xfrm>
              <a:blipFill>
                <a:blip r:embed="rId2"/>
                <a:stretch>
                  <a:fillRect l="-763" t="-562" r="-832"/>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096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25288" y="914401"/>
                <a:ext cx="8918712" cy="5417545"/>
              </a:xfrm>
            </p:spPr>
            <p:txBody>
              <a:bodyPr>
                <a:normAutofit fontScale="92500"/>
              </a:bodyPr>
              <a:lstStyle/>
              <a:p>
                <a:pPr algn="just">
                  <a:lnSpc>
                    <a:spcPct val="100000"/>
                  </a:lnSpc>
                </a:pPr>
                <a:r>
                  <a:rPr lang="pt-BR" sz="2200" dirty="0">
                    <a:latin typeface="+mj-lt"/>
                    <a:cs typeface="Calibri Light" panose="020F0302020204030204" pitchFamily="34" charset="0"/>
                  </a:rPr>
                  <a:t>A quantidade de cédulas que seriam produzidas a mais, </a:t>
                </a:r>
                <a14:m>
                  <m:oMath xmlns:m="http://schemas.openxmlformats.org/officeDocument/2006/math">
                    <m:r>
                      <a:rPr lang="pt-BR" sz="2200" i="1" dirty="0" smtClean="0">
                        <a:latin typeface="Cambria Math" panose="02040503050406030204" pitchFamily="18" charset="0"/>
                        <a:cs typeface="Calibri Light" panose="020F0302020204030204" pitchFamily="34" charset="0"/>
                      </a:rPr>
                      <m:t> </m:t>
                    </m:r>
                    <m:r>
                      <a:rPr lang="pt-BR" sz="2200" i="1" dirty="0" smtClean="0">
                        <a:latin typeface="Cambria Math" panose="02040503050406030204" pitchFamily="18" charset="0"/>
                        <a:cs typeface="Calibri Light" panose="020F0302020204030204" pitchFamily="34" charset="0"/>
                      </a:rPr>
                      <m:t>𝑥</m:t>
                    </m:r>
                  </m:oMath>
                </a14:m>
                <a:r>
                  <a:rPr lang="pt-BR" sz="2200" dirty="0">
                    <a:latin typeface="+mj-lt"/>
                    <a:cs typeface="Calibri Light" panose="020F0302020204030204" pitchFamily="34" charset="0"/>
                  </a:rPr>
                  <a:t>, será a diferença entre a quantidade de cédulas fabricadas e a quantidade de moedas fabricadas.</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r>
                        <m:rPr>
                          <m:nor/>
                        </m:rPr>
                        <a:rPr lang="pt-BR" sz="2200" dirty="0">
                          <a:cs typeface="Calibri Light" panose="020F0302020204030204" pitchFamily="34" charset="0"/>
                        </a:rPr>
                        <m:t>quantidade</m:t>
                      </m:r>
                      <m:r>
                        <m:rPr>
                          <m:nor/>
                        </m:rPr>
                        <a:rPr lang="pt-BR" sz="2200" dirty="0">
                          <a:cs typeface="Calibri Light" panose="020F0302020204030204" pitchFamily="34" charset="0"/>
                        </a:rPr>
                        <m:t> </m:t>
                      </m:r>
                      <m:r>
                        <m:rPr>
                          <m:nor/>
                        </m:rPr>
                        <a:rPr lang="pt-BR" sz="2200" dirty="0">
                          <a:cs typeface="Calibri Light" panose="020F0302020204030204" pitchFamily="34" charset="0"/>
                        </a:rPr>
                        <m:t>de</m:t>
                      </m:r>
                      <m:r>
                        <m:rPr>
                          <m:nor/>
                        </m:rPr>
                        <a:rPr lang="pt-BR" sz="2200" dirty="0">
                          <a:cs typeface="Calibri Light" panose="020F0302020204030204" pitchFamily="34" charset="0"/>
                        </a:rPr>
                        <m:t> </m:t>
                      </m:r>
                      <m:r>
                        <m:rPr>
                          <m:nor/>
                        </m:rPr>
                        <a:rPr lang="pt-BR" sz="2200" dirty="0">
                          <a:cs typeface="Calibri Light" panose="020F0302020204030204" pitchFamily="34" charset="0"/>
                        </a:rPr>
                        <m:t>c</m:t>
                      </m:r>
                      <m:r>
                        <m:rPr>
                          <m:nor/>
                        </m:rPr>
                        <a:rPr lang="pt-BR" sz="2200" dirty="0">
                          <a:cs typeface="Calibri Light" panose="020F0302020204030204" pitchFamily="34" charset="0"/>
                        </a:rPr>
                        <m:t>é</m:t>
                      </m:r>
                      <m:r>
                        <m:rPr>
                          <m:nor/>
                        </m:rPr>
                        <a:rPr lang="pt-BR" sz="2200" dirty="0">
                          <a:cs typeface="Calibri Light" panose="020F0302020204030204" pitchFamily="34" charset="0"/>
                        </a:rPr>
                        <m:t>dulas</m:t>
                      </m:r>
                      <m:r>
                        <m:rPr>
                          <m:nor/>
                        </m:rPr>
                        <a:rPr lang="pt-BR" sz="2200" dirty="0">
                          <a:cs typeface="Calibri Light" panose="020F0302020204030204" pitchFamily="34" charset="0"/>
                        </a:rPr>
                        <m:t> </m:t>
                      </m:r>
                      <m:r>
                        <m:rPr>
                          <m:nor/>
                        </m:rPr>
                        <a:rPr lang="pt-BR" sz="2200" dirty="0">
                          <a:cs typeface="Calibri Light" panose="020F0302020204030204" pitchFamily="34" charset="0"/>
                        </a:rPr>
                        <m:t>fabricadas</m:t>
                      </m:r>
                      <m:r>
                        <m:rPr>
                          <m:nor/>
                        </m:rPr>
                        <a:rPr lang="pt-BR" sz="2200" b="0" i="0" dirty="0" smtClean="0">
                          <a:cs typeface="Calibri Light" panose="020F0302020204030204" pitchFamily="34" charset="0"/>
                        </a:rPr>
                        <m:t> − </m:t>
                      </m:r>
                      <m:r>
                        <m:rPr>
                          <m:nor/>
                        </m:rPr>
                        <a:rPr lang="pt-BR" sz="2200" dirty="0">
                          <a:cs typeface="Calibri Light" panose="020F0302020204030204" pitchFamily="34" charset="0"/>
                        </a:rPr>
                        <m:t>quantidade</m:t>
                      </m:r>
                      <m:r>
                        <m:rPr>
                          <m:nor/>
                        </m:rPr>
                        <a:rPr lang="pt-BR" sz="2200" dirty="0">
                          <a:cs typeface="Calibri Light" panose="020F0302020204030204" pitchFamily="34" charset="0"/>
                        </a:rPr>
                        <m:t> </m:t>
                      </m:r>
                      <m:r>
                        <m:rPr>
                          <m:nor/>
                        </m:rPr>
                        <a:rPr lang="pt-BR" sz="2200" dirty="0">
                          <a:cs typeface="Calibri Light" panose="020F0302020204030204" pitchFamily="34" charset="0"/>
                        </a:rPr>
                        <m:t>de</m:t>
                      </m:r>
                      <m:r>
                        <m:rPr>
                          <m:nor/>
                        </m:rPr>
                        <a:rPr lang="pt-BR" sz="2200" dirty="0">
                          <a:cs typeface="Calibri Light" panose="020F0302020204030204" pitchFamily="34" charset="0"/>
                        </a:rPr>
                        <m:t> </m:t>
                      </m:r>
                      <m:r>
                        <m:rPr>
                          <m:nor/>
                        </m:rPr>
                        <a:rPr lang="pt-BR" sz="2200" b="0" i="0" dirty="0" smtClean="0">
                          <a:cs typeface="Calibri Light" panose="020F0302020204030204" pitchFamily="34" charset="0"/>
                        </a:rPr>
                        <m:t>moedas</m:t>
                      </m:r>
                      <m:r>
                        <m:rPr>
                          <m:nor/>
                        </m:rPr>
                        <a:rPr lang="pt-BR" sz="2200" dirty="0">
                          <a:cs typeface="Calibri Light" panose="020F0302020204030204" pitchFamily="34" charset="0"/>
                        </a:rPr>
                        <m:t> </m:t>
                      </m:r>
                      <m:r>
                        <m:rPr>
                          <m:nor/>
                        </m:rPr>
                        <a:rPr lang="pt-BR" sz="2200" dirty="0">
                          <a:cs typeface="Calibri Light" panose="020F0302020204030204" pitchFamily="34" charset="0"/>
                        </a:rPr>
                        <m:t>fabricadas</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𝑅</m:t>
                          </m:r>
                          <m:r>
                            <a:rPr lang="pt-BR" sz="2200" i="1">
                              <a:latin typeface="Cambria Math" panose="02040503050406030204" pitchFamily="18" charset="0"/>
                              <a:cs typeface="Calibri Light" panose="020F0302020204030204" pitchFamily="34" charset="0"/>
                            </a:rPr>
                            <m:t>$ 1.000,00</m:t>
                          </m:r>
                        </m:num>
                        <m:den>
                          <m:r>
                            <a:rPr lang="pt-BR" sz="2200" i="1">
                              <a:latin typeface="Cambria Math" panose="02040503050406030204" pitchFamily="18" charset="0"/>
                              <a:cs typeface="Calibri Light" panose="020F0302020204030204" pitchFamily="34" charset="0"/>
                            </a:rPr>
                            <m:t>𝑅</m:t>
                          </m:r>
                          <m:r>
                            <a:rPr lang="pt-BR" sz="2200" i="1">
                              <a:latin typeface="Cambria Math" panose="02040503050406030204" pitchFamily="18" charset="0"/>
                              <a:cs typeface="Calibri Light" panose="020F0302020204030204" pitchFamily="34" charset="0"/>
                            </a:rPr>
                            <m:t>$ 0,17 /</m:t>
                          </m:r>
                          <m:r>
                            <a:rPr lang="pt-BR" sz="2200" b="0" i="1" smtClean="0">
                              <a:latin typeface="Cambria Math" panose="02040503050406030204" pitchFamily="18" charset="0"/>
                              <a:cs typeface="Calibri Light" panose="020F0302020204030204" pitchFamily="34" charset="0"/>
                            </a:rPr>
                            <m:t>𝑢𝑛𝑖𝑑𝑎𝑑𝑒</m:t>
                          </m:r>
                        </m:den>
                      </m:f>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𝑅</m:t>
                          </m:r>
                          <m:r>
                            <a:rPr lang="pt-BR" sz="2200" i="1">
                              <a:latin typeface="Cambria Math" panose="02040503050406030204" pitchFamily="18" charset="0"/>
                              <a:cs typeface="Calibri Light" panose="020F0302020204030204" pitchFamily="34" charset="0"/>
                            </a:rPr>
                            <m:t>$ 1.000,00</m:t>
                          </m:r>
                        </m:num>
                        <m:den>
                          <m:r>
                            <a:rPr lang="pt-BR" sz="2200" i="1">
                              <a:latin typeface="Cambria Math" panose="02040503050406030204" pitchFamily="18" charset="0"/>
                              <a:cs typeface="Calibri Light" panose="020F0302020204030204" pitchFamily="34" charset="0"/>
                            </a:rPr>
                            <m:t>𝑅</m:t>
                          </m:r>
                          <m:r>
                            <a:rPr lang="pt-BR" sz="2200" i="1">
                              <a:latin typeface="Cambria Math" panose="02040503050406030204" pitchFamily="18" charset="0"/>
                              <a:cs typeface="Calibri Light" panose="020F0302020204030204" pitchFamily="34" charset="0"/>
                            </a:rPr>
                            <m:t>$ 0,26 /</m:t>
                          </m:r>
                          <m:r>
                            <a:rPr lang="pt-BR" sz="2200" b="0" i="1" smtClean="0">
                              <a:latin typeface="Cambria Math" panose="02040503050406030204" pitchFamily="18" charset="0"/>
                              <a:cs typeface="Calibri Light" panose="020F0302020204030204" pitchFamily="34" charset="0"/>
                            </a:rPr>
                            <m:t>𝑢𝑛𝑖𝑑𝑎𝑑𝑒</m:t>
                          </m:r>
                        </m:den>
                      </m:f>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1.000,00</m:t>
                          </m:r>
                        </m:num>
                        <m:den>
                          <m:r>
                            <a:rPr lang="pt-BR" sz="2200" i="1">
                              <a:latin typeface="Cambria Math" panose="02040503050406030204" pitchFamily="18" charset="0"/>
                              <a:cs typeface="Calibri Light" panose="020F0302020204030204" pitchFamily="34" charset="0"/>
                            </a:rPr>
                            <m:t>0,17</m:t>
                          </m:r>
                        </m:den>
                      </m:f>
                      <m:r>
                        <a:rPr lang="pt-BR" sz="2200" b="0" i="1" smtClean="0">
                          <a:latin typeface="Cambria Math" panose="02040503050406030204" pitchFamily="18" charset="0"/>
                          <a:cs typeface="Calibri Light" panose="020F0302020204030204" pitchFamily="34" charset="0"/>
                        </a:rPr>
                        <m:t>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r>
                        <a:rPr lang="pt-BR" sz="2200" b="0" i="1" smtClean="0">
                          <a:latin typeface="Cambria Math" panose="02040503050406030204" pitchFamily="18" charset="0"/>
                          <a:cs typeface="Calibri Light" panose="020F0302020204030204" pitchFamily="34" charset="0"/>
                        </a:rPr>
                        <m:t>−</m:t>
                      </m:r>
                      <m:f>
                        <m:fPr>
                          <m:ctrlPr>
                            <a:rPr lang="pt-BR" sz="2200" i="1">
                              <a:latin typeface="Cambria Math" panose="02040503050406030204" pitchFamily="18" charset="0"/>
                              <a:cs typeface="Calibri Light" panose="020F0302020204030204" pitchFamily="34" charset="0"/>
                            </a:rPr>
                          </m:ctrlPr>
                        </m:fPr>
                        <m:num>
                          <m:r>
                            <a:rPr lang="pt-BR" sz="2200" i="1">
                              <a:latin typeface="Cambria Math" panose="02040503050406030204" pitchFamily="18" charset="0"/>
                              <a:cs typeface="Calibri Light" panose="020F0302020204030204" pitchFamily="34" charset="0"/>
                            </a:rPr>
                            <m:t>1.000,00</m:t>
                          </m:r>
                        </m:num>
                        <m:den>
                          <m:r>
                            <a:rPr lang="pt-BR" sz="2200" i="1">
                              <a:latin typeface="Cambria Math" panose="02040503050406030204" pitchFamily="18" charset="0"/>
                              <a:cs typeface="Calibri Light" panose="020F0302020204030204" pitchFamily="34" charset="0"/>
                            </a:rPr>
                            <m:t>0,26</m:t>
                          </m:r>
                        </m:den>
                      </m:f>
                      <m:r>
                        <a:rPr lang="pt-BR" sz="2200" b="0" i="1" smtClean="0">
                          <a:latin typeface="Cambria Math" panose="02040503050406030204" pitchFamily="18" charset="0"/>
                          <a:cs typeface="Calibri Light" panose="020F0302020204030204" pitchFamily="34" charset="0"/>
                        </a:rPr>
                        <m:t>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=5.882,3529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r>
                        <a:rPr lang="pt-BR" sz="2200" b="0" i="1" smtClean="0">
                          <a:latin typeface="Cambria Math" panose="02040503050406030204" pitchFamily="18" charset="0"/>
                          <a:cs typeface="Calibri Light" panose="020F0302020204030204" pitchFamily="34" charset="0"/>
                        </a:rPr>
                        <m:t>−3.846,1538 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b="0" i="1" smtClean="0">
                          <a:latin typeface="Cambria Math" panose="02040503050406030204" pitchFamily="18" charset="0"/>
                          <a:cs typeface="Calibri Light" panose="020F0302020204030204" pitchFamily="34" charset="0"/>
                        </a:rPr>
                        <m:t>𝑥</m:t>
                      </m:r>
                      <m:r>
                        <a:rPr lang="pt-BR" sz="2200" b="0" i="1" smtClean="0">
                          <a:latin typeface="Cambria Math" panose="02040503050406030204" pitchFamily="18" charset="0"/>
                          <a:cs typeface="Calibri Light" panose="020F0302020204030204" pitchFamily="34" charset="0"/>
                        </a:rPr>
                        <m:t>=5.882,3529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r>
                        <a:rPr lang="pt-BR" sz="2200" b="0" i="1" smtClean="0">
                          <a:latin typeface="Cambria Math" panose="02040503050406030204" pitchFamily="18" charset="0"/>
                          <a:cs typeface="Calibri Light" panose="020F0302020204030204" pitchFamily="34" charset="0"/>
                        </a:rPr>
                        <m:t>−3.846,1538 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i="1">
                          <a:latin typeface="Cambria Math" panose="02040503050406030204" pitchFamily="18" charset="0"/>
                          <a:cs typeface="Calibri Light" panose="020F0302020204030204" pitchFamily="34" charset="0"/>
                        </a:rPr>
                        <m:t>𝑥</m:t>
                      </m:r>
                      <m:r>
                        <a:rPr lang="pt-BR" sz="2200" i="1">
                          <a:latin typeface="Cambria Math" panose="02040503050406030204" pitchFamily="18" charset="0"/>
                          <a:cs typeface="Calibri Light" panose="020F0302020204030204" pitchFamily="34" charset="0"/>
                        </a:rPr>
                        <m:t>=</m:t>
                      </m:r>
                      <m:d>
                        <m:dPr>
                          <m:ctrlPr>
                            <a:rPr lang="pt-BR" sz="2200" i="1" smtClean="0">
                              <a:latin typeface="Cambria Math" panose="02040503050406030204" pitchFamily="18" charset="0"/>
                              <a:cs typeface="Calibri Light" panose="020F0302020204030204" pitchFamily="34" charset="0"/>
                            </a:rPr>
                          </m:ctrlPr>
                        </m:dPr>
                        <m:e>
                          <m:r>
                            <a:rPr lang="pt-BR" sz="2200" i="1">
                              <a:latin typeface="Cambria Math" panose="02040503050406030204" pitchFamily="18" charset="0"/>
                              <a:cs typeface="Calibri Light" panose="020F0302020204030204" pitchFamily="34" charset="0"/>
                            </a:rPr>
                            <m:t>5.882,3529−3.846,1538</m:t>
                          </m:r>
                        </m:e>
                      </m:d>
                      <m:r>
                        <a:rPr lang="pt-BR" sz="2200" b="0" i="1" smtClean="0">
                          <a:latin typeface="Cambria Math" panose="02040503050406030204" pitchFamily="18" charset="0"/>
                          <a:cs typeface="Calibri Light" panose="020F0302020204030204" pitchFamily="34" charset="0"/>
                        </a:rPr>
                        <m:t>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i="1" smtClean="0">
                          <a:latin typeface="Cambria Math" panose="02040503050406030204" pitchFamily="18" charset="0"/>
                          <a:cs typeface="Calibri Light" panose="020F0302020204030204" pitchFamily="34" charset="0"/>
                        </a:rPr>
                        <m:t>𝑥</m:t>
                      </m:r>
                      <m:r>
                        <a:rPr lang="pt-BR" sz="2200" i="1" smtClean="0">
                          <a:latin typeface="Cambria Math" panose="02040503050406030204" pitchFamily="18" charset="0"/>
                          <a:cs typeface="Calibri Light" panose="020F0302020204030204" pitchFamily="34" charset="0"/>
                        </a:rPr>
                        <m:t>=2.036,1991 </m:t>
                      </m:r>
                      <m:r>
                        <a:rPr lang="pt-BR" sz="2200" i="1">
                          <a:latin typeface="Cambria Math" panose="02040503050406030204" pitchFamily="18" charset="0"/>
                          <a:cs typeface="Calibri Light" panose="020F0302020204030204" pitchFamily="34" charset="0"/>
                        </a:rPr>
                        <m:t>𝑢𝑛𝑖𝑑𝑎𝑑</m:t>
                      </m:r>
                      <m:r>
                        <a:rPr lang="pt-BR" sz="2200" b="0" i="1" smtClean="0">
                          <a:latin typeface="Cambria Math" panose="02040503050406030204" pitchFamily="18" charset="0"/>
                          <a:cs typeface="Calibri Light" panose="020F0302020204030204" pitchFamily="34" charset="0"/>
                        </a:rPr>
                        <m:t>𝑒𝑠</m:t>
                      </m:r>
                    </m:oMath>
                  </m:oMathPara>
                </a14:m>
                <a:endParaRPr lang="pt-BR" sz="2200"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200" i="1" smtClean="0">
                          <a:solidFill>
                            <a:srgbClr val="7030A0"/>
                          </a:solidFill>
                          <a:latin typeface="Cambria Math" panose="02040503050406030204" pitchFamily="18" charset="0"/>
                          <a:cs typeface="Calibri Light" panose="020F0302020204030204" pitchFamily="34" charset="0"/>
                        </a:rPr>
                        <m:t>𝑥</m:t>
                      </m:r>
                      <m:r>
                        <a:rPr lang="pt-BR" sz="2200" i="1" smtClean="0">
                          <a:solidFill>
                            <a:srgbClr val="7030A0"/>
                          </a:solidFill>
                          <a:latin typeface="Cambria Math" panose="02040503050406030204" pitchFamily="18" charset="0"/>
                          <a:cs typeface="Calibri Light" panose="020F0302020204030204" pitchFamily="34" charset="0"/>
                        </a:rPr>
                        <m:t>≈2.036 </m:t>
                      </m:r>
                      <m:r>
                        <a:rPr lang="pt-BR" sz="2200" i="1">
                          <a:solidFill>
                            <a:srgbClr val="7030A0"/>
                          </a:solidFill>
                          <a:latin typeface="Cambria Math" panose="02040503050406030204" pitchFamily="18" charset="0"/>
                          <a:cs typeface="Calibri Light" panose="020F0302020204030204" pitchFamily="34" charset="0"/>
                        </a:rPr>
                        <m:t>𝑢𝑛𝑖𝑑𝑎𝑑</m:t>
                      </m:r>
                      <m:r>
                        <a:rPr lang="pt-BR" sz="2200" b="0" i="1" smtClean="0">
                          <a:solidFill>
                            <a:srgbClr val="7030A0"/>
                          </a:solidFill>
                          <a:latin typeface="Cambria Math" panose="02040503050406030204" pitchFamily="18" charset="0"/>
                          <a:cs typeface="Calibri Light" panose="020F0302020204030204" pitchFamily="34" charset="0"/>
                        </a:rPr>
                        <m:t>𝑒𝑠</m:t>
                      </m:r>
                    </m:oMath>
                  </m:oMathPara>
                </a14:m>
                <a:endParaRPr lang="pt-BR" sz="2200" dirty="0">
                  <a:solidFill>
                    <a:srgbClr val="7030A0"/>
                  </a:solidFill>
                  <a:latin typeface="+mj-lt"/>
                  <a:cs typeface="Calibri Light" panose="020F0302020204030204" pitchFamily="34" charset="0"/>
                </a:endParaRPr>
              </a:p>
              <a:p>
                <a:pPr lvl="1" algn="just">
                  <a:lnSpc>
                    <a:spcPct val="100000"/>
                  </a:lnSpc>
                </a:pPr>
                <a14:m>
                  <m:oMath xmlns:m="http://schemas.openxmlformats.org/officeDocument/2006/math">
                    <m:r>
                      <a:rPr lang="pt-BR" sz="2100" i="1" dirty="0" smtClean="0">
                        <a:solidFill>
                          <a:srgbClr val="7030A0"/>
                        </a:solidFill>
                        <a:latin typeface="Cambria Math" panose="02040503050406030204" pitchFamily="18" charset="0"/>
                        <a:cs typeface="Calibri Light" panose="020F0302020204030204" pitchFamily="34" charset="0"/>
                      </a:rPr>
                      <m:t>(</m:t>
                    </m:r>
                    <m:r>
                      <a:rPr lang="pt-BR" sz="2100" i="1" dirty="0" smtClean="0">
                        <a:solidFill>
                          <a:srgbClr val="7030A0"/>
                        </a:solidFill>
                        <a:latin typeface="Cambria Math" panose="02040503050406030204" pitchFamily="18" charset="0"/>
                        <a:cs typeface="Calibri Light" panose="020F0302020204030204" pitchFamily="34" charset="0"/>
                      </a:rPr>
                      <m:t>𝐵</m:t>
                    </m:r>
                    <m:r>
                      <a:rPr lang="pt-BR" sz="2100" i="1" dirty="0" smtClean="0">
                        <a:solidFill>
                          <a:srgbClr val="7030A0"/>
                        </a:solidFill>
                        <a:latin typeface="Cambria Math" panose="02040503050406030204" pitchFamily="18" charset="0"/>
                        <a:cs typeface="Calibri Light" panose="020F0302020204030204" pitchFamily="34" charset="0"/>
                      </a:rPr>
                      <m:t>) 2 036</m:t>
                    </m:r>
                  </m:oMath>
                </a14:m>
                <a:r>
                  <a:rPr lang="pt-BR" sz="2100" dirty="0">
                    <a:solidFill>
                      <a:srgbClr val="7030A0"/>
                    </a:solidFill>
                    <a:latin typeface="+mj-lt"/>
                    <a:cs typeface="Calibri Light" panose="020F0302020204030204" pitchFamily="34" charset="0"/>
                  </a:rPr>
                  <a:t>.</a:t>
                </a:r>
              </a:p>
              <a:p>
                <a:pPr algn="just">
                  <a:lnSpc>
                    <a:spcPct val="100000"/>
                  </a:lnSpc>
                </a:pPr>
                <a:endParaRPr lang="pt-BR" sz="22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25288" y="914401"/>
                <a:ext cx="8918712" cy="5417545"/>
              </a:xfrm>
              <a:blipFill>
                <a:blip r:embed="rId2"/>
                <a:stretch>
                  <a:fillRect l="-615" t="-562" r="-684"/>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7645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62500" lnSpcReduction="20000"/>
              </a:bodyPr>
              <a:lstStyle/>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f) </a:t>
                </a:r>
                <a:r>
                  <a:rPr lang="pt-BR" dirty="0">
                    <a:latin typeface="+mj-lt"/>
                    <a:cs typeface="Calibri Light" panose="020F0302020204030204" pitchFamily="34" charset="0"/>
                  </a:rPr>
                  <a:t>(ENEM 2010) O Salto Triplo é uma modalidade do atletismo em que o atleta dá um salto em um só pé, uma passada e um salto, nessa ordem. Sendo que o salto com impulsão em um só pé será feito de modo que o atleta caia primeiro sobre o mesmo pé que deu a impulsão; na passada ele cairá com o outro pé, do qual o salto é realizado.</a:t>
                </a:r>
              </a:p>
              <a:p>
                <a:pPr algn="just">
                  <a:lnSpc>
                    <a:spcPct val="100000"/>
                  </a:lnSpc>
                  <a:spcBef>
                    <a:spcPts val="1200"/>
                  </a:spcBef>
                  <a:spcAft>
                    <a:spcPts val="1200"/>
                  </a:spcAft>
                </a:pPr>
                <a:r>
                  <a:rPr lang="pt-BR" dirty="0">
                    <a:latin typeface="+mj-lt"/>
                    <a:cs typeface="Calibri Light" panose="020F0302020204030204" pitchFamily="34" charset="0"/>
                  </a:rPr>
                  <a:t>Um atleta da modalidade Salto Triplo, depois de estudar seus movimentos, percebeu que, do segundo para o primeiro salto, o alcance diminuía em </a:t>
                </a:r>
                <a14:m>
                  <m:oMath xmlns:m="http://schemas.openxmlformats.org/officeDocument/2006/math">
                    <m:r>
                      <a:rPr lang="pt-BR" i="1" dirty="0" smtClean="0">
                        <a:latin typeface="Cambria Math" panose="02040503050406030204" pitchFamily="18" charset="0"/>
                        <a:cs typeface="Calibri Light" panose="020F0302020204030204" pitchFamily="34" charset="0"/>
                      </a:rPr>
                      <m:t>1,2 </m:t>
                    </m:r>
                    <m:r>
                      <a:rPr lang="pt-BR" i="1" dirty="0" smtClean="0">
                        <a:latin typeface="Cambria Math" panose="02040503050406030204" pitchFamily="18" charset="0"/>
                        <a:cs typeface="Calibri Light" panose="020F0302020204030204" pitchFamily="34" charset="0"/>
                      </a:rPr>
                      <m:t>𝑚</m:t>
                    </m:r>
                  </m:oMath>
                </a14:m>
                <a:r>
                  <a:rPr lang="pt-BR" dirty="0">
                    <a:latin typeface="+mj-lt"/>
                    <a:cs typeface="Calibri Light" panose="020F0302020204030204" pitchFamily="34" charset="0"/>
                  </a:rPr>
                  <a:t>, e, do terceiro para o segundo salto, o alcance diminuía </a:t>
                </a:r>
                <a14:m>
                  <m:oMath xmlns:m="http://schemas.openxmlformats.org/officeDocument/2006/math">
                    <m:r>
                      <a:rPr lang="pt-BR" i="1" dirty="0" smtClean="0">
                        <a:latin typeface="Cambria Math" panose="02040503050406030204" pitchFamily="18" charset="0"/>
                        <a:cs typeface="Calibri Light" panose="020F0302020204030204" pitchFamily="34" charset="0"/>
                      </a:rPr>
                      <m:t>1,5 </m:t>
                    </m:r>
                    <m:r>
                      <a:rPr lang="pt-BR" i="1" dirty="0" smtClean="0">
                        <a:latin typeface="Cambria Math" panose="02040503050406030204" pitchFamily="18" charset="0"/>
                        <a:cs typeface="Calibri Light" panose="020F0302020204030204" pitchFamily="34" charset="0"/>
                      </a:rPr>
                      <m:t>𝑚</m:t>
                    </m:r>
                  </m:oMath>
                </a14:m>
                <a:r>
                  <a:rPr lang="pt-BR" dirty="0">
                    <a:latin typeface="+mj-lt"/>
                    <a:cs typeface="Calibri Light" panose="020F0302020204030204" pitchFamily="34" charset="0"/>
                  </a:rPr>
                  <a:t>. Querendo atingir a meta de </a:t>
                </a:r>
                <a14:m>
                  <m:oMath xmlns:m="http://schemas.openxmlformats.org/officeDocument/2006/math">
                    <m:r>
                      <a:rPr lang="pt-BR" i="1" dirty="0" smtClean="0">
                        <a:latin typeface="Cambria Math" panose="02040503050406030204" pitchFamily="18" charset="0"/>
                        <a:cs typeface="Calibri Light" panose="020F0302020204030204" pitchFamily="34" charset="0"/>
                      </a:rPr>
                      <m:t>17,4 </m:t>
                    </m:r>
                    <m:r>
                      <a:rPr lang="pt-BR" i="1" dirty="0" smtClean="0">
                        <a:latin typeface="Cambria Math" panose="02040503050406030204" pitchFamily="18" charset="0"/>
                        <a:cs typeface="Calibri Light" panose="020F0302020204030204" pitchFamily="34" charset="0"/>
                      </a:rPr>
                      <m:t>𝑚</m:t>
                    </m:r>
                  </m:oMath>
                </a14:m>
                <a:r>
                  <a:rPr lang="pt-BR" dirty="0">
                    <a:latin typeface="+mj-lt"/>
                    <a:cs typeface="Calibri Light" panose="020F0302020204030204" pitchFamily="34" charset="0"/>
                  </a:rPr>
                  <a:t> nessa prova e considerando os seus estudos, a distância alcançada no primeiro salto teria de estar entre</a:t>
                </a:r>
              </a:p>
              <a:p>
                <a:pPr lvl="1" algn="just">
                  <a:lnSpc>
                    <a:spcPct val="100000"/>
                  </a:lnSpc>
                  <a:spcBef>
                    <a:spcPts val="1200"/>
                  </a:spcBef>
                  <a:spcAft>
                    <a:spcPts val="1200"/>
                  </a:spcAft>
                </a:pPr>
                <a14:m>
                  <m:oMath xmlns:m="http://schemas.openxmlformats.org/officeDocument/2006/math">
                    <m:d>
                      <m:dPr>
                        <m:ctrlPr>
                          <a:rPr lang="pt-BR" i="1" dirty="0" smtClean="0">
                            <a:latin typeface="Cambria Math" panose="02040503050406030204" pitchFamily="18" charset="0"/>
                            <a:cs typeface="Calibri Light" panose="020F0302020204030204" pitchFamily="34" charset="0"/>
                          </a:rPr>
                        </m:ctrlPr>
                      </m:dPr>
                      <m:e>
                        <m:r>
                          <a:rPr lang="pt-BR" i="1" dirty="0" smtClean="0">
                            <a:latin typeface="Cambria Math" panose="02040503050406030204" pitchFamily="18" charset="0"/>
                            <a:cs typeface="Calibri Light" panose="020F0302020204030204" pitchFamily="34" charset="0"/>
                          </a:rPr>
                          <m:t>𝐴</m:t>
                        </m:r>
                      </m:e>
                    </m:d>
                    <m:r>
                      <a:rPr lang="pt-BR" b="0" i="1" dirty="0" smtClean="0">
                        <a:latin typeface="Cambria Math" panose="02040503050406030204" pitchFamily="18" charset="0"/>
                        <a:cs typeface="Calibri Light" panose="020F0302020204030204" pitchFamily="34" charset="0"/>
                      </a:rPr>
                      <m:t> 4,0 </m:t>
                    </m:r>
                    <m:r>
                      <a:rPr lang="pt-BR" b="0" i="1" dirty="0" smtClean="0">
                        <a:latin typeface="Cambria Math" panose="02040503050406030204" pitchFamily="18" charset="0"/>
                        <a:cs typeface="Calibri Light" panose="020F0302020204030204" pitchFamily="34" charset="0"/>
                      </a:rPr>
                      <m:t>𝑚</m:t>
                    </m:r>
                    <m:r>
                      <a:rPr lang="pt-BR" b="0" i="1" dirty="0" smtClean="0">
                        <a:latin typeface="Cambria Math" panose="02040503050406030204" pitchFamily="18" charset="0"/>
                        <a:cs typeface="Calibri Light" panose="020F0302020204030204" pitchFamily="34" charset="0"/>
                      </a:rPr>
                      <m:t> </m:t>
                    </m:r>
                    <m:r>
                      <a:rPr lang="pt-BR" b="0" i="1" dirty="0" smtClean="0">
                        <a:latin typeface="Cambria Math" panose="02040503050406030204" pitchFamily="18" charset="0"/>
                        <a:cs typeface="Calibri Light" panose="020F0302020204030204" pitchFamily="34" charset="0"/>
                      </a:rPr>
                      <m:t>𝑒</m:t>
                    </m:r>
                    <m:r>
                      <a:rPr lang="pt-BR" b="0" i="1" dirty="0" smtClean="0">
                        <a:latin typeface="Cambria Math" panose="02040503050406030204" pitchFamily="18" charset="0"/>
                        <a:cs typeface="Calibri Light" panose="020F0302020204030204" pitchFamily="34" charset="0"/>
                      </a:rPr>
                      <m:t> 5,0 </m:t>
                    </m:r>
                    <m:r>
                      <a:rPr lang="pt-BR" b="0" i="1" dirty="0" smtClean="0">
                        <a:latin typeface="Cambria Math" panose="02040503050406030204" pitchFamily="18" charset="0"/>
                        <a:cs typeface="Calibri Light" panose="020F0302020204030204" pitchFamily="34" charset="0"/>
                      </a:rPr>
                      <m:t>𝑚</m:t>
                    </m:r>
                  </m:oMath>
                </a14:m>
                <a:r>
                  <a:rPr lang="pt-BR" dirty="0">
                    <a:latin typeface="+mj-lt"/>
                    <a:cs typeface="Calibri Light" panose="020F0302020204030204" pitchFamily="34" charset="0"/>
                  </a:rPr>
                  <a:t>.</a:t>
                </a:r>
              </a:p>
              <a:p>
                <a:pPr lvl="1" algn="just">
                  <a:lnSpc>
                    <a:spcPct val="100000"/>
                  </a:lnSpc>
                  <a:spcBef>
                    <a:spcPts val="1200"/>
                  </a:spcBef>
                  <a:spcAft>
                    <a:spcPts val="1200"/>
                  </a:spcAft>
                </a:pPr>
                <a14:m>
                  <m:oMath xmlns:m="http://schemas.openxmlformats.org/officeDocument/2006/math">
                    <m:d>
                      <m:dPr>
                        <m:ctrlPr>
                          <a:rPr lang="pt-BR" i="1" dirty="0" smtClean="0">
                            <a:latin typeface="Cambria Math" panose="02040503050406030204" pitchFamily="18" charset="0"/>
                            <a:cs typeface="Calibri Light" panose="020F0302020204030204" pitchFamily="34" charset="0"/>
                          </a:rPr>
                        </m:ctrlPr>
                      </m:dPr>
                      <m:e>
                        <m:r>
                          <a:rPr lang="pt-BR" i="1" dirty="0" smtClean="0">
                            <a:latin typeface="Cambria Math" panose="02040503050406030204" pitchFamily="18" charset="0"/>
                            <a:cs typeface="Calibri Light" panose="020F0302020204030204" pitchFamily="34" charset="0"/>
                          </a:rPr>
                          <m:t>𝐵</m:t>
                        </m:r>
                      </m:e>
                    </m:d>
                    <m:r>
                      <a:rPr lang="pt-BR" b="0" i="1" dirty="0" smtClean="0">
                        <a:latin typeface="Cambria Math" panose="02040503050406030204" pitchFamily="18" charset="0"/>
                        <a:cs typeface="Calibri Light" panose="020F0302020204030204" pitchFamily="34" charset="0"/>
                      </a:rPr>
                      <m:t> 5</m:t>
                    </m:r>
                    <m:r>
                      <a:rPr lang="pt-BR" i="1" dirty="0">
                        <a:latin typeface="Cambria Math" panose="02040503050406030204" pitchFamily="18" charset="0"/>
                        <a:cs typeface="Calibri Light" panose="020F0302020204030204" pitchFamily="34" charset="0"/>
                      </a:rPr>
                      <m:t>,0 </m:t>
                    </m:r>
                    <m:r>
                      <a:rPr lang="pt-BR" i="1" dirty="0">
                        <a:latin typeface="Cambria Math" panose="02040503050406030204" pitchFamily="18" charset="0"/>
                        <a:cs typeface="Calibri Light" panose="020F0302020204030204" pitchFamily="34" charset="0"/>
                      </a:rPr>
                      <m:t>𝑚</m:t>
                    </m:r>
                    <m:r>
                      <a:rPr lang="pt-BR" i="1" dirty="0">
                        <a:latin typeface="Cambria Math" panose="02040503050406030204" pitchFamily="18" charset="0"/>
                        <a:cs typeface="Calibri Light" panose="020F0302020204030204" pitchFamily="34" charset="0"/>
                      </a:rPr>
                      <m:t> </m:t>
                    </m:r>
                    <m:r>
                      <a:rPr lang="pt-BR" i="1" dirty="0">
                        <a:latin typeface="Cambria Math" panose="02040503050406030204" pitchFamily="18" charset="0"/>
                        <a:cs typeface="Calibri Light" panose="020F0302020204030204" pitchFamily="34" charset="0"/>
                      </a:rPr>
                      <m:t>𝑒</m:t>
                    </m:r>
                    <m:r>
                      <a:rPr lang="pt-BR" i="1" dirty="0">
                        <a:latin typeface="Cambria Math" panose="02040503050406030204" pitchFamily="18" charset="0"/>
                        <a:cs typeface="Calibri Light" panose="020F0302020204030204" pitchFamily="34" charset="0"/>
                      </a:rPr>
                      <m:t> 6,0 </m:t>
                    </m:r>
                    <m:r>
                      <a:rPr lang="pt-BR" i="1" dirty="0">
                        <a:latin typeface="Cambria Math" panose="02040503050406030204" pitchFamily="18" charset="0"/>
                        <a:cs typeface="Calibri Light" panose="020F0302020204030204" pitchFamily="34" charset="0"/>
                      </a:rPr>
                      <m:t>𝑚</m:t>
                    </m:r>
                    <m:r>
                      <m:rPr>
                        <m:nor/>
                      </m:rPr>
                      <a:rPr lang="pt-BR" dirty="0">
                        <a:cs typeface="Calibri Light" panose="020F0302020204030204" pitchFamily="34" charset="0"/>
                      </a:rPr>
                      <m:t>.</m:t>
                    </m:r>
                  </m:oMath>
                </a14:m>
                <a:endParaRPr lang="pt-BR" dirty="0">
                  <a:cs typeface="Calibri Light" panose="020F0302020204030204" pitchFamily="34" charset="0"/>
                </a:endParaRPr>
              </a:p>
              <a:p>
                <a:pPr lvl="1" algn="just">
                  <a:lnSpc>
                    <a:spcPct val="100000"/>
                  </a:lnSpc>
                  <a:spcBef>
                    <a:spcPts val="1200"/>
                  </a:spcBef>
                  <a:spcAft>
                    <a:spcPts val="1200"/>
                  </a:spcAft>
                </a:pPr>
                <a14:m>
                  <m:oMath xmlns:m="http://schemas.openxmlformats.org/officeDocument/2006/math">
                    <m:d>
                      <m:dPr>
                        <m:ctrlPr>
                          <a:rPr lang="pt-BR" i="1" dirty="0" smtClean="0">
                            <a:latin typeface="Cambria Math" panose="02040503050406030204" pitchFamily="18" charset="0"/>
                            <a:cs typeface="Calibri Light" panose="020F0302020204030204" pitchFamily="34" charset="0"/>
                          </a:rPr>
                        </m:ctrlPr>
                      </m:dPr>
                      <m:e>
                        <m:r>
                          <a:rPr lang="pt-BR" i="1" dirty="0" smtClean="0">
                            <a:latin typeface="Cambria Math" panose="02040503050406030204" pitchFamily="18" charset="0"/>
                            <a:cs typeface="Calibri Light" panose="020F0302020204030204" pitchFamily="34" charset="0"/>
                          </a:rPr>
                          <m:t>𝐶</m:t>
                        </m:r>
                      </m:e>
                    </m:d>
                    <m:r>
                      <a:rPr lang="pt-BR" b="0" i="1" dirty="0" smtClean="0">
                        <a:latin typeface="Cambria Math" panose="02040503050406030204" pitchFamily="18" charset="0"/>
                        <a:cs typeface="Calibri Light" panose="020F0302020204030204" pitchFamily="34" charset="0"/>
                      </a:rPr>
                      <m:t> 6</m:t>
                    </m:r>
                    <m:r>
                      <a:rPr lang="pt-BR" i="1" dirty="0">
                        <a:latin typeface="Cambria Math" panose="02040503050406030204" pitchFamily="18" charset="0"/>
                        <a:cs typeface="Calibri Light" panose="020F0302020204030204" pitchFamily="34" charset="0"/>
                      </a:rPr>
                      <m:t>,0 </m:t>
                    </m:r>
                    <m:r>
                      <a:rPr lang="pt-BR" i="1" dirty="0">
                        <a:latin typeface="Cambria Math" panose="02040503050406030204" pitchFamily="18" charset="0"/>
                        <a:cs typeface="Calibri Light" panose="020F0302020204030204" pitchFamily="34" charset="0"/>
                      </a:rPr>
                      <m:t>𝑚</m:t>
                    </m:r>
                    <m:r>
                      <a:rPr lang="pt-BR" i="1" dirty="0">
                        <a:latin typeface="Cambria Math" panose="02040503050406030204" pitchFamily="18" charset="0"/>
                        <a:cs typeface="Calibri Light" panose="020F0302020204030204" pitchFamily="34" charset="0"/>
                      </a:rPr>
                      <m:t> </m:t>
                    </m:r>
                    <m:r>
                      <a:rPr lang="pt-BR" i="1" dirty="0">
                        <a:latin typeface="Cambria Math" panose="02040503050406030204" pitchFamily="18" charset="0"/>
                        <a:cs typeface="Calibri Light" panose="020F0302020204030204" pitchFamily="34" charset="0"/>
                      </a:rPr>
                      <m:t>𝑒</m:t>
                    </m:r>
                    <m:r>
                      <a:rPr lang="pt-BR" i="1" dirty="0">
                        <a:latin typeface="Cambria Math" panose="02040503050406030204" pitchFamily="18" charset="0"/>
                        <a:cs typeface="Calibri Light" panose="020F0302020204030204" pitchFamily="34" charset="0"/>
                      </a:rPr>
                      <m:t> 7,0 </m:t>
                    </m:r>
                    <m:r>
                      <a:rPr lang="pt-BR" i="1" dirty="0">
                        <a:latin typeface="Cambria Math" panose="02040503050406030204" pitchFamily="18" charset="0"/>
                        <a:cs typeface="Calibri Light" panose="020F0302020204030204" pitchFamily="34" charset="0"/>
                      </a:rPr>
                      <m:t>𝑚</m:t>
                    </m:r>
                    <m:r>
                      <m:rPr>
                        <m:nor/>
                      </m:rPr>
                      <a:rPr lang="pt-BR" dirty="0">
                        <a:cs typeface="Calibri Light" panose="020F0302020204030204" pitchFamily="34" charset="0"/>
                      </a:rPr>
                      <m:t>.</m:t>
                    </m:r>
                  </m:oMath>
                </a14:m>
                <a:endParaRPr lang="pt-BR" dirty="0">
                  <a:cs typeface="Calibri Light" panose="020F0302020204030204" pitchFamily="34" charset="0"/>
                </a:endParaRPr>
              </a:p>
              <a:p>
                <a:pPr lvl="1" algn="just">
                  <a:lnSpc>
                    <a:spcPct val="100000"/>
                  </a:lnSpc>
                  <a:spcBef>
                    <a:spcPts val="1200"/>
                  </a:spcBef>
                  <a:spcAft>
                    <a:spcPts val="1200"/>
                  </a:spcAft>
                </a:pPr>
                <a14:m>
                  <m:oMath xmlns:m="http://schemas.openxmlformats.org/officeDocument/2006/math">
                    <m:d>
                      <m:dPr>
                        <m:ctrlPr>
                          <a:rPr lang="pt-BR" i="1" dirty="0" smtClean="0">
                            <a:latin typeface="Cambria Math" panose="02040503050406030204" pitchFamily="18" charset="0"/>
                            <a:cs typeface="Calibri Light" panose="020F0302020204030204" pitchFamily="34" charset="0"/>
                          </a:rPr>
                        </m:ctrlPr>
                      </m:dPr>
                      <m:e>
                        <m:r>
                          <a:rPr lang="pt-BR" i="1" dirty="0" smtClean="0">
                            <a:latin typeface="Cambria Math" panose="02040503050406030204" pitchFamily="18" charset="0"/>
                            <a:cs typeface="Calibri Light" panose="020F0302020204030204" pitchFamily="34" charset="0"/>
                          </a:rPr>
                          <m:t>𝐷</m:t>
                        </m:r>
                      </m:e>
                    </m:d>
                    <m:r>
                      <a:rPr lang="pt-BR" b="0" i="1" dirty="0" smtClean="0">
                        <a:latin typeface="Cambria Math" panose="02040503050406030204" pitchFamily="18" charset="0"/>
                        <a:cs typeface="Calibri Light" panose="020F0302020204030204" pitchFamily="34" charset="0"/>
                      </a:rPr>
                      <m:t> 7</m:t>
                    </m:r>
                    <m:r>
                      <a:rPr lang="pt-BR" i="1" dirty="0">
                        <a:latin typeface="Cambria Math" panose="02040503050406030204" pitchFamily="18" charset="0"/>
                        <a:cs typeface="Calibri Light" panose="020F0302020204030204" pitchFamily="34" charset="0"/>
                      </a:rPr>
                      <m:t>,0 </m:t>
                    </m:r>
                    <m:r>
                      <a:rPr lang="pt-BR" i="1" dirty="0">
                        <a:latin typeface="Cambria Math" panose="02040503050406030204" pitchFamily="18" charset="0"/>
                        <a:cs typeface="Calibri Light" panose="020F0302020204030204" pitchFamily="34" charset="0"/>
                      </a:rPr>
                      <m:t>𝑚</m:t>
                    </m:r>
                    <m:r>
                      <a:rPr lang="pt-BR" i="1" dirty="0">
                        <a:latin typeface="Cambria Math" panose="02040503050406030204" pitchFamily="18" charset="0"/>
                        <a:cs typeface="Calibri Light" panose="020F0302020204030204" pitchFamily="34" charset="0"/>
                      </a:rPr>
                      <m:t> </m:t>
                    </m:r>
                    <m:r>
                      <a:rPr lang="pt-BR" i="1" dirty="0">
                        <a:latin typeface="Cambria Math" panose="02040503050406030204" pitchFamily="18" charset="0"/>
                        <a:cs typeface="Calibri Light" panose="020F0302020204030204" pitchFamily="34" charset="0"/>
                      </a:rPr>
                      <m:t>𝑒</m:t>
                    </m:r>
                    <m:r>
                      <a:rPr lang="pt-BR" i="1" dirty="0">
                        <a:latin typeface="Cambria Math" panose="02040503050406030204" pitchFamily="18" charset="0"/>
                        <a:cs typeface="Calibri Light" panose="020F0302020204030204" pitchFamily="34" charset="0"/>
                      </a:rPr>
                      <m:t> 8,0 </m:t>
                    </m:r>
                    <m:r>
                      <a:rPr lang="pt-BR" i="1" dirty="0">
                        <a:latin typeface="Cambria Math" panose="02040503050406030204" pitchFamily="18" charset="0"/>
                        <a:cs typeface="Calibri Light" panose="020F0302020204030204" pitchFamily="34" charset="0"/>
                      </a:rPr>
                      <m:t>𝑚</m:t>
                    </m:r>
                    <m:r>
                      <m:rPr>
                        <m:nor/>
                      </m:rPr>
                      <a:rPr lang="pt-BR" dirty="0">
                        <a:cs typeface="Calibri Light" panose="020F0302020204030204" pitchFamily="34" charset="0"/>
                      </a:rPr>
                      <m:t>.</m:t>
                    </m:r>
                  </m:oMath>
                </a14:m>
                <a:endParaRPr lang="pt-BR" dirty="0">
                  <a:cs typeface="Calibri Light" panose="020F0302020204030204" pitchFamily="34" charset="0"/>
                </a:endParaRPr>
              </a:p>
              <a:p>
                <a:pPr lvl="1" algn="just">
                  <a:lnSpc>
                    <a:spcPct val="100000"/>
                  </a:lnSpc>
                  <a:spcBef>
                    <a:spcPts val="1200"/>
                  </a:spcBef>
                  <a:spcAft>
                    <a:spcPts val="1200"/>
                  </a:spcAft>
                </a:pPr>
                <a14:m>
                  <m:oMath xmlns:m="http://schemas.openxmlformats.org/officeDocument/2006/math">
                    <m:d>
                      <m:dPr>
                        <m:ctrlPr>
                          <a:rPr lang="pt-BR" i="1" dirty="0" smtClean="0">
                            <a:latin typeface="Cambria Math" panose="02040503050406030204" pitchFamily="18" charset="0"/>
                            <a:cs typeface="Calibri Light" panose="020F0302020204030204" pitchFamily="34" charset="0"/>
                          </a:rPr>
                        </m:ctrlPr>
                      </m:dPr>
                      <m:e>
                        <m:r>
                          <a:rPr lang="pt-BR" i="1" dirty="0" smtClean="0">
                            <a:latin typeface="Cambria Math" panose="02040503050406030204" pitchFamily="18" charset="0"/>
                            <a:cs typeface="Calibri Light" panose="020F0302020204030204" pitchFamily="34" charset="0"/>
                          </a:rPr>
                          <m:t>𝐸</m:t>
                        </m:r>
                      </m:e>
                    </m:d>
                    <m:r>
                      <a:rPr lang="pt-BR" b="0" i="1" dirty="0" smtClean="0">
                        <a:latin typeface="Cambria Math" panose="02040503050406030204" pitchFamily="18" charset="0"/>
                        <a:cs typeface="Calibri Light" panose="020F0302020204030204" pitchFamily="34" charset="0"/>
                      </a:rPr>
                      <m:t> 8</m:t>
                    </m:r>
                    <m:r>
                      <a:rPr lang="pt-BR" i="1" dirty="0">
                        <a:latin typeface="Cambria Math" panose="02040503050406030204" pitchFamily="18" charset="0"/>
                        <a:cs typeface="Calibri Light" panose="020F0302020204030204" pitchFamily="34" charset="0"/>
                      </a:rPr>
                      <m:t>,0 </m:t>
                    </m:r>
                    <m:r>
                      <a:rPr lang="pt-BR" i="1" dirty="0">
                        <a:latin typeface="Cambria Math" panose="02040503050406030204" pitchFamily="18" charset="0"/>
                        <a:cs typeface="Calibri Light" panose="020F0302020204030204" pitchFamily="34" charset="0"/>
                      </a:rPr>
                      <m:t>𝑚</m:t>
                    </m:r>
                    <m:r>
                      <a:rPr lang="pt-BR" i="1" dirty="0">
                        <a:latin typeface="Cambria Math" panose="02040503050406030204" pitchFamily="18" charset="0"/>
                        <a:cs typeface="Calibri Light" panose="020F0302020204030204" pitchFamily="34" charset="0"/>
                      </a:rPr>
                      <m:t> </m:t>
                    </m:r>
                    <m:r>
                      <a:rPr lang="pt-BR" i="1" dirty="0">
                        <a:latin typeface="Cambria Math" panose="02040503050406030204" pitchFamily="18" charset="0"/>
                        <a:cs typeface="Calibri Light" panose="020F0302020204030204" pitchFamily="34" charset="0"/>
                      </a:rPr>
                      <m:t>𝑒</m:t>
                    </m:r>
                    <m:r>
                      <a:rPr lang="pt-BR" i="1" dirty="0">
                        <a:latin typeface="Cambria Math" panose="02040503050406030204" pitchFamily="18" charset="0"/>
                        <a:cs typeface="Calibri Light" panose="020F0302020204030204" pitchFamily="34" charset="0"/>
                      </a:rPr>
                      <m:t> 9,0 </m:t>
                    </m:r>
                    <m:r>
                      <a:rPr lang="pt-BR" i="1" dirty="0">
                        <a:latin typeface="Cambria Math" panose="02040503050406030204" pitchFamily="18" charset="0"/>
                        <a:cs typeface="Calibri Light" panose="020F0302020204030204" pitchFamily="34" charset="0"/>
                      </a:rPr>
                      <m:t>𝑚</m:t>
                    </m:r>
                    <m:r>
                      <m:rPr>
                        <m:nor/>
                      </m:rPr>
                      <a:rPr lang="pt-BR" dirty="0">
                        <a:cs typeface="Calibri Light" panose="020F0302020204030204" pitchFamily="34" charset="0"/>
                      </a:rPr>
                      <m:t>.</m:t>
                    </m:r>
                  </m:oMath>
                </a14:m>
                <a:endParaRPr lang="pt-BR" dirty="0">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517" t="-1462" r="-591"/>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5510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92500" lnSpcReduction="20000"/>
              </a:bodyPr>
              <a:lstStyle/>
              <a:p>
                <a:pPr>
                  <a:lnSpc>
                    <a:spcPct val="100000"/>
                  </a:lnSpc>
                </a:pPr>
                <a:r>
                  <a:rPr lang="pt-BR" sz="2400" b="0" dirty="0">
                    <a:solidFill>
                      <a:srgbClr val="FF0000"/>
                    </a:solidFill>
                    <a:cs typeface="Calibri Light" panose="020F0302020204030204" pitchFamily="34" charset="0"/>
                  </a:rPr>
                  <a:t>Resposta:</a:t>
                </a:r>
              </a:p>
              <a:p>
                <a:pPr marL="0" indent="0" algn="ctr">
                  <a:lnSpc>
                    <a:spcPct val="100000"/>
                  </a:lnSpc>
                  <a:buNone/>
                </a:pPr>
                <a14:m>
                  <m:oMath xmlns:m="http://schemas.openxmlformats.org/officeDocument/2006/math">
                    <m:r>
                      <a:rPr lang="pt-BR" sz="2400" b="0" i="1" smtClean="0">
                        <a:latin typeface="Cambria Math" panose="02040503050406030204" pitchFamily="18" charset="0"/>
                        <a:cs typeface="Calibri Light" panose="020F0302020204030204" pitchFamily="34" charset="0"/>
                      </a:rPr>
                      <m:t>𝑥</m:t>
                    </m:r>
                  </m:oMath>
                </a14:m>
                <a:r>
                  <a:rPr lang="pt-BR" sz="2400" dirty="0">
                    <a:latin typeface="+mj-lt"/>
                    <a:cs typeface="Calibri Light" panose="020F0302020204030204" pitchFamily="34" charset="0"/>
                  </a:rPr>
                  <a:t> é a distância percorrida no primeiro salto</a:t>
                </a:r>
              </a:p>
              <a:p>
                <a:pPr marL="0" indent="0" algn="ctr">
                  <a:lnSpc>
                    <a:spcPct val="100000"/>
                  </a:lnSpc>
                  <a:buNone/>
                </a:pPr>
                <a14:m>
                  <m:oMath xmlns:m="http://schemas.openxmlformats.org/officeDocument/2006/math">
                    <m:r>
                      <a:rPr lang="pt-BR" sz="2400" b="0" i="1" smtClean="0">
                        <a:latin typeface="Cambria Math" panose="02040503050406030204" pitchFamily="18" charset="0"/>
                        <a:cs typeface="Calibri Light" panose="020F0302020204030204" pitchFamily="34" charset="0"/>
                      </a:rPr>
                      <m:t>𝑥</m:t>
                    </m:r>
                    <m:r>
                      <a:rPr lang="pt-BR" sz="2400" b="0" i="1" smtClean="0">
                        <a:latin typeface="Cambria Math" panose="02040503050406030204" pitchFamily="18" charset="0"/>
                        <a:cs typeface="Calibri Light" panose="020F0302020204030204" pitchFamily="34" charset="0"/>
                      </a:rPr>
                      <m:t>−1,2</m:t>
                    </m:r>
                  </m:oMath>
                </a14:m>
                <a:r>
                  <a:rPr lang="pt-BR" sz="2400" dirty="0">
                    <a:latin typeface="+mj-lt"/>
                    <a:cs typeface="Calibri Light" panose="020F0302020204030204" pitchFamily="34" charset="0"/>
                  </a:rPr>
                  <a:t> é a distância percorrida no segundo salto</a:t>
                </a:r>
              </a:p>
              <a:p>
                <a:pPr marL="0" indent="0" algn="ctr">
                  <a:lnSpc>
                    <a:spcPct val="100000"/>
                  </a:lnSpc>
                  <a:buNone/>
                </a:pPr>
                <a14:m>
                  <m:oMath xmlns:m="http://schemas.openxmlformats.org/officeDocument/2006/math">
                    <m:d>
                      <m:dPr>
                        <m:ctrlPr>
                          <a:rPr lang="pt-BR" sz="2400" i="1" smtClean="0">
                            <a:latin typeface="Cambria Math" panose="02040503050406030204" pitchFamily="18" charset="0"/>
                            <a:cs typeface="Calibri Light" panose="020F0302020204030204" pitchFamily="34" charset="0"/>
                          </a:rPr>
                        </m:ctrlPr>
                      </m:dPr>
                      <m:e>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−1,2</m:t>
                        </m:r>
                      </m:e>
                    </m:d>
                    <m:r>
                      <a:rPr lang="pt-BR" sz="2400" b="0" i="1" smtClean="0">
                        <a:latin typeface="Cambria Math" panose="02040503050406030204" pitchFamily="18" charset="0"/>
                        <a:cs typeface="Calibri Light" panose="020F0302020204030204" pitchFamily="34" charset="0"/>
                      </a:rPr>
                      <m:t>−1,5</m:t>
                    </m:r>
                  </m:oMath>
                </a14:m>
                <a:r>
                  <a:rPr lang="pt-BR" sz="2400" dirty="0">
                    <a:latin typeface="+mj-lt"/>
                    <a:cs typeface="Calibri Light" panose="020F0302020204030204" pitchFamily="34" charset="0"/>
                  </a:rPr>
                  <a:t> é a distância percorrida no terceiro salto</a:t>
                </a:r>
              </a:p>
              <a:p>
                <a:pPr marL="0" indent="0" algn="ctr">
                  <a:lnSpc>
                    <a:spcPct val="100000"/>
                  </a:lnSpc>
                  <a:buNone/>
                </a:pPr>
                <a14:m>
                  <m:oMath xmlns:m="http://schemas.openxmlformats.org/officeDocument/2006/math">
                    <m:r>
                      <a:rPr lang="pt-BR" sz="2400" b="0" i="1" smtClean="0">
                        <a:latin typeface="Cambria Math" panose="02040503050406030204" pitchFamily="18" charset="0"/>
                        <a:cs typeface="Calibri Light" panose="020F0302020204030204" pitchFamily="34" charset="0"/>
                      </a:rPr>
                      <m:t>17,4</m:t>
                    </m:r>
                  </m:oMath>
                </a14:m>
                <a:r>
                  <a:rPr lang="pt-BR" sz="2400" dirty="0">
                    <a:latin typeface="+mj-lt"/>
                    <a:cs typeface="Calibri Light" panose="020F0302020204030204" pitchFamily="34" charset="0"/>
                  </a:rPr>
                  <a:t> é a distância total (soma dos primeiro, segundo e terceiro salto)</a:t>
                </a:r>
              </a:p>
              <a:p>
                <a:pPr marL="0" indent="0" algn="ctr">
                  <a:lnSpc>
                    <a:spcPct val="100000"/>
                  </a:lnSpc>
                  <a:buNone/>
                </a:pPr>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cs typeface="Calibri Light" panose="020F0302020204030204" pitchFamily="34" charset="0"/>
                        </a:rPr>
                        <m:t>𝑥</m:t>
                      </m:r>
                      <m:r>
                        <a:rPr lang="pt-BR" sz="2400" b="0" i="1" smtClean="0">
                          <a:latin typeface="Cambria Math" panose="02040503050406030204" pitchFamily="18" charset="0"/>
                          <a:cs typeface="Calibri Light" panose="020F0302020204030204" pitchFamily="34" charset="0"/>
                        </a:rPr>
                        <m:t>+</m:t>
                      </m:r>
                      <m:d>
                        <m:dPr>
                          <m:ctrlPr>
                            <a:rPr lang="pt-BR" sz="2400" b="0" i="1" smtClean="0">
                              <a:latin typeface="Cambria Math" panose="02040503050406030204" pitchFamily="18" charset="0"/>
                              <a:cs typeface="Calibri Light" panose="020F0302020204030204" pitchFamily="34" charset="0"/>
                            </a:rPr>
                          </m:ctrlPr>
                        </m:dPr>
                        <m:e>
                          <m:r>
                            <a:rPr lang="pt-BR" sz="2400" b="0" i="1" smtClean="0">
                              <a:latin typeface="Cambria Math" panose="02040503050406030204" pitchFamily="18" charset="0"/>
                              <a:cs typeface="Calibri Light" panose="020F0302020204030204" pitchFamily="34" charset="0"/>
                            </a:rPr>
                            <m:t>𝑥</m:t>
                          </m:r>
                          <m:r>
                            <a:rPr lang="pt-BR" sz="2400" b="0" i="1" smtClean="0">
                              <a:latin typeface="Cambria Math" panose="02040503050406030204" pitchFamily="18" charset="0"/>
                              <a:cs typeface="Calibri Light" panose="020F0302020204030204" pitchFamily="34" charset="0"/>
                            </a:rPr>
                            <m:t>−1,2</m:t>
                          </m:r>
                        </m:e>
                      </m:d>
                      <m:r>
                        <a:rPr lang="pt-BR" sz="2400" b="0" i="1" smtClean="0">
                          <a:latin typeface="Cambria Math" panose="02040503050406030204" pitchFamily="18" charset="0"/>
                          <a:cs typeface="Calibri Light" panose="020F0302020204030204" pitchFamily="34" charset="0"/>
                        </a:rPr>
                        <m:t>+</m:t>
                      </m:r>
                      <m:d>
                        <m:dPr>
                          <m:begChr m:val="["/>
                          <m:endChr m:val="]"/>
                          <m:ctrlPr>
                            <a:rPr lang="pt-BR" sz="2400" b="0" i="1" smtClean="0">
                              <a:latin typeface="Cambria Math" panose="02040503050406030204" pitchFamily="18" charset="0"/>
                              <a:cs typeface="Calibri Light" panose="020F0302020204030204" pitchFamily="34" charset="0"/>
                            </a:rPr>
                          </m:ctrlPr>
                        </m:dPr>
                        <m:e>
                          <m:d>
                            <m:dPr>
                              <m:ctrlPr>
                                <a:rPr lang="pt-BR" sz="2400" b="0" i="1" smtClean="0">
                                  <a:latin typeface="Cambria Math" panose="02040503050406030204" pitchFamily="18" charset="0"/>
                                  <a:cs typeface="Calibri Light" panose="020F0302020204030204" pitchFamily="34" charset="0"/>
                                </a:rPr>
                              </m:ctrlPr>
                            </m:dPr>
                            <m:e>
                              <m:r>
                                <a:rPr lang="pt-BR" sz="2400" b="0" i="1" smtClean="0">
                                  <a:latin typeface="Cambria Math" panose="02040503050406030204" pitchFamily="18" charset="0"/>
                                  <a:cs typeface="Calibri Light" panose="020F0302020204030204" pitchFamily="34" charset="0"/>
                                </a:rPr>
                                <m:t>𝑥</m:t>
                              </m:r>
                              <m:r>
                                <a:rPr lang="pt-BR" sz="2400" b="0" i="1" smtClean="0">
                                  <a:latin typeface="Cambria Math" panose="02040503050406030204" pitchFamily="18" charset="0"/>
                                  <a:cs typeface="Calibri Light" panose="020F0302020204030204" pitchFamily="34" charset="0"/>
                                </a:rPr>
                                <m:t>−1,2</m:t>
                              </m:r>
                            </m:e>
                          </m:d>
                          <m:r>
                            <a:rPr lang="pt-BR" sz="2400" b="0" i="1" smtClean="0">
                              <a:latin typeface="Cambria Math" panose="02040503050406030204" pitchFamily="18" charset="0"/>
                              <a:cs typeface="Calibri Light" panose="020F0302020204030204" pitchFamily="34" charset="0"/>
                            </a:rPr>
                            <m:t>−1,5</m:t>
                          </m:r>
                        </m:e>
                      </m:d>
                      <m:r>
                        <a:rPr lang="pt-BR" sz="2400" b="0" i="1" smtClean="0">
                          <a:latin typeface="Cambria Math" panose="02040503050406030204" pitchFamily="18" charset="0"/>
                          <a:cs typeface="Calibri Light" panose="020F0302020204030204" pitchFamily="34" charset="0"/>
                        </a:rPr>
                        <m:t>=17,4</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m:t>
                      </m:r>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−1,2+</m:t>
                      </m:r>
                      <m:d>
                        <m:dPr>
                          <m:ctrlPr>
                            <a:rPr lang="pt-BR" sz="2400" i="1">
                              <a:latin typeface="Cambria Math" panose="02040503050406030204" pitchFamily="18" charset="0"/>
                              <a:cs typeface="Calibri Light" panose="020F0302020204030204" pitchFamily="34" charset="0"/>
                            </a:rPr>
                          </m:ctrlPr>
                        </m:dPr>
                        <m:e>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−1,2</m:t>
                          </m:r>
                        </m:e>
                      </m:d>
                      <m:r>
                        <a:rPr lang="pt-BR" sz="2400" i="1">
                          <a:latin typeface="Cambria Math" panose="02040503050406030204" pitchFamily="18" charset="0"/>
                          <a:cs typeface="Calibri Light" panose="020F0302020204030204" pitchFamily="34" charset="0"/>
                        </a:rPr>
                        <m:t>−1,5=17,4</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m:t>
                      </m:r>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−1,2+</m:t>
                      </m:r>
                      <m:r>
                        <a:rPr lang="pt-BR" sz="2400" i="1">
                          <a:latin typeface="Cambria Math" panose="02040503050406030204" pitchFamily="18" charset="0"/>
                          <a:cs typeface="Calibri Light" panose="020F0302020204030204" pitchFamily="34" charset="0"/>
                        </a:rPr>
                        <m:t>𝑥</m:t>
                      </m:r>
                      <m:r>
                        <a:rPr lang="pt-BR" sz="2400" i="1">
                          <a:latin typeface="Cambria Math" panose="02040503050406030204" pitchFamily="18" charset="0"/>
                          <a:cs typeface="Calibri Light" panose="020F0302020204030204" pitchFamily="34" charset="0"/>
                        </a:rPr>
                        <m:t>−1,2−1,5=17,4</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cs typeface="Calibri Light" panose="020F0302020204030204" pitchFamily="34" charset="0"/>
                        </a:rPr>
                        <m:t>3</m:t>
                      </m:r>
                      <m:r>
                        <a:rPr lang="pt-BR" sz="2400" i="1" smtClean="0">
                          <a:latin typeface="Cambria Math" panose="02040503050406030204" pitchFamily="18" charset="0"/>
                          <a:cs typeface="Calibri Light" panose="020F0302020204030204" pitchFamily="34" charset="0"/>
                        </a:rPr>
                        <m:t>𝑥</m:t>
                      </m:r>
                      <m:r>
                        <a:rPr lang="pt-BR" sz="2400" i="1" smtClean="0">
                          <a:latin typeface="Cambria Math" panose="02040503050406030204" pitchFamily="18" charset="0"/>
                          <a:cs typeface="Calibri Light" panose="020F0302020204030204" pitchFamily="34" charset="0"/>
                        </a:rPr>
                        <m:t>−3,9=17,4</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cs typeface="Calibri Light" panose="020F0302020204030204" pitchFamily="34" charset="0"/>
                        </a:rPr>
                        <m:t>3</m:t>
                      </m:r>
                      <m:r>
                        <a:rPr lang="pt-BR" sz="2400" i="1" smtClean="0">
                          <a:latin typeface="Cambria Math" panose="02040503050406030204" pitchFamily="18" charset="0"/>
                          <a:cs typeface="Calibri Light" panose="020F0302020204030204" pitchFamily="34" charset="0"/>
                        </a:rPr>
                        <m:t>𝑥</m:t>
                      </m:r>
                      <m:r>
                        <a:rPr lang="pt-BR" sz="2400" i="1" smtClean="0">
                          <a:latin typeface="Cambria Math" panose="02040503050406030204" pitchFamily="18" charset="0"/>
                          <a:cs typeface="Calibri Light" panose="020F0302020204030204" pitchFamily="34" charset="0"/>
                        </a:rPr>
                        <m:t>−3,9+3,9=17,4+3,9</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cs typeface="Calibri Light" panose="020F0302020204030204" pitchFamily="34" charset="0"/>
                        </a:rPr>
                        <m:t>3</m:t>
                      </m:r>
                      <m:r>
                        <a:rPr lang="pt-BR" sz="2400" i="1" smtClean="0">
                          <a:latin typeface="Cambria Math" panose="02040503050406030204" pitchFamily="18" charset="0"/>
                          <a:cs typeface="Calibri Light" panose="020F0302020204030204" pitchFamily="34" charset="0"/>
                        </a:rPr>
                        <m:t>𝑥</m:t>
                      </m:r>
                      <m:r>
                        <a:rPr lang="pt-BR" sz="2400" i="1" smtClean="0">
                          <a:latin typeface="Cambria Math" panose="02040503050406030204" pitchFamily="18" charset="0"/>
                          <a:cs typeface="Calibri Light" panose="020F0302020204030204" pitchFamily="34" charset="0"/>
                        </a:rPr>
                        <m:t>=21,3</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886" t="-2025"/>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6893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cs typeface="Calibri Light" panose="020F0302020204030204" pitchFamily="34" charset="0"/>
                        </a:rPr>
                        <m:t>3</m:t>
                      </m:r>
                      <m:r>
                        <a:rPr lang="pt-BR" sz="2400" i="1" smtClean="0">
                          <a:latin typeface="Cambria Math" panose="02040503050406030204" pitchFamily="18" charset="0"/>
                          <a:cs typeface="Calibri Light" panose="020F0302020204030204" pitchFamily="34" charset="0"/>
                        </a:rPr>
                        <m:t>𝑥</m:t>
                      </m:r>
                      <m:r>
                        <a:rPr lang="pt-BR" sz="2400" i="1" smtClean="0">
                          <a:latin typeface="Cambria Math" panose="02040503050406030204" pitchFamily="18" charset="0"/>
                          <a:cs typeface="Calibri Light" panose="020F0302020204030204" pitchFamily="34" charset="0"/>
                        </a:rPr>
                        <m:t>=21,3</m:t>
                      </m:r>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cs typeface="Calibri Light" panose="020F0302020204030204" pitchFamily="34" charset="0"/>
                            </a:rPr>
                          </m:ctrlPr>
                        </m:fPr>
                        <m:num>
                          <m:r>
                            <a:rPr lang="pt-BR" sz="2400" i="1">
                              <a:latin typeface="Cambria Math" panose="02040503050406030204" pitchFamily="18" charset="0"/>
                              <a:cs typeface="Calibri Light" panose="020F0302020204030204" pitchFamily="34" charset="0"/>
                            </a:rPr>
                            <m:t>3</m:t>
                          </m:r>
                          <m:r>
                            <a:rPr lang="pt-BR" sz="2400" i="1">
                              <a:latin typeface="Cambria Math" panose="02040503050406030204" pitchFamily="18" charset="0"/>
                              <a:cs typeface="Calibri Light" panose="020F0302020204030204" pitchFamily="34" charset="0"/>
                            </a:rPr>
                            <m:t>𝑥</m:t>
                          </m:r>
                        </m:num>
                        <m:den>
                          <m:r>
                            <a:rPr lang="pt-BR" sz="2400" b="0" i="1" smtClean="0">
                              <a:latin typeface="Cambria Math" panose="02040503050406030204" pitchFamily="18" charset="0"/>
                              <a:cs typeface="Calibri Light" panose="020F0302020204030204" pitchFamily="34" charset="0"/>
                            </a:rPr>
                            <m:t>3</m:t>
                          </m:r>
                        </m:den>
                      </m:f>
                      <m:r>
                        <a:rPr lang="pt-BR" sz="2400" i="1" smtClean="0">
                          <a:latin typeface="Cambria Math" panose="02040503050406030204" pitchFamily="18" charset="0"/>
                          <a:cs typeface="Calibri Light" panose="020F0302020204030204" pitchFamily="34" charset="0"/>
                        </a:rPr>
                        <m:t>=</m:t>
                      </m:r>
                      <m:f>
                        <m:fPr>
                          <m:ctrlPr>
                            <a:rPr lang="pt-BR" sz="2400" i="1" smtClean="0">
                              <a:latin typeface="Cambria Math" panose="02040503050406030204" pitchFamily="18" charset="0"/>
                              <a:cs typeface="Calibri Light" panose="020F0302020204030204" pitchFamily="34" charset="0"/>
                            </a:rPr>
                          </m:ctrlPr>
                        </m:fPr>
                        <m:num>
                          <m:r>
                            <a:rPr lang="pt-BR" sz="2400" i="1">
                              <a:latin typeface="Cambria Math" panose="02040503050406030204" pitchFamily="18" charset="0"/>
                              <a:cs typeface="Calibri Light" panose="020F0302020204030204" pitchFamily="34" charset="0"/>
                            </a:rPr>
                            <m:t>21,3</m:t>
                          </m:r>
                        </m:num>
                        <m:den>
                          <m:r>
                            <a:rPr lang="pt-BR" sz="2400" b="0" i="1" smtClean="0">
                              <a:latin typeface="Cambria Math" panose="02040503050406030204" pitchFamily="18" charset="0"/>
                              <a:cs typeface="Calibri Light" panose="020F0302020204030204" pitchFamily="34" charset="0"/>
                            </a:rPr>
                            <m:t>3</m:t>
                          </m:r>
                        </m:den>
                      </m:f>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cs typeface="Calibri Light" panose="020F0302020204030204" pitchFamily="34" charset="0"/>
                        </a:rPr>
                        <m:t>𝑥</m:t>
                      </m:r>
                      <m:r>
                        <a:rPr lang="pt-BR" sz="2400" i="1" smtClean="0">
                          <a:latin typeface="Cambria Math" panose="02040503050406030204" pitchFamily="18" charset="0"/>
                          <a:cs typeface="Calibri Light" panose="020F0302020204030204" pitchFamily="34" charset="0"/>
                        </a:rPr>
                        <m:t>=</m:t>
                      </m:r>
                      <m:f>
                        <m:fPr>
                          <m:ctrlPr>
                            <a:rPr lang="pt-BR" sz="2400" i="1" smtClean="0">
                              <a:latin typeface="Cambria Math" panose="02040503050406030204" pitchFamily="18" charset="0"/>
                              <a:cs typeface="Calibri Light" panose="020F0302020204030204" pitchFamily="34" charset="0"/>
                            </a:rPr>
                          </m:ctrlPr>
                        </m:fPr>
                        <m:num>
                          <m:r>
                            <a:rPr lang="pt-BR" sz="2400" i="1">
                              <a:latin typeface="Cambria Math" panose="02040503050406030204" pitchFamily="18" charset="0"/>
                              <a:cs typeface="Calibri Light" panose="020F0302020204030204" pitchFamily="34" charset="0"/>
                            </a:rPr>
                            <m:t>21,3</m:t>
                          </m:r>
                        </m:num>
                        <m:den>
                          <m:r>
                            <a:rPr lang="pt-BR" sz="2400" b="0" i="1" smtClean="0">
                              <a:latin typeface="Cambria Math" panose="02040503050406030204" pitchFamily="18" charset="0"/>
                              <a:cs typeface="Calibri Light" panose="020F0302020204030204" pitchFamily="34" charset="0"/>
                            </a:rPr>
                            <m:t>3</m:t>
                          </m:r>
                        </m:den>
                      </m:f>
                    </m:oMath>
                  </m:oMathPara>
                </a14:m>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sz="2400" i="1" smtClean="0">
                          <a:solidFill>
                            <a:srgbClr val="7030A0"/>
                          </a:solidFill>
                          <a:latin typeface="Cambria Math" panose="02040503050406030204" pitchFamily="18" charset="0"/>
                          <a:cs typeface="Calibri Light" panose="020F0302020204030204" pitchFamily="34" charset="0"/>
                        </a:rPr>
                        <m:t>𝑥</m:t>
                      </m:r>
                      <m:r>
                        <a:rPr lang="pt-BR" sz="2400" i="1" smtClean="0">
                          <a:solidFill>
                            <a:srgbClr val="7030A0"/>
                          </a:solidFill>
                          <a:latin typeface="Cambria Math" panose="02040503050406030204" pitchFamily="18" charset="0"/>
                          <a:cs typeface="Calibri Light" panose="020F0302020204030204" pitchFamily="34" charset="0"/>
                        </a:rPr>
                        <m:t>=7,1</m:t>
                      </m:r>
                    </m:oMath>
                  </m:oMathPara>
                </a14:m>
                <a:endParaRPr lang="pt-BR" sz="2400" b="0" dirty="0">
                  <a:solidFill>
                    <a:srgbClr val="7030A0"/>
                  </a:solidFill>
                  <a:latin typeface="+mj-lt"/>
                  <a:cs typeface="Calibri Light" panose="020F0302020204030204" pitchFamily="34" charset="0"/>
                </a:endParaRPr>
              </a:p>
              <a:p>
                <a:pPr lvl="1" algn="just">
                  <a:lnSpc>
                    <a:spcPct val="100000"/>
                  </a:lnSpc>
                  <a:spcBef>
                    <a:spcPts val="1200"/>
                  </a:spcBef>
                  <a:spcAft>
                    <a:spcPts val="1200"/>
                  </a:spcAft>
                </a:pPr>
                <a14:m>
                  <m:oMath xmlns:m="http://schemas.openxmlformats.org/officeDocument/2006/math">
                    <m:d>
                      <m:dPr>
                        <m:ctrlPr>
                          <a:rPr lang="pt-BR" i="1" dirty="0" smtClean="0">
                            <a:solidFill>
                              <a:srgbClr val="7030A0"/>
                            </a:solidFill>
                            <a:latin typeface="Cambria Math" panose="02040503050406030204" pitchFamily="18" charset="0"/>
                            <a:cs typeface="Calibri Light" panose="020F0302020204030204" pitchFamily="34" charset="0"/>
                          </a:rPr>
                        </m:ctrlPr>
                      </m:dPr>
                      <m:e>
                        <m:r>
                          <a:rPr lang="pt-BR" i="1" dirty="0">
                            <a:solidFill>
                              <a:srgbClr val="7030A0"/>
                            </a:solidFill>
                            <a:latin typeface="Cambria Math" panose="02040503050406030204" pitchFamily="18" charset="0"/>
                            <a:cs typeface="Calibri Light" panose="020F0302020204030204" pitchFamily="34" charset="0"/>
                          </a:rPr>
                          <m:t>𝐷</m:t>
                        </m:r>
                      </m:e>
                    </m:d>
                    <m:r>
                      <a:rPr lang="pt-BR" i="1" dirty="0">
                        <a:solidFill>
                          <a:srgbClr val="7030A0"/>
                        </a:solidFill>
                        <a:latin typeface="Cambria Math" panose="02040503050406030204" pitchFamily="18" charset="0"/>
                        <a:cs typeface="Calibri Light" panose="020F0302020204030204" pitchFamily="34" charset="0"/>
                      </a:rPr>
                      <m:t> 7,0 </m:t>
                    </m:r>
                    <m:r>
                      <a:rPr lang="pt-BR" i="1" dirty="0">
                        <a:solidFill>
                          <a:srgbClr val="7030A0"/>
                        </a:solidFill>
                        <a:latin typeface="Cambria Math" panose="02040503050406030204" pitchFamily="18" charset="0"/>
                        <a:cs typeface="Calibri Light" panose="020F0302020204030204" pitchFamily="34" charset="0"/>
                      </a:rPr>
                      <m:t>𝑚</m:t>
                    </m:r>
                    <m:r>
                      <a:rPr lang="pt-BR" i="1" dirty="0">
                        <a:solidFill>
                          <a:srgbClr val="7030A0"/>
                        </a:solidFill>
                        <a:latin typeface="Cambria Math" panose="02040503050406030204" pitchFamily="18" charset="0"/>
                        <a:cs typeface="Calibri Light" panose="020F0302020204030204" pitchFamily="34" charset="0"/>
                      </a:rPr>
                      <m:t> </m:t>
                    </m:r>
                    <m:r>
                      <a:rPr lang="pt-BR" i="1" dirty="0">
                        <a:solidFill>
                          <a:srgbClr val="7030A0"/>
                        </a:solidFill>
                        <a:latin typeface="Cambria Math" panose="02040503050406030204" pitchFamily="18" charset="0"/>
                        <a:cs typeface="Calibri Light" panose="020F0302020204030204" pitchFamily="34" charset="0"/>
                      </a:rPr>
                      <m:t>𝑒</m:t>
                    </m:r>
                    <m:r>
                      <a:rPr lang="pt-BR" i="1" dirty="0">
                        <a:solidFill>
                          <a:srgbClr val="7030A0"/>
                        </a:solidFill>
                        <a:latin typeface="Cambria Math" panose="02040503050406030204" pitchFamily="18" charset="0"/>
                        <a:cs typeface="Calibri Light" panose="020F0302020204030204" pitchFamily="34" charset="0"/>
                      </a:rPr>
                      <m:t> 8,0 </m:t>
                    </m:r>
                    <m:r>
                      <a:rPr lang="pt-BR" i="1" dirty="0">
                        <a:solidFill>
                          <a:srgbClr val="7030A0"/>
                        </a:solidFill>
                        <a:latin typeface="Cambria Math" panose="02040503050406030204" pitchFamily="18" charset="0"/>
                        <a:cs typeface="Calibri Light" panose="020F0302020204030204" pitchFamily="34" charset="0"/>
                      </a:rPr>
                      <m:t>𝑚</m:t>
                    </m:r>
                    <m:r>
                      <m:rPr>
                        <m:nor/>
                      </m:rPr>
                      <a:rPr lang="pt-BR" dirty="0">
                        <a:solidFill>
                          <a:srgbClr val="7030A0"/>
                        </a:solidFill>
                        <a:cs typeface="Calibri Light" panose="020F0302020204030204" pitchFamily="34" charset="0"/>
                      </a:rPr>
                      <m:t>.</m:t>
                    </m:r>
                  </m:oMath>
                </a14:m>
                <a:endParaRPr lang="pt-BR" dirty="0">
                  <a:solidFill>
                    <a:srgbClr val="7030A0"/>
                  </a:solidFill>
                  <a:cs typeface="Calibri Light" panose="020F0302020204030204" pitchFamily="34" charset="0"/>
                </a:endParaRPr>
              </a:p>
              <a:p>
                <a:pPr marL="0" indent="0" algn="ctr">
                  <a:lnSpc>
                    <a:spcPct val="100000"/>
                  </a:lnSpc>
                  <a:spcBef>
                    <a:spcPts val="1200"/>
                  </a:spcBef>
                  <a:spcAft>
                    <a:spcPts val="1200"/>
                  </a:spcAft>
                  <a:buNone/>
                </a:pPr>
                <a:endParaRPr lang="pt-BR" sz="2400" dirty="0">
                  <a:latin typeface="+mj-lt"/>
                  <a:cs typeface="Calibri Light" panose="020F0302020204030204" pitchFamily="34" charset="0"/>
                </a:endParaRPr>
              </a:p>
              <a:p>
                <a:pPr marL="0" indent="0" algn="ctr">
                  <a:lnSpc>
                    <a:spcPct val="100000"/>
                  </a:lnSpc>
                  <a:spcBef>
                    <a:spcPts val="1200"/>
                  </a:spcBef>
                  <a:spcAft>
                    <a:spcPts val="1200"/>
                  </a:spcAft>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a:p>
                <a:pPr marL="0" indent="0" algn="ctr">
                  <a:lnSpc>
                    <a:spcPct val="100000"/>
                  </a:lnSpc>
                  <a:buNone/>
                </a:pPr>
                <a:endParaRPr lang="pt-BR" sz="24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1457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Regra da balança</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lnSpcReduction="10000"/>
              </a:bodyPr>
              <a:lstStyle/>
              <a:p>
                <a:pPr algn="just">
                  <a:lnSpc>
                    <a:spcPct val="100000"/>
                  </a:lnSpc>
                </a:pPr>
                <a:r>
                  <a:rPr lang="pt-BR" dirty="0">
                    <a:latin typeface="+mj-lt"/>
                    <a:cs typeface="Calibri Light" panose="020F0302020204030204" pitchFamily="34" charset="0"/>
                  </a:rPr>
                  <a:t>A resolução da equação para determinar a sua raiz depende de manipulações algébricas que permitam isolar a incógnita em um dos lados da igualdade.</a:t>
                </a: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+2=14</m:t>
                      </m:r>
                    </m:oMath>
                  </m:oMathPara>
                </a14:m>
                <a:endParaRPr lang="pt-BR"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+2−2=14−2</m:t>
                      </m:r>
                    </m:oMath>
                  </m:oMathPara>
                </a14:m>
                <a:endParaRPr lang="pt-BR"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=12</m:t>
                      </m:r>
                    </m:oMath>
                  </m:oMathPara>
                </a14:m>
                <a:endParaRPr lang="pt-BR"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3</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12</m:t>
                          </m:r>
                        </m:num>
                        <m:den>
                          <m:r>
                            <a:rPr lang="pt-BR" b="0" i="1" smtClean="0">
                              <a:latin typeface="Cambria Math" panose="02040503050406030204" pitchFamily="18" charset="0"/>
                              <a:cs typeface="Calibri Light" panose="020F0302020204030204" pitchFamily="34" charset="0"/>
                            </a:rPr>
                            <m:t>3</m:t>
                          </m:r>
                        </m:den>
                      </m:f>
                    </m:oMath>
                  </m:oMathPara>
                </a14:m>
                <a:endParaRPr lang="pt-BR" dirty="0">
                  <a:latin typeface="+mj-lt"/>
                  <a:cs typeface="Calibri Light" panose="020F0302020204030204" pitchFamily="34" charset="0"/>
                </a:endParaRPr>
              </a:p>
              <a:p>
                <a:pPr marL="0"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=4</m:t>
                      </m:r>
                    </m:oMath>
                  </m:oMathPara>
                </a14:m>
                <a:endParaRPr lang="pt-BR" dirty="0">
                  <a:solidFill>
                    <a:srgbClr val="7030A0"/>
                  </a:solidFill>
                  <a:latin typeface="+mj-lt"/>
                  <a:cs typeface="Calibri Light" panose="020F0302020204030204" pitchFamily="34" charset="0"/>
                </a:endParaRPr>
              </a:p>
              <a:p>
                <a:pPr algn="just">
                  <a:lnSpc>
                    <a:spcPct val="100000"/>
                  </a:lnSpc>
                </a:pPr>
                <a:r>
                  <a:rPr lang="pt-BR" dirty="0">
                    <a:latin typeface="+mj-lt"/>
                    <a:cs typeface="Calibri Light" panose="020F0302020204030204" pitchFamily="34" charset="0"/>
                  </a:rPr>
                  <a:t>Na regra da balança, as operações são feitas nos dois lados da igualdade.</a:t>
                </a:r>
              </a:p>
              <a:p>
                <a:pPr marL="0" indent="0" algn="just">
                  <a:lnSpc>
                    <a:spcPct val="100000"/>
                  </a:lnSpc>
                  <a:buNone/>
                </a:pPr>
                <a:endParaRPr lang="pt-BR" dirty="0">
                  <a:latin typeface="+mj-lt"/>
                  <a:cs typeface="Calibri Light" panose="020F0302020204030204" pitchFamily="34" charset="0"/>
                </a:endParaRPr>
              </a:p>
              <a:p>
                <a:pPr algn="just">
                  <a:lnSpc>
                    <a:spcPct val="100000"/>
                  </a:lnSpc>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t="-1800" r="-1477" b="-303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6" name="Tinta 5">
                <a:extLst>
                  <a:ext uri="{FF2B5EF4-FFF2-40B4-BE49-F238E27FC236}">
                    <a16:creationId xmlns:a16="http://schemas.microsoft.com/office/drawing/2014/main" id="{4DBA48F3-48F7-451E-A9EE-9787BF6CF49C}"/>
                  </a:ext>
                </a:extLst>
              </p14:cNvPr>
              <p14:cNvContentPartPr/>
              <p14:nvPr/>
            </p14:nvContentPartPr>
            <p14:xfrm>
              <a:off x="969840" y="265680"/>
              <a:ext cx="6507360" cy="4997160"/>
            </p14:xfrm>
          </p:contentPart>
        </mc:Choice>
        <mc:Fallback>
          <p:pic>
            <p:nvPicPr>
              <p:cNvPr id="6" name="Tinta 5">
                <a:extLst>
                  <a:ext uri="{FF2B5EF4-FFF2-40B4-BE49-F238E27FC236}">
                    <a16:creationId xmlns:a16="http://schemas.microsoft.com/office/drawing/2014/main" id="{4DBA48F3-48F7-451E-A9EE-9787BF6CF49C}"/>
                  </a:ext>
                </a:extLst>
              </p:cNvPr>
              <p:cNvPicPr/>
              <p:nvPr/>
            </p:nvPicPr>
            <p:blipFill>
              <a:blip r:embed="rId4"/>
              <a:stretch>
                <a:fillRect/>
              </a:stretch>
            </p:blipFill>
            <p:spPr>
              <a:xfrm>
                <a:off x="960480" y="256320"/>
                <a:ext cx="6526080" cy="5015880"/>
              </a:xfrm>
              <a:prstGeom prst="rect">
                <a:avLst/>
              </a:prstGeom>
            </p:spPr>
          </p:pic>
        </mc:Fallback>
      </mc:AlternateContent>
    </p:spTree>
    <p:extLst>
      <p:ext uri="{BB962C8B-B14F-4D97-AF65-F5344CB8AC3E}">
        <p14:creationId xmlns:p14="http://schemas.microsoft.com/office/powerpoint/2010/main" val="149689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Regra da balança</a:t>
            </a:r>
            <a:endParaRPr lang="pt-BR" dirty="0">
              <a:solidFill>
                <a:srgbClr val="7030A0"/>
              </a:solidFill>
            </a:endParaRPr>
          </a:p>
        </p:txBody>
      </p:sp>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pPr>
            <a:r>
              <a:rPr lang="pt-BR" dirty="0">
                <a:latin typeface="+mj-lt"/>
                <a:cs typeface="Calibri Light" panose="020F0302020204030204" pitchFamily="34" charset="0"/>
              </a:rPr>
              <a:t>Operações que podem ser realizadas na regra da balança:</a:t>
            </a:r>
          </a:p>
          <a:p>
            <a:pPr lvl="1" algn="just">
              <a:lnSpc>
                <a:spcPct val="100000"/>
              </a:lnSpc>
            </a:pPr>
            <a:r>
              <a:rPr lang="pt-BR" dirty="0">
                <a:latin typeface="+mj-lt"/>
                <a:cs typeface="Calibri Light" panose="020F0302020204030204" pitchFamily="34" charset="0"/>
              </a:rPr>
              <a:t>Somar uma constante;</a:t>
            </a:r>
          </a:p>
          <a:p>
            <a:pPr lvl="1" algn="just">
              <a:lnSpc>
                <a:spcPct val="100000"/>
              </a:lnSpc>
            </a:pPr>
            <a:r>
              <a:rPr lang="pt-BR" dirty="0">
                <a:latin typeface="+mj-lt"/>
                <a:cs typeface="Calibri Light" panose="020F0302020204030204" pitchFamily="34" charset="0"/>
              </a:rPr>
              <a:t>Subtrair uma constante;</a:t>
            </a:r>
          </a:p>
          <a:p>
            <a:pPr lvl="1" algn="just">
              <a:lnSpc>
                <a:spcPct val="100000"/>
              </a:lnSpc>
            </a:pPr>
            <a:r>
              <a:rPr lang="pt-BR" dirty="0">
                <a:latin typeface="+mj-lt"/>
                <a:cs typeface="Calibri Light" panose="020F0302020204030204" pitchFamily="34" charset="0"/>
              </a:rPr>
              <a:t>Multiplicar por uma constante;</a:t>
            </a:r>
          </a:p>
          <a:p>
            <a:pPr lvl="1" algn="just">
              <a:lnSpc>
                <a:spcPct val="100000"/>
              </a:lnSpc>
            </a:pPr>
            <a:r>
              <a:rPr lang="pt-BR" dirty="0">
                <a:latin typeface="+mj-lt"/>
                <a:cs typeface="Calibri Light" panose="020F0302020204030204" pitchFamily="34" charset="0"/>
              </a:rPr>
              <a:t>Dividir por uma constante (exceto o número zero);</a:t>
            </a:r>
          </a:p>
          <a:p>
            <a:pPr lvl="1" algn="just">
              <a:lnSpc>
                <a:spcPct val="100000"/>
              </a:lnSpc>
            </a:pPr>
            <a:r>
              <a:rPr lang="pt-BR" dirty="0">
                <a:latin typeface="+mj-lt"/>
                <a:cs typeface="Calibri Light" panose="020F0302020204030204" pitchFamily="34" charset="0"/>
              </a:rPr>
              <a:t>Elevar ao quadrado;</a:t>
            </a:r>
          </a:p>
          <a:p>
            <a:pPr lvl="1" algn="just">
              <a:lnSpc>
                <a:spcPct val="100000"/>
              </a:lnSpc>
            </a:pPr>
            <a:r>
              <a:rPr lang="pt-BR" dirty="0">
                <a:latin typeface="+mj-lt"/>
                <a:cs typeface="Calibri Light" panose="020F0302020204030204" pitchFamily="34" charset="0"/>
              </a:rPr>
              <a:t>Tirar a raiz quadrada (desde que ambos os lados sejam positivos);</a:t>
            </a:r>
          </a:p>
          <a:p>
            <a:pPr lvl="1" algn="just">
              <a:lnSpc>
                <a:spcPct val="100000"/>
              </a:lnSpc>
            </a:pPr>
            <a:r>
              <a:rPr lang="pt-BR" dirty="0">
                <a:latin typeface="+mj-lt"/>
                <a:cs typeface="Calibri Light" panose="020F0302020204030204" pitchFamily="34" charset="0"/>
              </a:rPr>
              <a:t>Aplicar uma função qualquer, como seno, exponencial, logaritmo, </a:t>
            </a:r>
            <a:r>
              <a:rPr lang="pt-BR" dirty="0" err="1">
                <a:latin typeface="+mj-lt"/>
                <a:cs typeface="Calibri Light" panose="020F0302020204030204" pitchFamily="34" charset="0"/>
              </a:rPr>
              <a:t>etc</a:t>
            </a:r>
            <a:r>
              <a:rPr lang="pt-BR" dirty="0">
                <a:latin typeface="+mj-lt"/>
                <a:cs typeface="Calibri Light" panose="020F0302020204030204" pitchFamily="34" charset="0"/>
              </a:rPr>
              <a:t> (desde que as condições de existência sejam obedecidas)</a:t>
            </a:r>
          </a:p>
          <a:p>
            <a:pPr algn="just">
              <a:lnSpc>
                <a:spcPct val="100000"/>
              </a:lnSpc>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575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Equação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pPr>
                <a:r>
                  <a:rPr lang="pt-BR" dirty="0">
                    <a:latin typeface="+mj-lt"/>
                    <a:cs typeface="Calibri Light" panose="020F0302020204030204" pitchFamily="34" charset="0"/>
                  </a:rPr>
                  <a:t>Equação do primeiro grau é aquela que pode ser reduzida na forma:</a:t>
                </a:r>
              </a:p>
              <a:p>
                <a:pPr marL="0" indent="0" algn="ctr">
                  <a:lnSpc>
                    <a:spcPct val="100000"/>
                  </a:lnSpc>
                  <a:buNone/>
                </a:pPr>
                <a14:m>
                  <m:oMath xmlns:m="http://schemas.openxmlformats.org/officeDocument/2006/math">
                    <m:r>
                      <a:rPr lang="pt-BR" b="0" i="1" smtClean="0">
                        <a:latin typeface="Cambria Math" panose="02040503050406030204" pitchFamily="18" charset="0"/>
                        <a:cs typeface="Calibri Light" panose="020F0302020204030204" pitchFamily="34" charset="0"/>
                      </a:rPr>
                      <m:t>𝑎𝑥</m:t>
                    </m:r>
                    <m:r>
                      <a:rPr lang="pt-BR" b="0" i="1" smtClean="0">
                        <a:latin typeface="Cambria Math" panose="02040503050406030204" pitchFamily="18" charset="0"/>
                        <a:cs typeface="Calibri Light" panose="020F0302020204030204" pitchFamily="34" charset="0"/>
                      </a:rPr>
                      <m:t>+</m:t>
                    </m:r>
                    <m:r>
                      <a:rPr lang="pt-BR" b="0" i="1" smtClean="0">
                        <a:latin typeface="Cambria Math" panose="02040503050406030204" pitchFamily="18" charset="0"/>
                        <a:cs typeface="Calibri Light" panose="020F0302020204030204" pitchFamily="34" charset="0"/>
                      </a:rPr>
                      <m:t>𝑏</m:t>
                    </m:r>
                    <m:r>
                      <a:rPr lang="pt-BR" b="0" i="1" smtClean="0">
                        <a:latin typeface="Cambria Math" panose="02040503050406030204" pitchFamily="18" charset="0"/>
                        <a:cs typeface="Calibri Light" panose="020F0302020204030204" pitchFamily="34" charset="0"/>
                      </a:rPr>
                      <m:t>=0</m:t>
                    </m:r>
                  </m:oMath>
                </a14:m>
                <a:r>
                  <a:rPr lang="pt-BR" dirty="0">
                    <a:latin typeface="+mj-lt"/>
                    <a:cs typeface="Calibri Light" panose="020F0302020204030204" pitchFamily="34" charset="0"/>
                  </a:rPr>
                  <a:t> ; com </a:t>
                </a:r>
                <a14:m>
                  <m:oMath xmlns:m="http://schemas.openxmlformats.org/officeDocument/2006/math">
                    <m:r>
                      <a:rPr lang="pt-BR" b="0" i="1" smtClean="0">
                        <a:latin typeface="Cambria Math" panose="02040503050406030204" pitchFamily="18" charset="0"/>
                        <a:cs typeface="Calibri Light" panose="020F0302020204030204" pitchFamily="34" charset="0"/>
                      </a:rPr>
                      <m:t>𝑎</m:t>
                    </m:r>
                    <m:r>
                      <a:rPr lang="pt-BR" b="0" i="1" smtClean="0">
                        <a:latin typeface="Cambria Math" panose="02040503050406030204" pitchFamily="18" charset="0"/>
                        <a:cs typeface="Calibri Light" panose="020F0302020204030204" pitchFamily="34" charset="0"/>
                      </a:rPr>
                      <m:t>, </m:t>
                    </m:r>
                    <m:r>
                      <a:rPr lang="pt-BR" b="0" i="1" smtClean="0">
                        <a:latin typeface="Cambria Math" panose="02040503050406030204" pitchFamily="18" charset="0"/>
                        <a:cs typeface="Calibri Light" panose="020F0302020204030204" pitchFamily="34" charset="0"/>
                      </a:rPr>
                      <m:t>𝑏</m:t>
                    </m:r>
                    <m:r>
                      <a:rPr lang="pt-BR" b="0" i="1" smtClean="0">
                        <a:latin typeface="Cambria Math" panose="02040503050406030204" pitchFamily="18" charset="0"/>
                        <a:cs typeface="Calibri Light" panose="020F0302020204030204" pitchFamily="34" charset="0"/>
                      </a:rPr>
                      <m:t> ∈ </m:t>
                    </m:r>
                    <m:r>
                      <a:rPr lang="pt-BR" b="0" i="1" smtClean="0">
                        <a:latin typeface="Cambria Math" panose="02040503050406030204" pitchFamily="18" charset="0"/>
                        <a:cs typeface="Calibri Light" panose="020F0302020204030204" pitchFamily="34" charset="0"/>
                      </a:rPr>
                      <m:t>ℝ</m:t>
                    </m:r>
                  </m:oMath>
                </a14:m>
                <a:r>
                  <a:rPr lang="pt-BR" dirty="0">
                    <a:latin typeface="+mj-lt"/>
                    <a:cs typeface="Calibri Light" panose="020F0302020204030204" pitchFamily="34" charset="0"/>
                  </a:rPr>
                  <a:t> e </a:t>
                </a:r>
                <a14:m>
                  <m:oMath xmlns:m="http://schemas.openxmlformats.org/officeDocument/2006/math">
                    <m:r>
                      <a:rPr lang="pt-BR" b="0" i="1" smtClean="0">
                        <a:latin typeface="Cambria Math" panose="02040503050406030204" pitchFamily="18" charset="0"/>
                        <a:cs typeface="Calibri Light" panose="020F0302020204030204" pitchFamily="34" charset="0"/>
                      </a:rPr>
                      <m:t>𝑎</m:t>
                    </m:r>
                    <m:r>
                      <a:rPr lang="pt-BR" b="0" i="1" smtClean="0">
                        <a:latin typeface="Cambria Math" panose="02040503050406030204" pitchFamily="18" charset="0"/>
                        <a:cs typeface="Calibri Light" panose="020F0302020204030204" pitchFamily="34" charset="0"/>
                      </a:rPr>
                      <m:t>≠0</m:t>
                    </m:r>
                  </m:oMath>
                </a14:m>
                <a:endParaRPr lang="pt-BR" dirty="0">
                  <a:latin typeface="+mj-lt"/>
                  <a:cs typeface="Calibri Light" panose="020F0302020204030204" pitchFamily="34" charset="0"/>
                </a:endParaRPr>
              </a:p>
              <a:p>
                <a:pPr algn="just">
                  <a:lnSpc>
                    <a:spcPct val="100000"/>
                  </a:lnSpc>
                </a:pPr>
                <a:r>
                  <a:rPr lang="pt-BR" dirty="0">
                    <a:latin typeface="+mj-lt"/>
                    <a:cs typeface="Calibri Light" panose="020F0302020204030204" pitchFamily="34" charset="0"/>
                  </a:rPr>
                  <a:t>Para resolver as equações de primeiro grau, sugere-se usar as quatro operações básicas da matemática.</a:t>
                </a: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329" t="-1012" r="-147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3222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92500"/>
              </a:bodyPr>
              <a:lstStyle/>
              <a:p>
                <a:pPr algn="just">
                  <a:lnSpc>
                    <a:spcPct val="100000"/>
                  </a:lnSpc>
                </a:pPr>
                <a:r>
                  <a:rPr lang="pt-BR" dirty="0">
                    <a:latin typeface="+mj-lt"/>
                    <a:cs typeface="Calibri Light" panose="020F0302020204030204" pitchFamily="34" charset="0"/>
                  </a:rPr>
                  <a:t>Exemplos:</a:t>
                </a:r>
              </a:p>
              <a:p>
                <a:pPr marL="457200" lvl="1" indent="0" algn="just">
                  <a:lnSpc>
                    <a:spcPct val="100000"/>
                  </a:lnSpc>
                  <a:buNone/>
                </a:pPr>
                <a:r>
                  <a:rPr lang="pt-BR" dirty="0">
                    <a:solidFill>
                      <a:srgbClr val="FF0000"/>
                    </a:solidFill>
                    <a:latin typeface="+mj-lt"/>
                    <a:cs typeface="Calibri Light" panose="020F0302020204030204" pitchFamily="34" charset="0"/>
                  </a:rPr>
                  <a:t>b) </a:t>
                </a:r>
                <a14:m>
                  <m:oMath xmlns:m="http://schemas.openxmlformats.org/officeDocument/2006/math">
                    <m:r>
                      <a:rPr lang="pt-BR" b="0" i="1" smtClean="0">
                        <a:latin typeface="Cambria Math" panose="02040503050406030204" pitchFamily="18" charset="0"/>
                        <a:cs typeface="Calibri Light" panose="020F0302020204030204" pitchFamily="34" charset="0"/>
                      </a:rPr>
                      <m:t>4</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+3=5−2</m:t>
                    </m:r>
                    <m:r>
                      <a:rPr lang="pt-BR" b="0" i="1" smtClean="0">
                        <a:latin typeface="Cambria Math" panose="02040503050406030204" pitchFamily="18" charset="0"/>
                        <a:cs typeface="Calibri Light" panose="020F0302020204030204" pitchFamily="34" charset="0"/>
                      </a:rPr>
                      <m:t>𝑥</m:t>
                    </m:r>
                  </m:oMath>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4</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+3=5−2</m:t>
                      </m:r>
                      <m:r>
                        <a:rPr lang="pt-BR" b="0" i="1" smtClean="0">
                          <a:latin typeface="Cambria Math" panose="02040503050406030204" pitchFamily="18" charset="0"/>
                          <a:cs typeface="Calibri Light" panose="020F0302020204030204" pitchFamily="34" charset="0"/>
                        </a:rPr>
                        <m:t>𝑥</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4</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+3−3=5−2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−3</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4</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=5−3−2</m:t>
                      </m:r>
                      <m:r>
                        <a:rPr lang="pt-BR" b="0" i="1" smtClean="0">
                          <a:latin typeface="Cambria Math" panose="02040503050406030204" pitchFamily="18" charset="0"/>
                          <a:cs typeface="Calibri Light" panose="020F0302020204030204" pitchFamily="34" charset="0"/>
                        </a:rPr>
                        <m:t>𝑥</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4</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d>
                        <m:dPr>
                          <m:ctrlPr>
                            <a:rPr lang="pt-BR" b="0" i="1" smtClean="0">
                              <a:latin typeface="Cambria Math" panose="02040503050406030204" pitchFamily="18" charset="0"/>
                              <a:cs typeface="Calibri Light" panose="020F0302020204030204" pitchFamily="34" charset="0"/>
                            </a:rPr>
                          </m:ctrlPr>
                        </m:dPr>
                        <m:e>
                          <m:r>
                            <a:rPr lang="pt-BR" b="0" i="1" smtClean="0">
                              <a:latin typeface="Cambria Math" panose="02040503050406030204" pitchFamily="18" charset="0"/>
                              <a:cs typeface="Calibri Light" panose="020F0302020204030204" pitchFamily="34" charset="0"/>
                            </a:rPr>
                            <m:t>4+2</m:t>
                          </m:r>
                        </m:e>
                      </m:d>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6</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2</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m:t>
                      </m:r>
                      <m:f>
                        <m:fPr>
                          <m:ctrlPr>
                            <a:rPr lang="pt-BR" b="0" i="1" smtClean="0">
                              <a:solidFill>
                                <a:srgbClr val="7030A0"/>
                              </a:solidFill>
                              <a:latin typeface="Cambria Math" panose="02040503050406030204" pitchFamily="18" charset="0"/>
                              <a:cs typeface="Calibri Light" panose="020F0302020204030204" pitchFamily="34" charset="0"/>
                            </a:rPr>
                          </m:ctrlPr>
                        </m:fPr>
                        <m:num>
                          <m:r>
                            <a:rPr lang="pt-BR" b="0" i="1" smtClean="0">
                              <a:solidFill>
                                <a:srgbClr val="7030A0"/>
                              </a:solidFill>
                              <a:latin typeface="Cambria Math" panose="02040503050406030204" pitchFamily="18" charset="0"/>
                              <a:cs typeface="Calibri Light" panose="020F0302020204030204" pitchFamily="34" charset="0"/>
                            </a:rPr>
                            <m:t>1</m:t>
                          </m:r>
                        </m:num>
                        <m:den>
                          <m:r>
                            <a:rPr lang="pt-BR" b="0" i="1" smtClean="0">
                              <a:solidFill>
                                <a:srgbClr val="7030A0"/>
                              </a:solidFill>
                              <a:latin typeface="Cambria Math" panose="02040503050406030204" pitchFamily="18" charset="0"/>
                              <a:cs typeface="Calibri Light" panose="020F0302020204030204" pitchFamily="34" charset="0"/>
                            </a:rPr>
                            <m:t>3</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l="-1182" t="-900"/>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180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fontScale="92500" lnSpcReduction="20000"/>
              </a:bodyPr>
              <a:lstStyle/>
              <a:p>
                <a:pPr marL="457200" lvl="1" indent="0" algn="just">
                  <a:lnSpc>
                    <a:spcPct val="100000"/>
                  </a:lnSpc>
                  <a:buNone/>
                </a:pPr>
                <a:r>
                  <a:rPr lang="pt-BR" dirty="0">
                    <a:solidFill>
                      <a:srgbClr val="FF0000"/>
                    </a:solidFill>
                    <a:latin typeface="+mj-lt"/>
                    <a:cs typeface="Calibri Light" panose="020F0302020204030204" pitchFamily="34" charset="0"/>
                  </a:rPr>
                  <a:t>c) </a:t>
                </a:r>
                <a14:m>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2</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3</m:t>
                        </m:r>
                      </m:den>
                    </m:f>
                    <m:r>
                      <a:rPr lang="pt-BR" b="0" i="1" smtClean="0">
                        <a:latin typeface="Cambria Math" panose="02040503050406030204" pitchFamily="18" charset="0"/>
                        <a:cs typeface="Calibri Light" panose="020F0302020204030204" pitchFamily="34" charset="0"/>
                      </a:rPr>
                      <m:t>+1</m:t>
                    </m:r>
                  </m:oMath>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3</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2</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3</m:t>
                          </m:r>
                        </m:den>
                      </m:f>
                      <m:r>
                        <a:rPr lang="pt-BR" b="0" i="1" smtClean="0">
                          <a:latin typeface="Cambria Math" panose="02040503050406030204" pitchFamily="18" charset="0"/>
                          <a:cs typeface="Calibri Light" panose="020F0302020204030204" pitchFamily="34" charset="0"/>
                        </a:rPr>
                        <m:t>+1</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cs typeface="Calibri Light" panose="020F0302020204030204" pitchFamily="34" charset="0"/>
                        </a:rPr>
                        <m:t>𝑚𝑚𝑐</m:t>
                      </m:r>
                      <m:d>
                        <m:dPr>
                          <m:ctrlPr>
                            <a:rPr lang="pt-BR" b="0" i="1" smtClean="0">
                              <a:latin typeface="Cambria Math" panose="02040503050406030204" pitchFamily="18" charset="0"/>
                              <a:cs typeface="Calibri Light" panose="020F0302020204030204" pitchFamily="34" charset="0"/>
                            </a:rPr>
                          </m:ctrlPr>
                        </m:dPr>
                        <m:e>
                          <m:r>
                            <a:rPr lang="pt-BR" b="0" i="1" smtClean="0">
                              <a:latin typeface="Cambria Math" panose="02040503050406030204" pitchFamily="18" charset="0"/>
                              <a:cs typeface="Calibri Light" panose="020F0302020204030204" pitchFamily="34" charset="0"/>
                            </a:rPr>
                            <m:t>2,3</m:t>
                          </m:r>
                        </m:e>
                      </m:d>
                      <m:r>
                        <a:rPr lang="pt-BR" b="0" i="1" smtClean="0">
                          <a:latin typeface="Cambria Math" panose="02040503050406030204" pitchFamily="18" charset="0"/>
                          <a:cs typeface="Calibri Light" panose="020F0302020204030204" pitchFamily="34" charset="0"/>
                        </a:rPr>
                        <m:t>=6</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3∙3</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6∙1</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9</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m:t>
                          </m:r>
                        </m:num>
                        <m:den>
                          <m:r>
                            <a:rPr lang="pt-BR" b="0" i="1" smtClean="0">
                              <a:latin typeface="Cambria Math" panose="02040503050406030204" pitchFamily="18" charset="0"/>
                              <a:cs typeface="Calibri Light" panose="020F0302020204030204" pitchFamily="34" charset="0"/>
                            </a:rPr>
                            <m:t>6</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9</m:t>
                          </m:r>
                          <m:r>
                            <a:rPr lang="pt-BR" b="0" i="1" smtClean="0">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∙6=</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m:t>
                          </m:r>
                        </m:num>
                        <m:den>
                          <m:r>
                            <a:rPr lang="pt-BR" b="0" i="1" smtClean="0">
                              <a:latin typeface="Cambria Math" panose="02040503050406030204" pitchFamily="18" charset="0"/>
                              <a:cs typeface="Calibri Light" panose="020F0302020204030204" pitchFamily="34" charset="0"/>
                            </a:rPr>
                            <m:t>6</m:t>
                          </m:r>
                        </m:den>
                      </m:f>
                      <m:r>
                        <a:rPr lang="pt-BR" b="0" i="1" smtClean="0">
                          <a:latin typeface="Cambria Math" panose="02040503050406030204" pitchFamily="18" charset="0"/>
                          <a:cs typeface="Calibri Light" panose="020F0302020204030204" pitchFamily="34" charset="0"/>
                        </a:rPr>
                        <m:t>∙6</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cs typeface="Calibri Light" panose="020F0302020204030204" pitchFamily="34" charset="0"/>
                        </a:rPr>
                        <m:t>9</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cs typeface="Calibri Light" panose="020F0302020204030204" pitchFamily="34" charset="0"/>
                        </a:rPr>
                        <m:t>9</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=2</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+6−2</m:t>
                      </m:r>
                      <m:r>
                        <a:rPr lang="pt-BR" b="0" i="1" smtClean="0">
                          <a:latin typeface="Cambria Math" panose="02040503050406030204" pitchFamily="18" charset="0"/>
                          <a:cs typeface="Calibri Light" panose="020F0302020204030204" pitchFamily="34" charset="0"/>
                        </a:rPr>
                        <m:t>𝑥</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cs typeface="Calibri Light" panose="020F0302020204030204" pitchFamily="34" charset="0"/>
                        </a:rPr>
                        <m:t>7</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t="-787"/>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6" name="Tinta 5">
                <a:extLst>
                  <a:ext uri="{FF2B5EF4-FFF2-40B4-BE49-F238E27FC236}">
                    <a16:creationId xmlns:a16="http://schemas.microsoft.com/office/drawing/2014/main" id="{FBD10D2C-62B8-4F9E-8704-E9B2CAE72842}"/>
                  </a:ext>
                </a:extLst>
              </p14:cNvPr>
              <p14:cNvContentPartPr/>
              <p14:nvPr/>
            </p14:nvContentPartPr>
            <p14:xfrm>
              <a:off x="3195000" y="1809000"/>
              <a:ext cx="2566440" cy="3445200"/>
            </p14:xfrm>
          </p:contentPart>
        </mc:Choice>
        <mc:Fallback>
          <p:pic>
            <p:nvPicPr>
              <p:cNvPr id="6" name="Tinta 5">
                <a:extLst>
                  <a:ext uri="{FF2B5EF4-FFF2-40B4-BE49-F238E27FC236}">
                    <a16:creationId xmlns:a16="http://schemas.microsoft.com/office/drawing/2014/main" id="{FBD10D2C-62B8-4F9E-8704-E9B2CAE72842}"/>
                  </a:ext>
                </a:extLst>
              </p:cNvPr>
              <p:cNvPicPr/>
              <p:nvPr/>
            </p:nvPicPr>
            <p:blipFill>
              <a:blip r:embed="rId4"/>
              <a:stretch>
                <a:fillRect/>
              </a:stretch>
            </p:blipFill>
            <p:spPr>
              <a:xfrm>
                <a:off x="3185640" y="1799640"/>
                <a:ext cx="2585160" cy="3463920"/>
              </a:xfrm>
              <a:prstGeom prst="rect">
                <a:avLst/>
              </a:prstGeom>
            </p:spPr>
          </p:pic>
        </mc:Fallback>
      </mc:AlternateContent>
    </p:spTree>
    <p:extLst>
      <p:ext uri="{BB962C8B-B14F-4D97-AF65-F5344CB8AC3E}">
        <p14:creationId xmlns:p14="http://schemas.microsoft.com/office/powerpoint/2010/main" val="28042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44954" y="914401"/>
                <a:ext cx="8254092" cy="5417545"/>
              </a:xfrm>
            </p:spPr>
            <p:txBody>
              <a:bodyPr>
                <a:normAutofit/>
              </a:bodyPr>
              <a:lstStyle/>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cs typeface="Calibri Light" panose="020F0302020204030204" pitchFamily="34" charset="0"/>
                        </a:rPr>
                        <m:t>7</m:t>
                      </m:r>
                      <m:r>
                        <a:rPr lang="pt-BR" b="0" i="1" smtClean="0">
                          <a:latin typeface="Cambria Math" panose="02040503050406030204" pitchFamily="18" charset="0"/>
                          <a:cs typeface="Calibri Light" panose="020F0302020204030204" pitchFamily="34" charset="0"/>
                        </a:rPr>
                        <m:t>𝑥</m:t>
                      </m:r>
                      <m:r>
                        <a:rPr lang="pt-BR" b="0" i="1" smtClean="0">
                          <a:latin typeface="Cambria Math" panose="02040503050406030204" pitchFamily="18" charset="0"/>
                          <a:cs typeface="Calibri Light" panose="020F0302020204030204" pitchFamily="34" charset="0"/>
                        </a:rPr>
                        <m:t>=6</m:t>
                      </m:r>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f>
                        <m:fPr>
                          <m:ctrlPr>
                            <a:rPr lang="pt-BR" b="0" i="1" smtClean="0">
                              <a:latin typeface="Cambria Math" panose="02040503050406030204" pitchFamily="18" charset="0"/>
                              <a:cs typeface="Calibri Light" panose="020F0302020204030204" pitchFamily="34" charset="0"/>
                            </a:rPr>
                          </m:ctrlPr>
                        </m:fPr>
                        <m:num>
                          <m:r>
                            <a:rPr lang="pt-BR" i="1">
                              <a:latin typeface="Cambria Math" panose="02040503050406030204" pitchFamily="18" charset="0"/>
                              <a:cs typeface="Calibri Light" panose="020F0302020204030204" pitchFamily="34" charset="0"/>
                            </a:rPr>
                            <m:t>7</m:t>
                          </m:r>
                          <m:r>
                            <a:rPr lang="pt-BR" i="1">
                              <a:latin typeface="Cambria Math" panose="02040503050406030204" pitchFamily="18" charset="0"/>
                              <a:cs typeface="Calibri Light" panose="020F0302020204030204" pitchFamily="34" charset="0"/>
                            </a:rPr>
                            <m:t>𝑥</m:t>
                          </m:r>
                        </m:num>
                        <m:den>
                          <m:r>
                            <a:rPr lang="pt-BR" b="0" i="1" smtClean="0">
                              <a:latin typeface="Cambria Math" panose="02040503050406030204" pitchFamily="18" charset="0"/>
                              <a:cs typeface="Calibri Light" panose="020F0302020204030204" pitchFamily="34" charset="0"/>
                            </a:rPr>
                            <m:t>7</m:t>
                          </m:r>
                        </m:den>
                      </m:f>
                      <m:r>
                        <a:rPr lang="pt-BR" b="0" i="1" smtClean="0">
                          <a:latin typeface="Cambria Math" panose="02040503050406030204" pitchFamily="18" charset="0"/>
                          <a:cs typeface="Calibri Light" panose="020F0302020204030204" pitchFamily="34" charset="0"/>
                        </a:rPr>
                        <m:t>=</m:t>
                      </m:r>
                      <m:f>
                        <m:fPr>
                          <m:ctrlPr>
                            <a:rPr lang="pt-BR" b="0" i="1" smtClean="0">
                              <a:latin typeface="Cambria Math" panose="02040503050406030204" pitchFamily="18" charset="0"/>
                              <a:cs typeface="Calibri Light" panose="020F0302020204030204" pitchFamily="34" charset="0"/>
                            </a:rPr>
                          </m:ctrlPr>
                        </m:fPr>
                        <m:num>
                          <m:r>
                            <a:rPr lang="pt-BR" b="0" i="1" smtClean="0">
                              <a:latin typeface="Cambria Math" panose="02040503050406030204" pitchFamily="18" charset="0"/>
                              <a:cs typeface="Calibri Light" panose="020F0302020204030204" pitchFamily="34" charset="0"/>
                            </a:rPr>
                            <m:t>6</m:t>
                          </m:r>
                        </m:num>
                        <m:den>
                          <m:r>
                            <a:rPr lang="pt-BR" b="0" i="1" smtClean="0">
                              <a:latin typeface="Cambria Math" panose="02040503050406030204" pitchFamily="18" charset="0"/>
                              <a:cs typeface="Calibri Light" panose="020F0302020204030204" pitchFamily="34" charset="0"/>
                            </a:rPr>
                            <m:t>7</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14:m>
                  <m:oMathPara xmlns:m="http://schemas.openxmlformats.org/officeDocument/2006/math">
                    <m:oMathParaPr>
                      <m:jc m:val="center"/>
                    </m:oMathParaPr>
                    <m:oMath xmlns:m="http://schemas.openxmlformats.org/officeDocument/2006/math">
                      <m:r>
                        <a:rPr lang="pt-BR" b="0" i="1" smtClean="0">
                          <a:solidFill>
                            <a:srgbClr val="7030A0"/>
                          </a:solidFill>
                          <a:latin typeface="Cambria Math" panose="02040503050406030204" pitchFamily="18" charset="0"/>
                          <a:cs typeface="Calibri Light" panose="020F0302020204030204" pitchFamily="34" charset="0"/>
                        </a:rPr>
                        <m:t>𝑥</m:t>
                      </m:r>
                      <m:r>
                        <a:rPr lang="pt-BR" b="0" i="1" smtClean="0">
                          <a:solidFill>
                            <a:srgbClr val="7030A0"/>
                          </a:solidFill>
                          <a:latin typeface="Cambria Math" panose="02040503050406030204" pitchFamily="18" charset="0"/>
                          <a:cs typeface="Calibri Light" panose="020F0302020204030204" pitchFamily="34" charset="0"/>
                        </a:rPr>
                        <m:t>=</m:t>
                      </m:r>
                      <m:f>
                        <m:fPr>
                          <m:ctrlPr>
                            <a:rPr lang="pt-BR" b="0" i="1" smtClean="0">
                              <a:solidFill>
                                <a:srgbClr val="7030A0"/>
                              </a:solidFill>
                              <a:latin typeface="Cambria Math" panose="02040503050406030204" pitchFamily="18" charset="0"/>
                              <a:cs typeface="Calibri Light" panose="020F0302020204030204" pitchFamily="34" charset="0"/>
                            </a:rPr>
                          </m:ctrlPr>
                        </m:fPr>
                        <m:num>
                          <m:r>
                            <a:rPr lang="pt-BR" b="0" i="1" smtClean="0">
                              <a:solidFill>
                                <a:srgbClr val="7030A0"/>
                              </a:solidFill>
                              <a:latin typeface="Cambria Math" panose="02040503050406030204" pitchFamily="18" charset="0"/>
                              <a:cs typeface="Calibri Light" panose="020F0302020204030204" pitchFamily="34" charset="0"/>
                            </a:rPr>
                            <m:t>6</m:t>
                          </m:r>
                        </m:num>
                        <m:den>
                          <m:r>
                            <a:rPr lang="pt-BR" b="0" i="1" smtClean="0">
                              <a:solidFill>
                                <a:srgbClr val="7030A0"/>
                              </a:solidFill>
                              <a:latin typeface="Cambria Math" panose="02040503050406030204" pitchFamily="18" charset="0"/>
                              <a:cs typeface="Calibri Light" panose="020F0302020204030204" pitchFamily="34" charset="0"/>
                            </a:rPr>
                            <m:t>7</m:t>
                          </m:r>
                        </m:den>
                      </m:f>
                    </m:oMath>
                  </m:oMathPara>
                </a14:m>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44954" y="914401"/>
                <a:ext cx="8254092" cy="5417545"/>
              </a:xfrm>
              <a:blipFill>
                <a:blip r:embed="rId2"/>
                <a:stretch>
                  <a:fillRect/>
                </a:stretch>
              </a:blipFill>
            </p:spPr>
            <p:txBody>
              <a:bodyPr/>
              <a:lstStyle/>
              <a:p>
                <a:r>
                  <a:rPr lang="pt-BR">
                    <a:noFill/>
                  </a:rPr>
                  <a:t> </a:t>
                </a:r>
              </a:p>
            </p:txBody>
          </p:sp>
        </mc:Fallback>
      </mc:AlternateContent>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770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rgbClr val="7030A0"/>
                </a:solidFill>
                <a:latin typeface="Calibri Light" panose="020F0302020204030204" pitchFamily="34" charset="0"/>
                <a:cs typeface="Calibri Light" panose="020F0302020204030204" pitchFamily="34" charset="0"/>
              </a:rPr>
              <a:t>Resolução de exercícios de eq. de 1º grau</a:t>
            </a:r>
            <a:endParaRPr lang="pt-BR" dirty="0">
              <a:solidFill>
                <a:srgbClr val="7030A0"/>
              </a:solidFill>
            </a:endParaRPr>
          </a:p>
        </p:txBody>
      </p:sp>
      <p:sp>
        <p:nvSpPr>
          <p:cNvPr id="3" name="Espaço Reservado para Conteúdo 2"/>
          <p:cNvSpPr>
            <a:spLocks noGrp="1"/>
          </p:cNvSpPr>
          <p:nvPr>
            <p:ph idx="1"/>
          </p:nvPr>
        </p:nvSpPr>
        <p:spPr>
          <a:xfrm>
            <a:off x="444954" y="914401"/>
            <a:ext cx="8254092" cy="5417545"/>
          </a:xfrm>
        </p:spPr>
        <p:txBody>
          <a:bodyPr>
            <a:normAutofit/>
          </a:bodyPr>
          <a:lstStyle/>
          <a:p>
            <a:pPr algn="just">
              <a:lnSpc>
                <a:spcPct val="100000"/>
              </a:lnSpc>
              <a:spcBef>
                <a:spcPts val="1200"/>
              </a:spcBef>
              <a:spcAft>
                <a:spcPts val="1200"/>
              </a:spcAft>
            </a:pPr>
            <a:r>
              <a:rPr lang="pt-BR" b="1" dirty="0">
                <a:latin typeface="+mj-lt"/>
                <a:cs typeface="Calibri Light" panose="020F0302020204030204" pitchFamily="34" charset="0"/>
              </a:rPr>
              <a:t>Situações-problema</a:t>
            </a:r>
          </a:p>
          <a:p>
            <a:pPr algn="just">
              <a:lnSpc>
                <a:spcPct val="100000"/>
              </a:lnSpc>
              <a:spcBef>
                <a:spcPts val="1200"/>
              </a:spcBef>
              <a:spcAft>
                <a:spcPts val="1200"/>
              </a:spcAft>
            </a:pPr>
            <a:r>
              <a:rPr lang="pt-BR" dirty="0">
                <a:solidFill>
                  <a:srgbClr val="FF0000"/>
                </a:solidFill>
                <a:latin typeface="+mj-lt"/>
                <a:cs typeface="Calibri Light" panose="020F0302020204030204" pitchFamily="34" charset="0"/>
              </a:rPr>
              <a:t>a) </a:t>
            </a:r>
            <a:r>
              <a:rPr lang="pt-BR" dirty="0">
                <a:latin typeface="+mj-lt"/>
                <a:cs typeface="Calibri Light" panose="020F0302020204030204" pitchFamily="34" charset="0"/>
              </a:rPr>
              <a:t>O aluno A tem 12 canetas, o aluno B tem o dobro da quantidade de canetas do aluno A e, por fim, o aluno C tem o triplo da quantidade de canetas do aluno A. Qual é a quantidade total de canetas que esses três alunos possuem juntos?</a:t>
            </a:r>
          </a:p>
          <a:p>
            <a:pPr lvl="1" algn="just">
              <a:lnSpc>
                <a:spcPct val="100000"/>
              </a:lnSpc>
              <a:spcBef>
                <a:spcPts val="1200"/>
              </a:spcBef>
              <a:spcAft>
                <a:spcPts val="1200"/>
              </a:spcAft>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spcBef>
                <a:spcPts val="1200"/>
              </a:spcBef>
              <a:spcAft>
                <a:spcPts val="1200"/>
              </a:spcAft>
              <a:buNone/>
            </a:pPr>
            <a:endParaRPr lang="pt-BR" dirty="0">
              <a:latin typeface="+mj-lt"/>
              <a:cs typeface="Calibri Light" panose="020F0302020204030204" pitchFamily="34" charset="0"/>
            </a:endParaRPr>
          </a:p>
          <a:p>
            <a:pPr marL="457200" lvl="1" indent="0" algn="just">
              <a:lnSpc>
                <a:spcPct val="100000"/>
              </a:lnSpc>
              <a:buNone/>
            </a:pPr>
            <a:endParaRPr lang="pt-BR" dirty="0">
              <a:latin typeface="+mj-lt"/>
              <a:cs typeface="Calibri Light" panose="020F0302020204030204" pitchFamily="34" charset="0"/>
            </a:endParaRPr>
          </a:p>
          <a:p>
            <a:pPr marL="0" indent="0" algn="just">
              <a:lnSpc>
                <a:spcPct val="100000"/>
              </a:lnSpc>
              <a:buNone/>
            </a:pPr>
            <a:endParaRPr lang="pt-BR" sz="1600" dirty="0">
              <a:latin typeface="+mj-lt"/>
              <a:cs typeface="Calibri Light" panose="020F0302020204030204" pitchFamily="34" charset="0"/>
            </a:endParaRPr>
          </a:p>
        </p:txBody>
      </p:sp>
      <p:sp>
        <p:nvSpPr>
          <p:cNvPr id="4" name="Espaço Reservado para Data 3"/>
          <p:cNvSpPr>
            <a:spLocks noGrp="1"/>
          </p:cNvSpPr>
          <p:nvPr>
            <p:ph type="dt" sz="half" idx="10"/>
          </p:nvPr>
        </p:nvSpPr>
        <p:spPr>
          <a:xfrm>
            <a:off x="538844" y="6351812"/>
            <a:ext cx="3913886" cy="365125"/>
          </a:xfrm>
        </p:spPr>
        <p:txBody>
          <a:bodyPr/>
          <a:lstStyle/>
          <a:p>
            <a:r>
              <a:rPr lang="pt-BR" dirty="0">
                <a:solidFill>
                  <a:srgbClr val="7030A0"/>
                </a:solidFill>
                <a:latin typeface="Calibri Light" panose="020F0302020204030204" pitchFamily="34" charset="0"/>
                <a:cs typeface="Calibri Light" panose="020F0302020204030204" pitchFamily="34" charset="0"/>
              </a:rPr>
              <a:t>Equação de 1º grau</a:t>
            </a:r>
          </a:p>
        </p:txBody>
      </p:sp>
      <p:sp>
        <p:nvSpPr>
          <p:cNvPr id="5" name="Espaço Reservado para Data 3">
            <a:extLst>
              <a:ext uri="{FF2B5EF4-FFF2-40B4-BE49-F238E27FC236}">
                <a16:creationId xmlns:a16="http://schemas.microsoft.com/office/drawing/2014/main" id="{699BB5C3-FA62-44A8-8FB9-F7E364CE9222}"/>
              </a:ext>
            </a:extLst>
          </p:cNvPr>
          <p:cNvSpPr txBox="1">
            <a:spLocks/>
          </p:cNvSpPr>
          <p:nvPr/>
        </p:nvSpPr>
        <p:spPr>
          <a:xfrm>
            <a:off x="4792291" y="6331947"/>
            <a:ext cx="3402454" cy="365125"/>
          </a:xfrm>
          <a:prstGeom prst="rect">
            <a:avLst/>
          </a:prstGeom>
        </p:spPr>
        <p:txBody>
          <a:bodyPr vert="horz" lIns="91440" tIns="45720" rIns="91440" bIns="45720" rtlCol="0" anchor="ctr"/>
          <a:lstStyle>
            <a:defPPr lvl="0">
              <a:defRPr lang="pt-BR"/>
            </a:defPPr>
            <a:lvl1pPr marL="0" lvl="0" algn="l" defTabSz="914400" rtl="0" eaLnBrk="1" latinLnBrk="0" hangingPunct="1">
              <a:defRPr sz="12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pt-BR" sz="1200" dirty="0">
                <a:solidFill>
                  <a:srgbClr val="7030A0"/>
                </a:solidFill>
                <a:latin typeface="Calibri Light" panose="020F0302020204030204" pitchFamily="34" charset="0"/>
                <a:cs typeface="Calibri Light" panose="020F0302020204030204" pitchFamily="34" charset="0"/>
              </a:rPr>
              <a:t>Mês Zero – Matemática - </a:t>
            </a:r>
            <a:r>
              <a:rPr lang="pt-BR" sz="1200" dirty="0" err="1">
                <a:solidFill>
                  <a:srgbClr val="7030A0"/>
                </a:solidFill>
                <a:latin typeface="Calibri Light" panose="020F0302020204030204" pitchFamily="34" charset="0"/>
                <a:cs typeface="Calibri Light" panose="020F0302020204030204" pitchFamily="34" charset="0"/>
              </a:rPr>
              <a:t>Facens</a:t>
            </a:r>
            <a:endParaRPr lang="pt-BR" sz="1200"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6805381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7957</TotalTime>
  <Words>2179</Words>
  <Application>Microsoft Office PowerPoint</Application>
  <PresentationFormat>Apresentação na tela (4:3)</PresentationFormat>
  <Paragraphs>273</Paragraphs>
  <Slides>25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Cambria Math</vt:lpstr>
      <vt:lpstr>Tema do Office</vt:lpstr>
      <vt:lpstr>Aula 02 – Equação de 1º grau</vt:lpstr>
      <vt:lpstr>Equações</vt:lpstr>
      <vt:lpstr>Regra da balança</vt:lpstr>
      <vt:lpstr>Regra da balança</vt:lpstr>
      <vt:lpstr>Equação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lpstr>Resolução de exercícios de eq. de 1º grau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Função, equação e inequação de 1º e 2º grau. Domínio D(f) e imagem (Im) de funções.</dc:title>
  <dc:creator>Isaias</dc:creator>
  <cp:lastModifiedBy>Patrizia Palmieri</cp:lastModifiedBy>
  <cp:revision>883</cp:revision>
  <dcterms:modified xsi:type="dcterms:W3CDTF">2021-02-03T22:38:19Z</dcterms:modified>
</cp:coreProperties>
</file>