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258" r:id="rId3"/>
    <p:sldId id="259" r:id="rId4"/>
    <p:sldId id="263" r:id="rId5"/>
    <p:sldId id="262" r:id="rId6"/>
    <p:sldId id="261" r:id="rId7"/>
    <p:sldId id="260" r:id="rId8"/>
    <p:sldId id="266" r:id="rId9"/>
    <p:sldId id="271" r:id="rId10"/>
    <p:sldId id="272" r:id="rId11"/>
    <p:sldId id="267" r:id="rId12"/>
    <p:sldId id="268" r:id="rId13"/>
    <p:sldId id="273" r:id="rId14"/>
    <p:sldId id="274" r:id="rId15"/>
    <p:sldId id="269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E22E8-3CAC-4748-BAF1-2429CFF35A85}" v="2244" dt="2021-02-23T23:16:0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zia Palmieri" userId="7103b5cdffdc19a1" providerId="LiveId" clId="{3DBE22E8-3CAC-4748-BAF1-2429CFF35A85}"/>
    <pc:docChg chg="custSel addSld delSld modSld sldOrd modMainMaster modNotesMaster">
      <pc:chgData name="Patrizia Palmieri" userId="7103b5cdffdc19a1" providerId="LiveId" clId="{3DBE22E8-3CAC-4748-BAF1-2429CFF35A85}" dt="2021-02-23T23:16:04.497" v="2962"/>
      <pc:docMkLst>
        <pc:docMk/>
      </pc:docMkLst>
      <pc:sldChg chg="modSp add mod">
        <pc:chgData name="Patrizia Palmieri" userId="7103b5cdffdc19a1" providerId="LiveId" clId="{3DBE22E8-3CAC-4748-BAF1-2429CFF35A85}" dt="2021-02-03T21:33:22.501" v="132" actId="1076"/>
        <pc:sldMkLst>
          <pc:docMk/>
          <pc:sldMk cId="1560435294" sldId="256"/>
        </pc:sldMkLst>
        <pc:spChg chg="mod">
          <ac:chgData name="Patrizia Palmieri" userId="7103b5cdffdc19a1" providerId="LiveId" clId="{3DBE22E8-3CAC-4748-BAF1-2429CFF35A85}" dt="2021-02-03T21:33:17.694" v="131" actId="20577"/>
          <ac:spMkLst>
            <pc:docMk/>
            <pc:sldMk cId="1560435294" sldId="256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3:22.501" v="132" actId="1076"/>
          <ac:spMkLst>
            <pc:docMk/>
            <pc:sldMk cId="1560435294" sldId="256"/>
            <ac:spMk id="3" creationId="{00000000-0000-0000-0000-000000000000}"/>
          </ac:spMkLst>
        </pc:spChg>
      </pc:sldChg>
      <pc:sldChg chg="delSp modSp del mod modNotes">
        <pc:chgData name="Patrizia Palmieri" userId="7103b5cdffdc19a1" providerId="LiveId" clId="{3DBE22E8-3CAC-4748-BAF1-2429CFF35A85}" dt="2021-02-03T21:33:32.552" v="133" actId="2696"/>
        <pc:sldMkLst>
          <pc:docMk/>
          <pc:sldMk cId="2616545406" sldId="257"/>
        </pc:sldMkLst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616545406" sldId="257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1:28.851" v="78" actId="1076"/>
          <ac:spMkLst>
            <pc:docMk/>
            <pc:sldMk cId="2616545406" sldId="257"/>
            <ac:spMk id="3" creationId="{00000000-0000-0000-0000-000000000000}"/>
          </ac:spMkLst>
        </pc:spChg>
        <pc:spChg chg="del">
          <ac:chgData name="Patrizia Palmieri" userId="7103b5cdffdc19a1" providerId="LiveId" clId="{3DBE22E8-3CAC-4748-BAF1-2429CFF35A85}" dt="2021-02-03T19:16:27.724" v="0" actId="478"/>
          <ac:spMkLst>
            <pc:docMk/>
            <pc:sldMk cId="2616545406" sldId="257"/>
            <ac:spMk id="4" creationId="{00000000-0000-0000-0000-000000000000}"/>
          </ac:spMkLst>
        </pc:spChg>
      </pc:sldChg>
      <pc:sldChg chg="addSp delSp modSp mod modNotes">
        <pc:chgData name="Patrizia Palmieri" userId="7103b5cdffdc19a1" providerId="LiveId" clId="{3DBE22E8-3CAC-4748-BAF1-2429CFF35A85}" dt="2021-02-11T23:47:09.271" v="2957" actId="478"/>
        <pc:sldMkLst>
          <pc:docMk/>
          <pc:sldMk cId="1875809436" sldId="258"/>
        </pc:sldMkLst>
        <pc:spChg chg="mod">
          <ac:chgData name="Patrizia Palmieri" userId="7103b5cdffdc19a1" providerId="LiveId" clId="{3DBE22E8-3CAC-4748-BAF1-2429CFF35A85}" dt="2021-02-03T21:22:26.518" v="5" actId="27636"/>
          <ac:spMkLst>
            <pc:docMk/>
            <pc:sldMk cId="1875809436" sldId="258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1875809436" sldId="258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33:40.430" v="134" actId="478"/>
          <ac:spMkLst>
            <pc:docMk/>
            <pc:sldMk cId="1875809436" sldId="258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1875809436" sldId="258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1:19.742" v="77" actId="1076"/>
          <ac:spMkLst>
            <pc:docMk/>
            <pc:sldMk cId="1875809436" sldId="258"/>
            <ac:spMk id="6" creationId="{00000000-0000-0000-0000-000000000000}"/>
          </ac:spMkLst>
        </pc:spChg>
        <pc:inkChg chg="add del">
          <ac:chgData name="Patrizia Palmieri" userId="7103b5cdffdc19a1" providerId="LiveId" clId="{3DBE22E8-3CAC-4748-BAF1-2429CFF35A85}" dt="2021-02-11T23:47:09.271" v="2957" actId="478"/>
          <ac:inkMkLst>
            <pc:docMk/>
            <pc:sldMk cId="1875809436" sldId="258"/>
            <ac:inkMk id="4" creationId="{E138D270-9D33-4548-A460-71EA5178AD98}"/>
          </ac:inkMkLst>
        </pc:inkChg>
      </pc:sldChg>
      <pc:sldChg chg="addSp delSp modSp mod">
        <pc:chgData name="Patrizia Palmieri" userId="7103b5cdffdc19a1" providerId="LiveId" clId="{3DBE22E8-3CAC-4748-BAF1-2429CFF35A85}" dt="2021-02-11T23:47:12.413" v="2958" actId="478"/>
        <pc:sldMkLst>
          <pc:docMk/>
          <pc:sldMk cId="771436821" sldId="259"/>
        </pc:sldMkLst>
        <pc:spChg chg="mod">
          <ac:chgData name="Patrizia Palmieri" userId="7103b5cdffdc19a1" providerId="LiveId" clId="{3DBE22E8-3CAC-4748-BAF1-2429CFF35A85}" dt="2021-02-03T21:22:26.596" v="6" actId="27636"/>
          <ac:spMkLst>
            <pc:docMk/>
            <pc:sldMk cId="771436821" sldId="259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771436821" sldId="259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33:43.148" v="135" actId="478"/>
          <ac:spMkLst>
            <pc:docMk/>
            <pc:sldMk cId="771436821" sldId="259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771436821" sldId="259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38.760" v="14" actId="1076"/>
          <ac:spMkLst>
            <pc:docMk/>
            <pc:sldMk cId="771436821" sldId="259"/>
            <ac:spMk id="6" creationId="{00000000-0000-0000-0000-000000000000}"/>
          </ac:spMkLst>
        </pc:spChg>
        <pc:inkChg chg="add del">
          <ac:chgData name="Patrizia Palmieri" userId="7103b5cdffdc19a1" providerId="LiveId" clId="{3DBE22E8-3CAC-4748-BAF1-2429CFF35A85}" dt="2021-02-11T23:47:12.413" v="2958" actId="478"/>
          <ac:inkMkLst>
            <pc:docMk/>
            <pc:sldMk cId="771436821" sldId="259"/>
            <ac:inkMk id="4" creationId="{A908C592-97FE-4120-B45A-B3C957283C95}"/>
          </ac:inkMkLst>
        </pc:inkChg>
      </pc:sldChg>
      <pc:sldChg chg="delSp modSp mod">
        <pc:chgData name="Patrizia Palmieri" userId="7103b5cdffdc19a1" providerId="LiveId" clId="{3DBE22E8-3CAC-4748-BAF1-2429CFF35A85}" dt="2021-02-03T21:30:27.320" v="71" actId="478"/>
        <pc:sldMkLst>
          <pc:docMk/>
          <pc:sldMk cId="237365605" sldId="260"/>
        </pc:sldMkLst>
        <pc:spChg chg="mod">
          <ac:chgData name="Patrizia Palmieri" userId="7103b5cdffdc19a1" providerId="LiveId" clId="{3DBE22E8-3CAC-4748-BAF1-2429CFF35A85}" dt="2021-02-03T21:22:26.717" v="11" actId="27636"/>
          <ac:spMkLst>
            <pc:docMk/>
            <pc:sldMk cId="237365605" sldId="260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4:52.971" v="27" actId="14100"/>
          <ac:spMkLst>
            <pc:docMk/>
            <pc:sldMk cId="237365605" sldId="260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30:27.320" v="71" actId="478"/>
          <ac:spMkLst>
            <pc:docMk/>
            <pc:sldMk cId="237365605" sldId="260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37365605" sldId="260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3:25.193" v="20" actId="1076"/>
          <ac:spMkLst>
            <pc:docMk/>
            <pc:sldMk cId="237365605" sldId="260"/>
            <ac:spMk id="7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4:49.212" v="26" actId="1076"/>
          <ac:spMkLst>
            <pc:docMk/>
            <pc:sldMk cId="237365605" sldId="260"/>
            <ac:spMk id="9" creationId="{00000000-0000-0000-0000-000000000000}"/>
          </ac:spMkLst>
        </pc:spChg>
      </pc:sldChg>
      <pc:sldChg chg="addSp delSp modSp mod">
        <pc:chgData name="Patrizia Palmieri" userId="7103b5cdffdc19a1" providerId="LiveId" clId="{3DBE22E8-3CAC-4748-BAF1-2429CFF35A85}" dt="2021-02-23T23:16:04.497" v="2962"/>
        <pc:sldMkLst>
          <pc:docMk/>
          <pc:sldMk cId="1631579252" sldId="261"/>
        </pc:sldMkLst>
        <pc:spChg chg="mod">
          <ac:chgData name="Patrizia Palmieri" userId="7103b5cdffdc19a1" providerId="LiveId" clId="{3DBE22E8-3CAC-4748-BAF1-2429CFF35A85}" dt="2021-02-03T21:22:26.695" v="10" actId="27636"/>
          <ac:spMkLst>
            <pc:docMk/>
            <pc:sldMk cId="1631579252" sldId="261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9T01:16:02.973" v="199" actId="1076"/>
          <ac:spMkLst>
            <pc:docMk/>
            <pc:sldMk cId="1631579252" sldId="261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30:31.181" v="72" actId="478"/>
          <ac:spMkLst>
            <pc:docMk/>
            <pc:sldMk cId="1631579252" sldId="261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1631579252" sldId="261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3:06.844" v="17" actId="1076"/>
          <ac:spMkLst>
            <pc:docMk/>
            <pc:sldMk cId="1631579252" sldId="261"/>
            <ac:spMk id="6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3:01.958" v="16" actId="1076"/>
          <ac:spMkLst>
            <pc:docMk/>
            <pc:sldMk cId="1631579252" sldId="261"/>
            <ac:spMk id="7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1631579252" sldId="261"/>
            <ac:spMk id="8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3:10.310" v="18" actId="1076"/>
          <ac:spMkLst>
            <pc:docMk/>
            <pc:sldMk cId="1631579252" sldId="261"/>
            <ac:spMk id="9" creationId="{00000000-0000-0000-0000-000000000000}"/>
          </ac:spMkLst>
        </pc:spChg>
        <pc:inkChg chg="add">
          <ac:chgData name="Patrizia Palmieri" userId="7103b5cdffdc19a1" providerId="LiveId" clId="{3DBE22E8-3CAC-4748-BAF1-2429CFF35A85}" dt="2021-02-23T23:16:04.497" v="2962"/>
          <ac:inkMkLst>
            <pc:docMk/>
            <pc:sldMk cId="1631579252" sldId="261"/>
            <ac:inkMk id="4" creationId="{5B2C2550-FC98-48AF-A52A-23CC5976453A}"/>
          </ac:inkMkLst>
        </pc:inkChg>
      </pc:sldChg>
      <pc:sldChg chg="addSp delSp modSp mod">
        <pc:chgData name="Patrizia Palmieri" userId="7103b5cdffdc19a1" providerId="LiveId" clId="{3DBE22E8-3CAC-4748-BAF1-2429CFF35A85}" dt="2021-02-11T23:47:19.926" v="2960" actId="478"/>
        <pc:sldMkLst>
          <pc:docMk/>
          <pc:sldMk cId="2048240788" sldId="262"/>
        </pc:sldMkLst>
        <pc:spChg chg="mod">
          <ac:chgData name="Patrizia Palmieri" userId="7103b5cdffdc19a1" providerId="LiveId" clId="{3DBE22E8-3CAC-4748-BAF1-2429CFF35A85}" dt="2021-02-03T21:22:26.611" v="8" actId="27636"/>
          <ac:spMkLst>
            <pc:docMk/>
            <pc:sldMk cId="2048240788" sldId="262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048240788" sldId="262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30:36.336" v="73" actId="478"/>
          <ac:spMkLst>
            <pc:docMk/>
            <pc:sldMk cId="2048240788" sldId="262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048240788" sldId="262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0:40.686" v="74" actId="1076"/>
          <ac:spMkLst>
            <pc:docMk/>
            <pc:sldMk cId="2048240788" sldId="262"/>
            <ac:spMk id="7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0:42.551" v="75" actId="1076"/>
          <ac:spMkLst>
            <pc:docMk/>
            <pc:sldMk cId="2048240788" sldId="262"/>
            <ac:spMk id="8" creationId="{00000000-0000-0000-0000-000000000000}"/>
          </ac:spMkLst>
        </pc:spChg>
        <pc:inkChg chg="add del">
          <ac:chgData name="Patrizia Palmieri" userId="7103b5cdffdc19a1" providerId="LiveId" clId="{3DBE22E8-3CAC-4748-BAF1-2429CFF35A85}" dt="2021-02-11T23:47:19.926" v="2960" actId="478"/>
          <ac:inkMkLst>
            <pc:docMk/>
            <pc:sldMk cId="2048240788" sldId="262"/>
            <ac:inkMk id="4" creationId="{E86C2E12-00CB-4600-8A67-3A18566D4920}"/>
          </ac:inkMkLst>
        </pc:inkChg>
      </pc:sldChg>
      <pc:sldChg chg="addSp delSp modSp mod">
        <pc:chgData name="Patrizia Palmieri" userId="7103b5cdffdc19a1" providerId="LiveId" clId="{3DBE22E8-3CAC-4748-BAF1-2429CFF35A85}" dt="2021-02-11T23:47:15.961" v="2959" actId="478"/>
        <pc:sldMkLst>
          <pc:docMk/>
          <pc:sldMk cId="3326761088" sldId="263"/>
        </pc:sldMkLst>
        <pc:spChg chg="mod">
          <ac:chgData name="Patrizia Palmieri" userId="7103b5cdffdc19a1" providerId="LiveId" clId="{3DBE22E8-3CAC-4748-BAF1-2429CFF35A85}" dt="2021-02-03T21:22:26.600" v="7" actId="27636"/>
          <ac:spMkLst>
            <pc:docMk/>
            <pc:sldMk cId="3326761088" sldId="263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3326761088" sldId="263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33:45.412" v="136" actId="478"/>
          <ac:spMkLst>
            <pc:docMk/>
            <pc:sldMk cId="3326761088" sldId="263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3326761088" sldId="263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1:05.062" v="76" actId="1076"/>
          <ac:spMkLst>
            <pc:docMk/>
            <pc:sldMk cId="3326761088" sldId="263"/>
            <ac:spMk id="7" creationId="{00000000-0000-0000-0000-000000000000}"/>
          </ac:spMkLst>
        </pc:spChg>
        <pc:inkChg chg="add del">
          <ac:chgData name="Patrizia Palmieri" userId="7103b5cdffdc19a1" providerId="LiveId" clId="{3DBE22E8-3CAC-4748-BAF1-2429CFF35A85}" dt="2021-02-11T23:47:15.961" v="2959" actId="478"/>
          <ac:inkMkLst>
            <pc:docMk/>
            <pc:sldMk cId="3326761088" sldId="263"/>
            <ac:inkMk id="4" creationId="{76570BEA-AADE-431D-BD53-5BB8C8ABAA3F}"/>
          </ac:inkMkLst>
        </pc:inkChg>
      </pc:sldChg>
      <pc:sldChg chg="modSp del mod">
        <pc:chgData name="Patrizia Palmieri" userId="7103b5cdffdc19a1" providerId="LiveId" clId="{3DBE22E8-3CAC-4748-BAF1-2429CFF35A85}" dt="2021-02-03T21:25:48.944" v="29" actId="2696"/>
        <pc:sldMkLst>
          <pc:docMk/>
          <pc:sldMk cId="263288651" sldId="264"/>
        </pc:sldMkLst>
        <pc:spChg chg="mod">
          <ac:chgData name="Patrizia Palmieri" userId="7103b5cdffdc19a1" providerId="LiveId" clId="{3DBE22E8-3CAC-4748-BAF1-2429CFF35A85}" dt="2021-02-03T21:22:26.735" v="12" actId="27636"/>
          <ac:spMkLst>
            <pc:docMk/>
            <pc:sldMk cId="263288651" sldId="264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5:35.268" v="28" actId="14100"/>
          <ac:spMkLst>
            <pc:docMk/>
            <pc:sldMk cId="263288651" sldId="264"/>
            <ac:spMk id="3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63288651" sldId="264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63288651" sldId="264"/>
            <ac:spMk id="5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63288651" sldId="264"/>
            <ac:spMk id="6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k cId="263288651" sldId="264"/>
            <ac:spMk id="7" creationId="{00000000-0000-0000-0000-000000000000}"/>
          </ac:spMkLst>
        </pc:spChg>
      </pc:sldChg>
      <pc:sldChg chg="new del">
        <pc:chgData name="Patrizia Palmieri" userId="7103b5cdffdc19a1" providerId="LiveId" clId="{3DBE22E8-3CAC-4748-BAF1-2429CFF35A85}" dt="2021-02-03T21:30:12.627" v="67" actId="2696"/>
        <pc:sldMkLst>
          <pc:docMk/>
          <pc:sldMk cId="2382350027" sldId="264"/>
        </pc:sldMkLst>
      </pc:sldChg>
      <pc:sldChg chg="addSp delSp modSp add del mod ord">
        <pc:chgData name="Patrizia Palmieri" userId="7103b5cdffdc19a1" providerId="LiveId" clId="{3DBE22E8-3CAC-4748-BAF1-2429CFF35A85}" dt="2021-02-03T21:30:16.618" v="68" actId="2696"/>
        <pc:sldMkLst>
          <pc:docMk/>
          <pc:sldMk cId="263288651" sldId="265"/>
        </pc:sldMkLst>
        <pc:spChg chg="mod">
          <ac:chgData name="Patrizia Palmieri" userId="7103b5cdffdc19a1" providerId="LiveId" clId="{3DBE22E8-3CAC-4748-BAF1-2429CFF35A85}" dt="2021-02-03T21:27:00.770" v="41" actId="1076"/>
          <ac:spMkLst>
            <pc:docMk/>
            <pc:sldMk cId="263288651" sldId="265"/>
            <ac:spMk id="2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28:03.020" v="47" actId="478"/>
          <ac:spMkLst>
            <pc:docMk/>
            <pc:sldMk cId="263288651" sldId="265"/>
            <ac:spMk id="3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7:07.732" v="43" actId="1076"/>
          <ac:spMkLst>
            <pc:docMk/>
            <pc:sldMk cId="263288651" sldId="265"/>
            <ac:spMk id="7" creationId="{00000000-0000-0000-0000-000000000000}"/>
          </ac:spMkLst>
        </pc:spChg>
        <pc:spChg chg="add mod">
          <ac:chgData name="Patrizia Palmieri" userId="7103b5cdffdc19a1" providerId="LiveId" clId="{3DBE22E8-3CAC-4748-BAF1-2429CFF35A85}" dt="2021-02-03T21:28:03.020" v="47" actId="478"/>
          <ac:spMkLst>
            <pc:docMk/>
            <pc:sldMk cId="263288651" sldId="265"/>
            <ac:spMk id="9" creationId="{45459A05-A63C-47E0-B5FB-1575B50A18E2}"/>
          </ac:spMkLst>
        </pc:spChg>
      </pc:sldChg>
      <pc:sldChg chg="delSp modSp add mod ord">
        <pc:chgData name="Patrizia Palmieri" userId="7103b5cdffdc19a1" providerId="LiveId" clId="{3DBE22E8-3CAC-4748-BAF1-2429CFF35A85}" dt="2021-02-09T01:16:55.915" v="202"/>
        <pc:sldMkLst>
          <pc:docMk/>
          <pc:sldMk cId="1489979167" sldId="266"/>
        </pc:sldMkLst>
        <pc:spChg chg="mod">
          <ac:chgData name="Patrizia Palmieri" userId="7103b5cdffdc19a1" providerId="LiveId" clId="{3DBE22E8-3CAC-4748-BAF1-2429CFF35A85}" dt="2021-02-03T21:29:49.777" v="63" actId="14100"/>
          <ac:spMkLst>
            <pc:docMk/>
            <pc:sldMk cId="1489979167" sldId="266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9:54.906" v="64" actId="1076"/>
          <ac:spMkLst>
            <pc:docMk/>
            <pc:sldMk cId="1489979167" sldId="266"/>
            <ac:spMk id="3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3T21:29:16.748" v="59" actId="478"/>
          <ac:spMkLst>
            <pc:docMk/>
            <pc:sldMk cId="1489979167" sldId="266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9:58.038" v="65" actId="1076"/>
          <ac:spMkLst>
            <pc:docMk/>
            <pc:sldMk cId="1489979167" sldId="266"/>
            <ac:spMk id="6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30:01.857" v="66" actId="1076"/>
          <ac:spMkLst>
            <pc:docMk/>
            <pc:sldMk cId="1489979167" sldId="266"/>
            <ac:spMk id="7" creationId="{00000000-0000-0000-0000-000000000000}"/>
          </ac:spMkLst>
        </pc:spChg>
      </pc:sldChg>
      <pc:sldChg chg="addSp delSp modSp new mod">
        <pc:chgData name="Patrizia Palmieri" userId="7103b5cdffdc19a1" providerId="LiveId" clId="{3DBE22E8-3CAC-4748-BAF1-2429CFF35A85}" dt="2021-02-23T23:16:04.497" v="2962"/>
        <pc:sldMkLst>
          <pc:docMk/>
          <pc:sldMk cId="617832685" sldId="267"/>
        </pc:sldMkLst>
        <pc:spChg chg="del mod">
          <ac:chgData name="Patrizia Palmieri" userId="7103b5cdffdc19a1" providerId="LiveId" clId="{3DBE22E8-3CAC-4748-BAF1-2429CFF35A85}" dt="2021-02-09T01:17:02.129" v="204" actId="478"/>
          <ac:spMkLst>
            <pc:docMk/>
            <pc:sldMk cId="617832685" sldId="267"/>
            <ac:spMk id="2" creationId="{BB5BE775-ED33-470E-BF1F-E78853024D09}"/>
          </ac:spMkLst>
        </pc:spChg>
        <pc:spChg chg="add del mod">
          <ac:chgData name="Patrizia Palmieri" userId="7103b5cdffdc19a1" providerId="LiveId" clId="{3DBE22E8-3CAC-4748-BAF1-2429CFF35A85}" dt="2021-02-09T01:31:04.694" v="280" actId="478"/>
          <ac:spMkLst>
            <pc:docMk/>
            <pc:sldMk cId="617832685" sldId="267"/>
            <ac:spMk id="4" creationId="{5D471FD9-B1A1-489F-82CE-E3A40B15F6E4}"/>
          </ac:spMkLst>
        </pc:spChg>
        <pc:spChg chg="add mod">
          <ac:chgData name="Patrizia Palmieri" userId="7103b5cdffdc19a1" providerId="LiveId" clId="{3DBE22E8-3CAC-4748-BAF1-2429CFF35A85}" dt="2021-02-09T01:37:19.140" v="291" actId="20577"/>
          <ac:spMkLst>
            <pc:docMk/>
            <pc:sldMk cId="617832685" sldId="267"/>
            <ac:spMk id="5" creationId="{C42156C9-08A0-40BD-9C3B-6F09C8C4BB4A}"/>
          </ac:spMkLst>
        </pc:spChg>
        <pc:spChg chg="add mod">
          <ac:chgData name="Patrizia Palmieri" userId="7103b5cdffdc19a1" providerId="LiveId" clId="{3DBE22E8-3CAC-4748-BAF1-2429CFF35A85}" dt="2021-02-09T02:01:58.204" v="1005" actId="255"/>
          <ac:spMkLst>
            <pc:docMk/>
            <pc:sldMk cId="617832685" sldId="267"/>
            <ac:spMk id="6" creationId="{29DF68E4-06A3-47DF-A96C-FDECD05E0307}"/>
          </ac:spMkLst>
        </pc:spChg>
        <pc:inkChg chg="add">
          <ac:chgData name="Patrizia Palmieri" userId="7103b5cdffdc19a1" providerId="LiveId" clId="{3DBE22E8-3CAC-4748-BAF1-2429CFF35A85}" dt="2021-02-23T23:16:04.497" v="2962"/>
          <ac:inkMkLst>
            <pc:docMk/>
            <pc:sldMk cId="617832685" sldId="267"/>
            <ac:inkMk id="2" creationId="{5C61B76C-6A1F-45A2-ADBB-0370B365365D}"/>
          </ac:inkMkLst>
        </pc:inkChg>
      </pc:sldChg>
      <pc:sldChg chg="addSp delSp modSp add del mod ord">
        <pc:chgData name="Patrizia Palmieri" userId="7103b5cdffdc19a1" providerId="LiveId" clId="{3DBE22E8-3CAC-4748-BAF1-2429CFF35A85}" dt="2021-02-09T01:16:27.769" v="200" actId="2696"/>
        <pc:sldMkLst>
          <pc:docMk/>
          <pc:sldMk cId="3273141899" sldId="268"/>
        </pc:sldMkLst>
        <pc:spChg chg="mod">
          <ac:chgData name="Patrizia Palmieri" userId="7103b5cdffdc19a1" providerId="LiveId" clId="{3DBE22E8-3CAC-4748-BAF1-2429CFF35A85}" dt="2021-02-07T16:26:43.803" v="189" actId="20577"/>
          <ac:spMkLst>
            <pc:docMk/>
            <pc:sldMk cId="3273141899" sldId="268"/>
            <ac:spMk id="2" creationId="{00000000-0000-0000-0000-000000000000}"/>
          </ac:spMkLst>
        </pc:spChg>
        <pc:spChg chg="del mod">
          <ac:chgData name="Patrizia Palmieri" userId="7103b5cdffdc19a1" providerId="LiveId" clId="{3DBE22E8-3CAC-4748-BAF1-2429CFF35A85}" dt="2021-02-07T16:27:21.467" v="192" actId="478"/>
          <ac:spMkLst>
            <pc:docMk/>
            <pc:sldMk cId="3273141899" sldId="268"/>
            <ac:spMk id="3" creationId="{00000000-0000-0000-0000-000000000000}"/>
          </ac:spMkLst>
        </pc:spChg>
        <pc:spChg chg="add mod">
          <ac:chgData name="Patrizia Palmieri" userId="7103b5cdffdc19a1" providerId="LiveId" clId="{3DBE22E8-3CAC-4748-BAF1-2429CFF35A85}" dt="2021-02-07T16:27:41.678" v="195" actId="1076"/>
          <ac:spMkLst>
            <pc:docMk/>
            <pc:sldMk cId="3273141899" sldId="268"/>
            <ac:spMk id="4" creationId="{A548407D-ED93-464A-B6D0-93200D3B4C0E}"/>
          </ac:spMkLst>
        </pc:spChg>
        <pc:spChg chg="add mod">
          <ac:chgData name="Patrizia Palmieri" userId="7103b5cdffdc19a1" providerId="LiveId" clId="{3DBE22E8-3CAC-4748-BAF1-2429CFF35A85}" dt="2021-02-09T01:15:19.308" v="196"/>
          <ac:spMkLst>
            <pc:docMk/>
            <pc:sldMk cId="3273141899" sldId="268"/>
            <ac:spMk id="6" creationId="{530FA176-D5BF-4338-A9F9-9AA269C5E46F}"/>
          </ac:spMkLst>
        </pc:spChg>
        <pc:spChg chg="del">
          <ac:chgData name="Patrizia Palmieri" userId="7103b5cdffdc19a1" providerId="LiveId" clId="{3DBE22E8-3CAC-4748-BAF1-2429CFF35A85}" dt="2021-02-07T16:27:03.793" v="191" actId="478"/>
          <ac:spMkLst>
            <pc:docMk/>
            <pc:sldMk cId="3273141899" sldId="268"/>
            <ac:spMk id="7" creationId="{00000000-0000-0000-0000-000000000000}"/>
          </ac:spMkLst>
        </pc:spChg>
        <pc:spChg chg="del">
          <ac:chgData name="Patrizia Palmieri" userId="7103b5cdffdc19a1" providerId="LiveId" clId="{3DBE22E8-3CAC-4748-BAF1-2429CFF35A85}" dt="2021-02-07T16:27:25.647" v="193" actId="478"/>
          <ac:spMkLst>
            <pc:docMk/>
            <pc:sldMk cId="3273141899" sldId="268"/>
            <ac:spMk id="9" creationId="{00000000-0000-0000-0000-000000000000}"/>
          </ac:spMkLst>
        </pc:spChg>
      </pc:sldChg>
      <pc:sldChg chg="addSp delSp modSp new mod">
        <pc:chgData name="Patrizia Palmieri" userId="7103b5cdffdc19a1" providerId="LiveId" clId="{3DBE22E8-3CAC-4748-BAF1-2429CFF35A85}" dt="2021-02-09T02:02:09.069" v="1006" actId="255"/>
        <pc:sldMkLst>
          <pc:docMk/>
          <pc:sldMk cId="3917738099" sldId="268"/>
        </pc:sldMkLst>
        <pc:spChg chg="del">
          <ac:chgData name="Patrizia Palmieri" userId="7103b5cdffdc19a1" providerId="LiveId" clId="{3DBE22E8-3CAC-4748-BAF1-2429CFF35A85}" dt="2021-02-09T01:32:23.541" v="284" actId="478"/>
          <ac:spMkLst>
            <pc:docMk/>
            <pc:sldMk cId="3917738099" sldId="268"/>
            <ac:spMk id="2" creationId="{078BAEC5-3C51-44E5-8011-7663054540A1}"/>
          </ac:spMkLst>
        </pc:spChg>
        <pc:spChg chg="add mod">
          <ac:chgData name="Patrizia Palmieri" userId="7103b5cdffdc19a1" providerId="LiveId" clId="{3DBE22E8-3CAC-4748-BAF1-2429CFF35A85}" dt="2021-02-09T01:51:15.677" v="920" actId="207"/>
          <ac:spMkLst>
            <pc:docMk/>
            <pc:sldMk cId="3917738099" sldId="268"/>
            <ac:spMk id="4" creationId="{23A8BBF1-6B85-4A17-A9E1-02371CAAB4FA}"/>
          </ac:spMkLst>
        </pc:spChg>
        <pc:spChg chg="add mod">
          <ac:chgData name="Patrizia Palmieri" userId="7103b5cdffdc19a1" providerId="LiveId" clId="{3DBE22E8-3CAC-4748-BAF1-2429CFF35A85}" dt="2021-02-09T02:02:09.069" v="1006" actId="255"/>
          <ac:spMkLst>
            <pc:docMk/>
            <pc:sldMk cId="3917738099" sldId="268"/>
            <ac:spMk id="5" creationId="{74A81501-F515-43BE-B366-80A380B784C6}"/>
          </ac:spMkLst>
        </pc:spChg>
      </pc:sldChg>
      <pc:sldChg chg="addSp delSp modSp new mod">
        <pc:chgData name="Patrizia Palmieri" userId="7103b5cdffdc19a1" providerId="LiveId" clId="{3DBE22E8-3CAC-4748-BAF1-2429CFF35A85}" dt="2021-02-23T23:16:04.497" v="2962"/>
        <pc:sldMkLst>
          <pc:docMk/>
          <pc:sldMk cId="2996261215" sldId="269"/>
        </pc:sldMkLst>
        <pc:spChg chg="add mod">
          <ac:chgData name="Patrizia Palmieri" userId="7103b5cdffdc19a1" providerId="LiveId" clId="{3DBE22E8-3CAC-4748-BAF1-2429CFF35A85}" dt="2021-02-09T12:05:18.393" v="2439" actId="20577"/>
          <ac:spMkLst>
            <pc:docMk/>
            <pc:sldMk cId="2996261215" sldId="269"/>
            <ac:spMk id="5" creationId="{B88B345A-256E-4C61-B5AC-D85B6EC97D9B}"/>
          </ac:spMkLst>
        </pc:spChg>
        <pc:spChg chg="add del mod">
          <ac:chgData name="Patrizia Palmieri" userId="7103b5cdffdc19a1" providerId="LiveId" clId="{3DBE22E8-3CAC-4748-BAF1-2429CFF35A85}" dt="2021-02-09T01:58:37.544" v="936" actId="478"/>
          <ac:spMkLst>
            <pc:docMk/>
            <pc:sldMk cId="2996261215" sldId="269"/>
            <ac:spMk id="6" creationId="{5B01899F-DD72-4045-9EE9-CD578B2C0569}"/>
          </ac:spMkLst>
        </pc:spChg>
        <pc:inkChg chg="add">
          <ac:chgData name="Patrizia Palmieri" userId="7103b5cdffdc19a1" providerId="LiveId" clId="{3DBE22E8-3CAC-4748-BAF1-2429CFF35A85}" dt="2021-02-23T23:16:04.497" v="2962"/>
          <ac:inkMkLst>
            <pc:docMk/>
            <pc:sldMk cId="2996261215" sldId="269"/>
            <ac:inkMk id="4" creationId="{7E07D10F-03FD-45F0-A074-ECDCCF837E14}"/>
          </ac:inkMkLst>
        </pc:inkChg>
      </pc:sldChg>
      <pc:sldChg chg="addSp delSp modSp new mod">
        <pc:chgData name="Patrizia Palmieri" userId="7103b5cdffdc19a1" providerId="LiveId" clId="{3DBE22E8-3CAC-4748-BAF1-2429CFF35A85}" dt="2021-02-09T12:05:38.610" v="2443" actId="478"/>
        <pc:sldMkLst>
          <pc:docMk/>
          <pc:sldMk cId="169433655" sldId="270"/>
        </pc:sldMkLst>
        <pc:spChg chg="del">
          <ac:chgData name="Patrizia Palmieri" userId="7103b5cdffdc19a1" providerId="LiveId" clId="{3DBE22E8-3CAC-4748-BAF1-2429CFF35A85}" dt="2021-02-09T12:05:38.610" v="2443" actId="478"/>
          <ac:spMkLst>
            <pc:docMk/>
            <pc:sldMk cId="169433655" sldId="270"/>
            <ac:spMk id="2" creationId="{45CA679D-FD93-4652-949D-29A4F3F90A68}"/>
          </ac:spMkLst>
        </pc:spChg>
        <pc:spChg chg="add mod">
          <ac:chgData name="Patrizia Palmieri" userId="7103b5cdffdc19a1" providerId="LiveId" clId="{3DBE22E8-3CAC-4748-BAF1-2429CFF35A85}" dt="2021-02-09T12:05:24.745" v="2441" actId="20577"/>
          <ac:spMkLst>
            <pc:docMk/>
            <pc:sldMk cId="169433655" sldId="270"/>
            <ac:spMk id="4" creationId="{026CF69F-5182-4486-93C5-7E3881EBFFB1}"/>
          </ac:spMkLst>
        </pc:spChg>
        <pc:spChg chg="add del mod">
          <ac:chgData name="Patrizia Palmieri" userId="7103b5cdffdc19a1" providerId="LiveId" clId="{3DBE22E8-3CAC-4748-BAF1-2429CFF35A85}" dt="2021-02-09T02:03:02.414" v="1036"/>
          <ac:spMkLst>
            <pc:docMk/>
            <pc:sldMk cId="169433655" sldId="270"/>
            <ac:spMk id="5" creationId="{ACE1BEB5-C9D3-47AD-963D-426EECDCC6FA}"/>
          </ac:spMkLst>
        </pc:spChg>
        <pc:spChg chg="add del mod">
          <ac:chgData name="Patrizia Palmieri" userId="7103b5cdffdc19a1" providerId="LiveId" clId="{3DBE22E8-3CAC-4748-BAF1-2429CFF35A85}" dt="2021-02-09T02:03:17.201" v="1039"/>
          <ac:spMkLst>
            <pc:docMk/>
            <pc:sldMk cId="169433655" sldId="270"/>
            <ac:spMk id="6" creationId="{13872BC1-FA3C-4063-B143-2F753A7ECBF1}"/>
          </ac:spMkLst>
        </pc:spChg>
        <pc:spChg chg="add del mod">
          <ac:chgData name="Patrizia Palmieri" userId="7103b5cdffdc19a1" providerId="LiveId" clId="{3DBE22E8-3CAC-4748-BAF1-2429CFF35A85}" dt="2021-02-09T02:42:29.696" v="1584"/>
          <ac:spMkLst>
            <pc:docMk/>
            <pc:sldMk cId="169433655" sldId="270"/>
            <ac:spMk id="7" creationId="{6939F8DA-D2E7-4DDA-AC7A-FEC9F1F2745E}"/>
          </ac:spMkLst>
        </pc:spChg>
        <pc:spChg chg="add mod">
          <ac:chgData name="Patrizia Palmieri" userId="7103b5cdffdc19a1" providerId="LiveId" clId="{3DBE22E8-3CAC-4748-BAF1-2429CFF35A85}" dt="2021-02-09T02:53:01.815" v="1916" actId="2710"/>
          <ac:spMkLst>
            <pc:docMk/>
            <pc:sldMk cId="169433655" sldId="270"/>
            <ac:spMk id="9" creationId="{91A6E9BB-C25A-4B02-9463-6FD966EB8833}"/>
          </ac:spMkLst>
        </pc:spChg>
      </pc:sldChg>
      <pc:sldChg chg="addSp delSp modSp new mod">
        <pc:chgData name="Patrizia Palmieri" userId="7103b5cdffdc19a1" providerId="LiveId" clId="{3DBE22E8-3CAC-4748-BAF1-2429CFF35A85}" dt="2021-02-18T23:33:46.293" v="2961" actId="478"/>
        <pc:sldMkLst>
          <pc:docMk/>
          <pc:sldMk cId="1304913831" sldId="271"/>
        </pc:sldMkLst>
        <pc:spChg chg="del">
          <ac:chgData name="Patrizia Palmieri" userId="7103b5cdffdc19a1" providerId="LiveId" clId="{3DBE22E8-3CAC-4748-BAF1-2429CFF35A85}" dt="2021-02-09T02:19:22.905" v="1231" actId="478"/>
          <ac:spMkLst>
            <pc:docMk/>
            <pc:sldMk cId="1304913831" sldId="271"/>
            <ac:spMk id="2" creationId="{7A34559B-2285-4E3D-91A8-F3039AD27262}"/>
          </ac:spMkLst>
        </pc:spChg>
        <pc:spChg chg="add mod">
          <ac:chgData name="Patrizia Palmieri" userId="7103b5cdffdc19a1" providerId="LiveId" clId="{3DBE22E8-3CAC-4748-BAF1-2429CFF35A85}" dt="2021-02-09T02:21:32.689" v="1279" actId="1076"/>
          <ac:spMkLst>
            <pc:docMk/>
            <pc:sldMk cId="1304913831" sldId="271"/>
            <ac:spMk id="4" creationId="{025D5D01-7C10-44BE-969E-252E9E0192A4}"/>
          </ac:spMkLst>
        </pc:spChg>
        <pc:spChg chg="add del mod">
          <ac:chgData name="Patrizia Palmieri" userId="7103b5cdffdc19a1" providerId="LiveId" clId="{3DBE22E8-3CAC-4748-BAF1-2429CFF35A85}" dt="2021-02-09T02:19:22.905" v="1233"/>
          <ac:spMkLst>
            <pc:docMk/>
            <pc:sldMk cId="1304913831" sldId="271"/>
            <ac:spMk id="5" creationId="{BDC5807E-5EA6-4466-9E55-94D43E23744E}"/>
          </ac:spMkLst>
        </pc:spChg>
        <pc:spChg chg="add del mod">
          <ac:chgData name="Patrizia Palmieri" userId="7103b5cdffdc19a1" providerId="LiveId" clId="{3DBE22E8-3CAC-4748-BAF1-2429CFF35A85}" dt="2021-02-09T02:21:28.238" v="1278" actId="21"/>
          <ac:spMkLst>
            <pc:docMk/>
            <pc:sldMk cId="1304913831" sldId="271"/>
            <ac:spMk id="6" creationId="{64A1E0CC-30B5-4515-8D3D-48149BF8E3A5}"/>
          </ac:spMkLst>
        </pc:spChg>
        <pc:inkChg chg="add">
          <ac:chgData name="Patrizia Palmieri" userId="7103b5cdffdc19a1" providerId="LiveId" clId="{3DBE22E8-3CAC-4748-BAF1-2429CFF35A85}" dt="2021-02-09T23:26:51.710" v="2954" actId="9405"/>
          <ac:inkMkLst>
            <pc:docMk/>
            <pc:sldMk cId="1304913831" sldId="271"/>
            <ac:inkMk id="2" creationId="{B8B4F438-69E9-4E00-9527-115BDDF927AB}"/>
          </ac:inkMkLst>
        </pc:inkChg>
        <pc:inkChg chg="add del">
          <ac:chgData name="Patrizia Palmieri" userId="7103b5cdffdc19a1" providerId="LiveId" clId="{3DBE22E8-3CAC-4748-BAF1-2429CFF35A85}" dt="2021-02-18T23:33:46.293" v="2961" actId="478"/>
          <ac:inkMkLst>
            <pc:docMk/>
            <pc:sldMk cId="1304913831" sldId="271"/>
            <ac:inkMk id="5" creationId="{4F97F352-0A81-4A02-8D3D-F5C15F6AA476}"/>
          </ac:inkMkLst>
        </pc:inkChg>
      </pc:sldChg>
      <pc:sldChg chg="addSp delSp modSp new mod modAnim">
        <pc:chgData name="Patrizia Palmieri" userId="7103b5cdffdc19a1" providerId="LiveId" clId="{3DBE22E8-3CAC-4748-BAF1-2429CFF35A85}" dt="2021-02-23T23:16:04.497" v="2962"/>
        <pc:sldMkLst>
          <pc:docMk/>
          <pc:sldMk cId="2198037689" sldId="272"/>
        </pc:sldMkLst>
        <pc:spChg chg="del mod">
          <ac:chgData name="Patrizia Palmieri" userId="7103b5cdffdc19a1" providerId="LiveId" clId="{3DBE22E8-3CAC-4748-BAF1-2429CFF35A85}" dt="2021-02-09T02:21:44.362" v="1282" actId="478"/>
          <ac:spMkLst>
            <pc:docMk/>
            <pc:sldMk cId="2198037689" sldId="272"/>
            <ac:spMk id="2" creationId="{8F782E5C-B737-4535-BCFF-BFBB26B58AD3}"/>
          </ac:spMkLst>
        </pc:spChg>
        <pc:spChg chg="add mod">
          <ac:chgData name="Patrizia Palmieri" userId="7103b5cdffdc19a1" providerId="LiveId" clId="{3DBE22E8-3CAC-4748-BAF1-2429CFF35A85}" dt="2021-02-09T02:34:52.609" v="1289" actId="20577"/>
          <ac:spMkLst>
            <pc:docMk/>
            <pc:sldMk cId="2198037689" sldId="272"/>
            <ac:spMk id="4" creationId="{6A7B9FF2-CF99-459A-B8C3-B6317CB02A71}"/>
          </ac:spMkLst>
        </pc:spChg>
        <pc:spChg chg="add mod">
          <ac:chgData name="Patrizia Palmieri" userId="7103b5cdffdc19a1" providerId="LiveId" clId="{3DBE22E8-3CAC-4748-BAF1-2429CFF35A85}" dt="2021-02-09T02:41:40.604" v="1581" actId="113"/>
          <ac:spMkLst>
            <pc:docMk/>
            <pc:sldMk cId="2198037689" sldId="272"/>
            <ac:spMk id="5" creationId="{D92982DB-8C13-48D1-A84D-1EE05F68FD41}"/>
          </ac:spMkLst>
        </pc:spChg>
        <pc:inkChg chg="add">
          <ac:chgData name="Patrizia Palmieri" userId="7103b5cdffdc19a1" providerId="LiveId" clId="{3DBE22E8-3CAC-4748-BAF1-2429CFF35A85}" dt="2021-02-23T23:16:04.497" v="2962"/>
          <ac:inkMkLst>
            <pc:docMk/>
            <pc:sldMk cId="2198037689" sldId="272"/>
            <ac:inkMk id="2" creationId="{3E3553FC-AE81-44F1-A712-5FE51822BE39}"/>
          </ac:inkMkLst>
        </pc:inkChg>
      </pc:sldChg>
      <pc:sldChg chg="addSp modSp new mod">
        <pc:chgData name="Patrizia Palmieri" userId="7103b5cdffdc19a1" providerId="LiveId" clId="{3DBE22E8-3CAC-4748-BAF1-2429CFF35A85}" dt="2021-02-23T23:16:04.497" v="2962"/>
        <pc:sldMkLst>
          <pc:docMk/>
          <pc:sldMk cId="463350632" sldId="273"/>
        </pc:sldMkLst>
        <pc:spChg chg="add mod">
          <ac:chgData name="Patrizia Palmieri" userId="7103b5cdffdc19a1" providerId="LiveId" clId="{3DBE22E8-3CAC-4748-BAF1-2429CFF35A85}" dt="2021-02-09T03:00:35.296" v="2025" actId="20577"/>
          <ac:spMkLst>
            <pc:docMk/>
            <pc:sldMk cId="463350632" sldId="273"/>
            <ac:spMk id="5" creationId="{DC1CC729-0E94-4714-89A6-22594C07C807}"/>
          </ac:spMkLst>
        </pc:spChg>
        <pc:spChg chg="add mod">
          <ac:chgData name="Patrizia Palmieri" userId="7103b5cdffdc19a1" providerId="LiveId" clId="{3DBE22E8-3CAC-4748-BAF1-2429CFF35A85}" dt="2021-02-09T03:01:21.852" v="2030" actId="20577"/>
          <ac:spMkLst>
            <pc:docMk/>
            <pc:sldMk cId="463350632" sldId="273"/>
            <ac:spMk id="6" creationId="{481435BF-BE4C-4F3D-BEEA-7FBD88C6D860}"/>
          </ac:spMkLst>
        </pc:spChg>
        <pc:inkChg chg="add">
          <ac:chgData name="Patrizia Palmieri" userId="7103b5cdffdc19a1" providerId="LiveId" clId="{3DBE22E8-3CAC-4748-BAF1-2429CFF35A85}" dt="2021-02-23T23:16:04.497" v="2962"/>
          <ac:inkMkLst>
            <pc:docMk/>
            <pc:sldMk cId="463350632" sldId="273"/>
            <ac:inkMk id="4" creationId="{E9342280-BD29-4DD7-8584-8806A15554D3}"/>
          </ac:inkMkLst>
        </pc:inkChg>
      </pc:sldChg>
      <pc:sldChg chg="addSp delSp modSp new mod">
        <pc:chgData name="Patrizia Palmieri" userId="7103b5cdffdc19a1" providerId="LiveId" clId="{3DBE22E8-3CAC-4748-BAF1-2429CFF35A85}" dt="2021-02-09T12:05:05.462" v="2437" actId="2710"/>
        <pc:sldMkLst>
          <pc:docMk/>
          <pc:sldMk cId="4235374370" sldId="274"/>
        </pc:sldMkLst>
        <pc:spChg chg="del">
          <ac:chgData name="Patrizia Palmieri" userId="7103b5cdffdc19a1" providerId="LiveId" clId="{3DBE22E8-3CAC-4748-BAF1-2429CFF35A85}" dt="2021-02-09T11:57:07.947" v="2032" actId="478"/>
          <ac:spMkLst>
            <pc:docMk/>
            <pc:sldMk cId="4235374370" sldId="274"/>
            <ac:spMk id="2" creationId="{0142BC1B-6766-4216-9D5A-B58DA7B6ED7F}"/>
          </ac:spMkLst>
        </pc:spChg>
        <pc:spChg chg="add mod">
          <ac:chgData name="Patrizia Palmieri" userId="7103b5cdffdc19a1" providerId="LiveId" clId="{3DBE22E8-3CAC-4748-BAF1-2429CFF35A85}" dt="2021-02-09T11:59:05.029" v="2117" actId="207"/>
          <ac:spMkLst>
            <pc:docMk/>
            <pc:sldMk cId="4235374370" sldId="274"/>
            <ac:spMk id="4" creationId="{953C9597-17FC-41A6-AC1E-331BE62E151B}"/>
          </ac:spMkLst>
        </pc:spChg>
        <pc:spChg chg="add mod">
          <ac:chgData name="Patrizia Palmieri" userId="7103b5cdffdc19a1" providerId="LiveId" clId="{3DBE22E8-3CAC-4748-BAF1-2429CFF35A85}" dt="2021-02-09T12:05:05.462" v="2437" actId="2710"/>
          <ac:spMkLst>
            <pc:docMk/>
            <pc:sldMk cId="4235374370" sldId="274"/>
            <ac:spMk id="5" creationId="{3EA23CA6-69AD-4560-804B-E4BF4B9041F9}"/>
          </ac:spMkLst>
        </pc:spChg>
      </pc:sldChg>
      <pc:sldChg chg="addSp delSp modSp new mod">
        <pc:chgData name="Patrizia Palmieri" userId="7103b5cdffdc19a1" providerId="LiveId" clId="{3DBE22E8-3CAC-4748-BAF1-2429CFF35A85}" dt="2021-02-23T23:16:04.497" v="2962"/>
        <pc:sldMkLst>
          <pc:docMk/>
          <pc:sldMk cId="2746861023" sldId="275"/>
        </pc:sldMkLst>
        <pc:spChg chg="del">
          <ac:chgData name="Patrizia Palmieri" userId="7103b5cdffdc19a1" providerId="LiveId" clId="{3DBE22E8-3CAC-4748-BAF1-2429CFF35A85}" dt="2021-02-09T12:10:53.241" v="2666" actId="478"/>
          <ac:spMkLst>
            <pc:docMk/>
            <pc:sldMk cId="2746861023" sldId="275"/>
            <ac:spMk id="2" creationId="{F6F8E05C-4ADD-477C-843E-E1F033D0BC21}"/>
          </ac:spMkLst>
        </pc:spChg>
        <pc:spChg chg="add mod">
          <ac:chgData name="Patrizia Palmieri" userId="7103b5cdffdc19a1" providerId="LiveId" clId="{3DBE22E8-3CAC-4748-BAF1-2429CFF35A85}" dt="2021-02-09T12:11:26.225" v="2674" actId="20577"/>
          <ac:spMkLst>
            <pc:docMk/>
            <pc:sldMk cId="2746861023" sldId="275"/>
            <ac:spMk id="4" creationId="{ED3351E9-6A44-4771-89C8-1106306916ED}"/>
          </ac:spMkLst>
        </pc:spChg>
        <pc:inkChg chg="add">
          <ac:chgData name="Patrizia Palmieri" userId="7103b5cdffdc19a1" providerId="LiveId" clId="{3DBE22E8-3CAC-4748-BAF1-2429CFF35A85}" dt="2021-02-23T23:16:04.497" v="2962"/>
          <ac:inkMkLst>
            <pc:docMk/>
            <pc:sldMk cId="2746861023" sldId="275"/>
            <ac:inkMk id="2" creationId="{46FFF197-C4DF-4911-A054-5E2153241554}"/>
          </ac:inkMkLst>
        </pc:inkChg>
      </pc:sldChg>
      <pc:sldChg chg="addSp delSp modSp new mod">
        <pc:chgData name="Patrizia Palmieri" userId="7103b5cdffdc19a1" providerId="LiveId" clId="{3DBE22E8-3CAC-4748-BAF1-2429CFF35A85}" dt="2021-02-09T12:22:38.482" v="2953" actId="2710"/>
        <pc:sldMkLst>
          <pc:docMk/>
          <pc:sldMk cId="2898953970" sldId="276"/>
        </pc:sldMkLst>
        <pc:spChg chg="del">
          <ac:chgData name="Patrizia Palmieri" userId="7103b5cdffdc19a1" providerId="LiveId" clId="{3DBE22E8-3CAC-4748-BAF1-2429CFF35A85}" dt="2021-02-09T12:11:00.370" v="2668" actId="478"/>
          <ac:spMkLst>
            <pc:docMk/>
            <pc:sldMk cId="2898953970" sldId="276"/>
            <ac:spMk id="2" creationId="{A205C445-0192-416F-96B0-1BB97A66E75D}"/>
          </ac:spMkLst>
        </pc:spChg>
        <pc:spChg chg="add mod">
          <ac:chgData name="Patrizia Palmieri" userId="7103b5cdffdc19a1" providerId="LiveId" clId="{3DBE22E8-3CAC-4748-BAF1-2429CFF35A85}" dt="2021-02-09T12:11:12.218" v="2671" actId="20577"/>
          <ac:spMkLst>
            <pc:docMk/>
            <pc:sldMk cId="2898953970" sldId="276"/>
            <ac:spMk id="4" creationId="{9F1D9611-45B8-4B48-9405-C21CB81ECBFB}"/>
          </ac:spMkLst>
        </pc:spChg>
        <pc:spChg chg="add mod">
          <ac:chgData name="Patrizia Palmieri" userId="7103b5cdffdc19a1" providerId="LiveId" clId="{3DBE22E8-3CAC-4748-BAF1-2429CFF35A85}" dt="2021-02-09T12:22:38.482" v="2953" actId="2710"/>
          <ac:spMkLst>
            <pc:docMk/>
            <pc:sldMk cId="2898953970" sldId="276"/>
            <ac:spMk id="5" creationId="{88AB5E39-DC16-45A4-929E-EC2F46E16FF8}"/>
          </ac:spMkLst>
        </pc:spChg>
      </pc:sldChg>
      <pc:sldMasterChg chg="modSp modSldLayout">
        <pc:chgData name="Patrizia Palmieri" userId="7103b5cdffdc19a1" providerId="LiveId" clId="{3DBE22E8-3CAC-4748-BAF1-2429CFF35A85}" dt="2021-02-03T21:22:26.125" v="4"/>
        <pc:sldMasterMkLst>
          <pc:docMk/>
          <pc:sldMasterMk cId="2223929840" sldId="2147483660"/>
        </pc:sldMasterMkLst>
        <pc:spChg chg="mod">
          <ac:chgData name="Patrizia Palmieri" userId="7103b5cdffdc19a1" providerId="LiveId" clId="{3DBE22E8-3CAC-4748-BAF1-2429CFF35A85}" dt="2021-02-03T21:22:26.125" v="4"/>
          <ac:spMkLst>
            <pc:docMk/>
            <pc:sldMasterMk cId="2223929840" sldId="2147483660"/>
            <ac:spMk id="2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asterMk cId="2223929840" sldId="2147483660"/>
            <ac:spMk id="3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asterMk cId="2223929840" sldId="2147483660"/>
            <ac:spMk id="4" creationId="{00000000-0000-0000-0000-000000000000}"/>
          </ac:spMkLst>
        </pc:spChg>
        <pc:spChg chg="mod">
          <ac:chgData name="Patrizia Palmieri" userId="7103b5cdffdc19a1" providerId="LiveId" clId="{3DBE22E8-3CAC-4748-BAF1-2429CFF35A85}" dt="2021-02-03T21:22:26.125" v="4"/>
          <ac:spMkLst>
            <pc:docMk/>
            <pc:sldMasterMk cId="2223929840" sldId="2147483660"/>
            <ac:spMk id="5" creationId="{00000000-0000-0000-0000-000000000000}"/>
          </ac:spMkLst>
        </pc:spChg>
        <pc:picChg chg="mod">
          <ac:chgData name="Patrizia Palmieri" userId="7103b5cdffdc19a1" providerId="LiveId" clId="{3DBE22E8-3CAC-4748-BAF1-2429CFF35A85}" dt="2021-02-03T21:22:26.125" v="4"/>
          <ac:picMkLst>
            <pc:docMk/>
            <pc:sldMasterMk cId="2223929840" sldId="2147483660"/>
            <ac:picMk id="8" creationId="{00000000-0000-0000-0000-000000000000}"/>
          </ac:picMkLst>
        </pc:picChg>
        <pc:sldLayoutChg chg="modSp">
          <pc:chgData name="Patrizia Palmieri" userId="7103b5cdffdc19a1" providerId="LiveId" clId="{3DBE22E8-3CAC-4748-BAF1-2429CFF35A85}" dt="2021-02-03T21:22:26.125" v="4"/>
          <pc:sldLayoutMkLst>
            <pc:docMk/>
            <pc:sldMasterMk cId="2223929840" sldId="2147483660"/>
            <pc:sldLayoutMk cId="3473239302" sldId="2147483661"/>
          </pc:sldLayoutMkLst>
          <pc:spChg chg="mod">
            <ac:chgData name="Patrizia Palmieri" userId="7103b5cdffdc19a1" providerId="LiveId" clId="{3DBE22E8-3CAC-4748-BAF1-2429CFF35A85}" dt="2021-02-03T21:22:26.125" v="4"/>
            <ac:spMkLst>
              <pc:docMk/>
              <pc:sldMasterMk cId="2223929840" sldId="2147483660"/>
              <pc:sldLayoutMk cId="3473239302" sldId="2147483661"/>
              <ac:spMk id="2" creationId="{00000000-0000-0000-0000-000000000000}"/>
            </ac:spMkLst>
          </pc:spChg>
          <pc:spChg chg="mod">
            <ac:chgData name="Patrizia Palmieri" userId="7103b5cdffdc19a1" providerId="LiveId" clId="{3DBE22E8-3CAC-4748-BAF1-2429CFF35A85}" dt="2021-02-03T21:22:26.125" v="4"/>
            <ac:spMkLst>
              <pc:docMk/>
              <pc:sldMasterMk cId="2223929840" sldId="2147483660"/>
              <pc:sldLayoutMk cId="3473239302" sldId="2147483661"/>
              <ac:spMk id="3" creationId="{00000000-0000-0000-0000-000000000000}"/>
            </ac:spMkLst>
          </pc:spChg>
        </pc:sldLayoutChg>
      </pc:sldMasterChg>
      <pc:sldMasterChg chg="addSp">
        <pc:chgData name="Patrizia Palmieri" userId="7103b5cdffdc19a1" providerId="LiveId" clId="{3DBE22E8-3CAC-4748-BAF1-2429CFF35A85}" dt="2021-02-03T21:22:26.125" v="4"/>
        <pc:sldMasterMkLst>
          <pc:docMk/>
          <pc:sldMasterMk cId="3399852015" sldId="2147483665"/>
        </pc:sldMasterMkLst>
        <pc:picChg chg="add">
          <ac:chgData name="Patrizia Palmieri" userId="7103b5cdffdc19a1" providerId="LiveId" clId="{3DBE22E8-3CAC-4748-BAF1-2429CFF35A85}" dt="2021-02-03T21:22:26.125" v="4"/>
          <ac:picMkLst>
            <pc:docMk/>
            <pc:sldMasterMk cId="3399852015" sldId="2147483665"/>
            <ac:picMk id="7" creationId="{BC9DC545-58DB-4FF2-8777-F2D70928BF7D}"/>
          </ac:picMkLst>
        </pc:pic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3T22:12:31.7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14917 10822 334 0,'0'0'53'16,"0"0"39"-16,0 0-49 16,0 0 3-16,0 0 6 15,0 0-13-15,0 0-10 16,4-8 12-16,-4 8 5 16,0-2 1-16,0 2-1 0,0 0 1 15,0-2-10-15,0-1-18 16,-2 1-10-16,-5 2-7 15,0 0 9-15,0 0 5 16,1-3-16-16,-5 3 15 16,2 0-13-16,-2 0-1 15,-2 0-1-15,-1 0 1 16,-1 0-1-16,1 0-1 16,1 3 0-16,-1 4 1 15,1 3-4-15,-1-2 3 16,3 2-1-16,1 1 1 15,2-2-1-15,0 2 0 0,1-2 2 110,3 3-1-110,-3 0-2 0,5-2 3 0,-1 1 0 0,3-1-2 15,0-5 1-15,0 3 1 0,0-1-1 0,0-4-1 0,0 3-4 0,7-2 3 0,9-1 1 0,2-2 1 0,-2 3-2 0,6-1 3 0,-2-1 7 16,1 0-5-16,2 0-2 16,0-1 0-16,-1 3 3 15,-3-1-3-15,0 1 0 16,-2-2 0-16,1-2 1 0,-2 2-1 16,-3-2 0-16,-5 0-1 15,-1 2-6-15,-4-2 0 16,0 0-17-16,-1 1-22 15,-2-1-71-15,0 2 1 16,0 3-2-16,0-5-98 16</inkml:trace>
  <inkml:trace contextRef="#ctx0" brushRef="#br0" timeOffset="825.79">14890 10840 173 0,'0'0'49'16,"0"0"21"-16,0 0 4 16,0 0-26-16,0 0-13 15,0 0 15-15,0-16 2 16,0 6-18-16,0 1-15 16,0-3 0-16,0 1 4 15,0-4-4-15,0-3-2 16,4 4-2-16,0-7-3 15,3 1 10-15,0 0 2 0,2 1-6 16,0 2-5-16,0 3 3 16,0 0-5-16,4 1-7 15,-1 3 4-15,3 1-5 16,-1 2-2-16,1 1 0 16,-1 5-1-16,1-2-2 15,-1 3 0-15,1 0 2 16,-1 0-2-16,-4 7-3 15,0 5-1-15,1 2 7 16,-2 3-1-16,-5 3 4 16,0 1-3-16,-2 1-1 15,-2 0 0-15,0 2 16 16,0 0-9-16,-6 2-3 0,-10 0-2 16,5 0 1-16,-2 0-2 15,1 0 1-15,4-1-1 16,-1-2-1-16,3-2 0 15,0-4 0-15,2-2 1 16,2-1-1-16,0-2 1 16,-3-2-1-16,1-4 0 15,0 0 3-15,2-2-2 16,-4-2 0-16,6-1-1 16,0-1-3-16,0 0-61 15,0 0-30-15,0-7-151 16</inkml:trace>
  <inkml:trace contextRef="#ctx0" brushRef="#br0" timeOffset="2121.86">14782 10900 79 0,'0'0'59'15,"0"0"11"-15,0 0-18 16,0 0-37-16,0 0 12 16,0 0 2-16,0 10 17 15,10 5-8-15,1-4-20 16,5-1 28-16,1 1-26 16,5-6 10-16,1-3-30 15,-1-2 16-15,-2 0-6 16,-4 0-6-16,-3 0 6 15,-4-6 8-15,-2-4-17 0,-4 1 12 16,-3-2-10-16,0 4 4 16,-6-4-5-16,-11 5-2 15,-6 2-2-15,1 4 2 16,2 0 0-16,4 0-3 16,6 0 2-16,2 0 1 15,7 4-5-15,1 6-3 16,0 1 6-16,0-4 0 15,9 1-2-15,6-4 3 16,1-4-12-16,4 0 7 16,-3 0-2-16,6-8 3 15,-3-14 3-15,0-4-2 16,0-4-2-16,-5 0-4 0,-3 2-15 16,-8 2 18-1,-4 4 14-15,0 5-7 0,0 8 0 16,-2 3-4-16,-6 4-11 15,-2 2 0-15,3 0 11 16,-3 6 2-16,-3 12-1 16,3 7 3-16,-4 1 0 15,3 7-1-15,1 1 0 16,-2-2 0-16,5-3-1 16,5-7-3-16,2-7-5 15,0-5 1-15,0-6-23 16,5-4-24-16,11 0-60 0,1-15 98 15,3-12-28 1,-2-1 46-16,0-3 32 0,-2 0-2 16,-5 3 0-1,-3 2-6-15,-6 4-23 0,-2 7 55 16,0 6-44-16,0 4 2 16,0 5-14-16,0 0 5 15,-10 7 10-15,-1 11-11 16,-3 4-2-16,1 3-1 15,1 4 1-15,4-2-1 16,3-4-1-16,3-3 0 16,2-5 0-16,0-6 0 15,0-4-4-15,15-5-6 16,0 0 5-16,9-5 5 16,-3-15 20-16,2-8-20 0,-1 0-7 15,-6-2 7-15,-5 2 6 16,-6 2 1-16,-5 3 18 15,0 4 6 1,0 6-23-16,-9 6-8 0,-9 5-3 16,3 2-1-16,-3 0 4 15,1 16 8-15,2 4-6 16,5 5-1-16,0-4-1 16,6 1 0-16,1-2 0 15,3-4-1-15,0-4-6 16,0-5-6-16,3-4-12 15,11-3-9-15,-1 0 15 0,-1-14 19 16,2-8 0-16,-5 0 0 16,-5 2-9-16,-4 4 9 15,0 3 17-15,0 8-4 16,-15 5-13-16,-3 0-9 16,-1 0 9-16,-2 14 0 15,1 4-5-15,3-1 1 16,0 2 1-16,5-3-3 15,-2-2 3-15,5-4-32 16,-1 0-31-16,4-6-71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23:26:4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12806,'0'0'4978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3T22:11:56.45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3035 3534 162 0,'0'0'146'16,"0"0"-33"-16,0 0-52 15,0 0 13-15,0 0-26 16,0 0-1-16,14-14-1 16,-14 14-2-16,0 0 3 0,0 0-9 15,0 0-5 1,0 0-2-16,0 0-9 0,0 0-5 15,0 0-5-15,0 0-3 16,0 0 0-16,0 0 1 16,0 3-6-16,0 8 8 15,0 10 25-15,0 4-8 16,0 2-19-16,0 9-1 16,-9 9 0-16,-1 5-4 15,-2 10 4-15,-5 5-7 16,2 2-1-16,-5 5 0 15,1-3 2-15,0-8-3 16,2-2 0-16,5-7 1 16,4-6-1-16,0-5 1 15,6-10-1-15,0-4-1 16,2-10 1-16,0-2-2 0,0-8 2 16,0 1-1-16,0-2 0 15,0-1-1-15,0 0 1 16,0-3 1-16,4 3-5 15,4-5 4-15,0 1-2 16,1-1-4-16,1 0 7 16,0 0 10-16,1 0-5 15,5 0-4-15,-1 0 5 16,4 0-3-16,-1 0-1 16,3-1-1-16,3-4 4 15,2 3-5-15,5 0 0 0,-2-1 2 16,4-2-2-1,1-1 1-15,-3-2 0 0,-4 4 1 16,-5 1-2 0,-7 0 1-16,-6 3 0 0,-2 0-1 15,-7 0 0-15,0 0-5 16,0 0-5-16,0 0 1 16,0 0-18-16,0 0-87 15,0 0-71-15,0 0-136 16</inkml:trace>
  <inkml:trace contextRef="#ctx0" brushRef="#br0" timeOffset="2242.8">3290 4038 314 0,'0'0'128'0,"0"0"-49"16,0 0-42-16,0 0 8 15,0 0-24-15,0 0-6 16,95-28-4-16,-82 28 5 16,1 10-8-16,-3 7 12 0,0 1-10 15,-4 1 9 1,2 2-6-16,-3 1 5 0,-4 2 29 16,-2 2-30-16,0 2 25 15,0 0-31-15,-6-1 1 16,-3 0-4-16,0-3-1 15,2-2-4-15,1-3-3 16,4-4 1-16,-1-5 0 16,3-3-1-16,-2-7 0 15,2 0-1-15,0 0 0 16,0 0 1-16,0 0 0 16,0-9 2-16,0-9 17 15,7-6 15-15,5-6-26 16,-1 0-5-16,3 0 0 0,0 0 0 15,1 4 2-15,-1-1-5 16,1 1 4-16,2 5-2 16,0 2 1-16,1 1-1 15,-1 4-2-15,1 0 0 16,-1 1-2-16,0 4 1 16,-1 3 1-16,-1 2 0 15,1 0 0-15,-3 4-3 16,1 0-3-16,-3 0 4 15,0 0-2-15,0 6 3 16,-2 4-5-16,-3 2 5 16,2 0-2-16,-2 5-1 15,-4 0 2-15,-2 3 1 16,0 2 1-16,0 2 16 0,0 5-8 16,-8-1 1-16,-6-1-6 15,-1 4-2-15,-3-4-1 16,5 5 0-16,-3-6 2 15,5-1-2-15,3-1 0 16,2-2 0-16,4 0 2 16,2-1-2-16,0-2-2 15,0-1 1-15,0-4-1 16,6-4-4-16,8-2 4 16,1-4-5-16,6-1 6 15,3-3 2-15,-1 0 11 0,3 0 7 16,-2-15 14-16,-3 2-1 15,-6-2-19 1,-3 4 2-16,-6 0-2 0,-4 5-5 16,3 3 0-16,-5 1-5 15,0-1-1-15,0 3-2 16,0 0-21-16,0 0-24 16,0 0-86-16,-7 3-181 15,1 4-293-15</inkml:trace>
  <inkml:trace contextRef="#ctx0" brushRef="#br0" timeOffset="4927.63">4277 3935 321 0,'0'0'157'15,"0"0"-35"-15,0 0-33 16,0 0 10-16,0 0-16 16,0 0-17-16,0 0-29 15,0-26-6-15,5 12-19 16,6-1-2-16,3 1-3 16,5-2-3-16,4 4-1 15,-2 2-2-15,2 6-1 0,-1 2 1 16,1 2-2-1,-4 0-2-15,2 0 1 0,-3 15-1 16,-3 2-1-16,-1 4 4 16,-8 8 2-16,-6 1-2 15,0 3 5-15,-3 4-5 16,-21 1 2-16,-5-2-6 16,-2 0 3-16,-2-4-6 15,4-5-8-15,2-8-3 16,7-4 6-16,7-7 9 15,4-6 1-15,2-1-7 16,4-1 9-16,3 0-1 16,0 0 0-16,0-7-26 0,0-7 10 15,0-3 17-15,19 1 0 16,-2-2 8-16,8 1-8 16,-3 2 6-16,3 4-5 15,-4 0 0-15,2 6-1 16,-3 2-2-16,1 3 2 15,-4 0-12-15,1 4 12 16,-3 11 0-16,1 3-4 16,2 3 4-16,-4 4 2 15,-1 5 2-15,-4-1-2 16,-2 4 5-16,-5 4-1 16,-2-2-1-16,0 1 0 15,0 2-4-15,-17-4 3 16,-2 1 1-16,-3-5 0 0,-3-6-4 15,1-6-1-15,4-7 2 16,-5-4 2-16,3-5 1 16,-3-2-2-16,3 0 12 15,-2 0 2-15,3-11 0 16,1-2-4-16,8 3-3 16,4 2 1-16,4 5-9 15,4 2-1-15,0 1-2 16,0 0-1-16,0 0-3 15,0 0-8-15,4 0-32 16,16 0-59-16,7 0-103 16,4 0-260-16</inkml:trace>
  <inkml:trace contextRef="#ctx0" brushRef="#br0" timeOffset="5523.13">5104 4200 453 0,'0'0'158'16,"0"0"-7"-16,0 0-101 15,0 0 7-15,0 0-15 16,0 0 11-16,80-1-8 16,-45 1-13-16,7-2-6 15,-2-4-11-15,-1-3-9 16,-8 4-3-16,-6 1 1 16,-9-1-3-16,-8 4-1 15,-3 1-6-15,-5 0-43 16,0 0-70-16,-7 0-144 0,-26 10-387 15</inkml:trace>
  <inkml:trace contextRef="#ctx0" brushRef="#br0" timeOffset="5746">5175 4407 684 0,'0'0'105'0,"0"0"-15"16,0 0 1-16,0 0-7 16,0 0-54-16,150 28-13 15,-115-24-9-15,-4 3-6 16,-4-4-1-16,-9 4-1 0,-2-2-10 16,-8 1-35-16,-2-3-128 15,-4-3-153-15</inkml:trace>
  <inkml:trace contextRef="#ctx0" brushRef="#br0" timeOffset="6584.39">5924 3681 407 0,'0'0'137'16,"0"0"12"-16,0 0-108 16,0 0-36-16,0 0 10 15,-9 133 44-15,7-65-20 16,0 8 18-16,0 8-17 16,-4 5-11-16,1-2-13 15,-2-4-9-15,-1-9-6 16,7-14 0-16,1-14 2 15,0-11-1-15,0-13-4 16,0-8 2-16,16-11-4 16,1-3-7-16,6 0 11 15,1 0 23-15,1-16 6 0,2 1-2 16,-7 0-10-16,0 3-1 16,-5 7-7-16,-1 1-3 15,-4 1-5-15,2 3-2 16,-1 0-1-16,-3 0 2 15,2 0 1-15,-3 0-1 16,-4 0-4-16,2 0 0 16,-3 0-31-16,3 0-27 15,-1-2-114-15,-2-10-86 16,1-6-312-16</inkml:trace>
  <inkml:trace contextRef="#ctx0" brushRef="#br0" timeOffset="7094.98">6288 4221 501 0,'0'0'174'0,"0"0"-69"16,0 0-73-16,0 0 39 16,0 0-44-16,0 0-13 15,73 70 9-15,-62-38 0 16,-4 0-8-16,-2 1-5 15,-4-5 2-15,-1-5-7 16,0-3-1-16,0-8 2 16,0-3-2-16,0-6-1 0,0-3-3 15,0 0 1-15,0 0 1 16,3 0 1-16,-1-9-3 16,5-16 0-16,-1-7 6 15,8-6 5-15,1-4-9 16,6 1-2-16,-1 6-1 15,-1 7 0-15,2 8 0 16,-1 6 1-16,-3 4 0 16,2 8 0-16,-4 2-3 15,1 0-2-15,-1 0 1 16,3 13-1-16,0 10 3 16,0 1 2-16,0 8 0 0,-1 6 19 15,-4 4-10 1,-3 2-1-16,-6 1 0 0,-4-8-1 15,0-1 9-15,0-7-6 16,0-7-4-16,0-8-5 16,0-4 1-16,0-8-2 15,0-2-1-15,0 0-14 16,0-6-92-16,4-24-135 16</inkml:trace>
  <inkml:trace contextRef="#ctx0" brushRef="#br0" timeOffset="8303.14">7101 3967 258 0,'0'0'197'0,"0"0"-13"16,0 0-90-16,0 0 21 16,0 0-41-16,0 0-33 15,29-12-13-15,-9 10-9 16,5-1 0-16,2 3-10 16,-2 0-6-16,0 0-3 15,0 0 2-15,-3 0-2 16,-2 0 0-16,-6 0-8 15,-8 0-24-15,-1 0-41 16,-5 0-62-16,0 0-19 16,-2 0-123-16</inkml:trace>
  <inkml:trace contextRef="#ctx0" brushRef="#br0" timeOffset="8928.5">7108 3950 389 0,'0'0'164'0,"0"0"-32"15,0 0-103-15,0 0-7 16,0 0 9-16,0 0 23 16,-24 114 23-16,18-78-29 0,0-4-19 15,4-1-11 1,-3-7-13-16,3-6 1 0,0-6-3 15,2-6-1-15,0-4-2 16,0-1 3-16,0-1-1 16,0 0-1-16,0 0-1 15,0 0-7-15,0 0 6 16,0 0 1-16,9-3 27 16,5-7-13-16,0-3-10 15,3 4-2-15,0-2 0 16,3 4-1-16,1 1-1 15,-2 3-1-15,2 3 0 16,-1 0 0-16,2 0 0 16,0 3-5-16,0 10 3 15,-2 10 3-15,3 0-3 16,-3 4 1-16,-2 4 2 0,-3 2 7 16,-1 1-5-16,-5 4 1 15,-8-4-6-15,-1-1 6 16,0-6-7-16,-3-1 10 15,-15-6 0-15,-2-1-3 16,-7-3-1-16,-5-5 1 16,0-2-1-16,-7-7 2 15,1-2-3-15,-1 0 5 16,2-11 2-16,6-7 1 16,5 4-3-16,6 0 4 15,6 2-4-15,7 6-3 0,5 2-3 16,2 3-6-16,0-1 1 15,0-3-27-15,7 2-87 16,15-10-154-16,9-7-82 16</inkml:trace>
  <inkml:trace contextRef="#ctx0" brushRef="#br0" timeOffset="9883.33">7607 3413 423 0,'0'0'156'0,"0"0"-23"16,0 0-70 0,0 0 32-16,0 0-62 15,0 0-6-15,93-66-4 0,-76 60-4 16,-6 3-8-16,-3 3-3 16,-4 0-6-16,4 0-2 15,-5 0-8-15,3 11 6 16,-4 9 2-16,-2 3 8 15,0 8 7-15,-2 1 1 16,-17 1-7-16,0-4-9 16,-4 0 4-16,-1 0-1 15,-3-5-1-15,0 1 0 16,1-8 0-16,-1-1-1 16,5-3 1-16,3-6-2 15,2-3 1-15,3-4-1 0,3 0 0 16,1 0-1-16,2-1-3 15,2-9 2-15,1-3-1 16,1 1-7 0,4-2 3-16,0 1 7 0,0 2-9 15,0-1 11-15,9 2-2 16,-1 5 7-16,6 0-3 16,1 1-4-16,0 4 1 15,2 0-3-15,-1 0 2 16,-1 0-2-16,1 0-1 15,-3 2-2-15,3 12 3 16,-3 3 2-16,1-3 3 16,3 6 2-16,-1-8 1 0,-1 1-3 15,1-3-3-15,-1-2 3 16,1-4-3-16,-3-4 0 16,-1 0-12-16,-3 0 12 15,2 0-18-15,-2-12-170 16,-2-6-198-16</inkml:trace>
  <inkml:trace contextRef="#ctx0" brushRef="#br0" timeOffset="10783.29">7890 3488 374 0,'0'0'145'16,"0"0"-14"-16,0 0-101 15,0 0 7-15,0 0-18 16,0 0-9-16,72-23 1 15,-57 23 3-15,-3 0 1 16,1 8-3-16,-2 7-12 16,-2 4 4-16,0 3 11 15,-3 2-4-15,-4 0-6 16,-2 0-4-16,0 0 3 0,0-1 4 16,-2-5-4-16,-9-3-1 15,3-5-2-15,3-2 0 16,0-4-1-16,5 1 2 15,0-5 2-15,0 0 1 16,0 0 1-16,0-12-6 16,0-4 0-16,0-7 10 15,12-1 5-15,3-2-12 16,-1-1-2-16,1-2 1 16,1 3 3-16,-1 1 3 15,4 4 4-15,-4 4-5 0,3-3 4 16,-1 8 1-16,1 0 14 15,-2 4-13-15,0 5 0 16,-4-4-6-16,2 5-3 16,-2 2-1-16,1 0-2 15,-5 0 3-15,-1 0-2 16,-2 0 0-16,-5 0-2 16,0 0 2-16,0 0 1 15,0 0 1-15,0 0-4 16,0 0 0-16,0 0 2 15,0 0 0-15,-5 0 26 16,-8 0-21-16,-3 0-6 0,-3 0-1 16,-2 7 1-16,1 1-1 15,-2 4 0-15,2 2-1 16,-3 3 1-16,4 3 0 16,1 3 0-16,2 3 1 15,7-2-1-15,3 2 3 16,6-2-1-16,0 2 3 15,0-3-2-15,8-5-2 16,15-3 0-16,6 0 8 16,5-8 1-16,3-2 8 15,0-5 2-15,-2 0-10 16,-9 0 0-16,-4-2-4 16,-6-5 2-16,-8 4 1 15,-3 0-8-15,-5 1 3 16,0 2-4-16,0 0-22 0,-11 0-70 15,-20 10-159-15,-10 9-137 16</inkml:trace>
  <inkml:trace contextRef="#ctx0" brushRef="#br1" timeOffset="124039.76">7572 3252 370 0,'0'0'67'15,"0"0"23"-15,0 0-76 16,0 0 10-16,0 0-9 0,0 0 0 15,0 0 14-15,-16 8 10 16,16-8 16-16,-6 0 0 16,1 0-16-16,-6 0-27 15,1 0-7-15,0 0-1 16,-1 0-2-16,1 3-1 16,4-2 3-16,1 1-2 15,-1-2-1-15,4 2 2 16,-2-2-1-16,-2 0 0 15,4 2 4-15,-2-2 2 16,-1 3 1-16,-1-3-1 16,2 2-7-16,-4 1 5 15,4 1-5-15,-3 2 1 0,1-2-2 16,2 2-1 0,-1-2 1-16,0 3-1 0,0-2 2 15,1 2-1-15,0 0 1 16,0-1 1-16,-1 5-2 15,1-1 6-15,-1-1-5 16,1 1 2-16,1 0 0 16,1-2 1-16,0 0-3 15,-1 2 3-15,2 1-1 16,-1-2-1-16,2 0 2 16,-3 1-4-16,1 0 3 15,0-2-2-15,-1 0 6 16,1-2 9-16,-3 1-1 15,1 0-7-15,2-2 1 0,-2 2-5 16,2 0 3-16,2 0-6 16,-3-1 2-16,3 1 1 15,-2 0-3-15,-1-2-1 16,-1 0 1-16,2 1 0 16,-2 0 2-16,3-2-1 15,-1 2 2-15,0 1-1 16,0-4-2-16,-1 3-1 15,3 0 2-15,0 3-1 16,0-1 2-16,0-2-3 16,0 7 1-16,0-5-1 0,0 3 1 15,0-2-1 1,7 2 0-16,0 0 1 0,-1-1 1 16,-1-2 1-16,0 2 2 15,-1-2-2-15,2 0-1 16,1 1-1-16,-2-1 3 15,0-1 0-15,-2 1-3 16,4 1 0-16,0-1 2 16,0 0-3-16,0 2 1 15,-1-2-1-15,-1-3 1 16,-1 6-1-16,0-5 2 16,0 2-2-16,2 0 0 15,-3-3 4-15,2 2-4 16,2 1 3-16,-1 0-3 0,2 1 0 15,-2 2 0-15,1-2 1 16,-1 0-2-16,4-1 2 16,-2 1-2-16,1-2-1 15,0-1 2-15,-2-2 3 16,2 2-2-16,-1 0-1 16,2-1 2-16,-1 0-2 15,-2-1-4-15,6-1 4 16,-2 2 0-16,2-1 2 15,-1 2 4-15,-1-1-1 16,4-2-5-16,-2 0 0 16,3 3 0-16,0-3-4 15,0-1 4-15,-2 2 9 0,3-2-6 16,0 1 0-16,-1-2-1 16,1 3-2-16,-1-2 1 15,0 3 0-15,0-2 0 16,-1-1-1-16,1-2 0 15,2 0-5-15,-1 0 5 16,-1 0 0-16,0 0 2 16,0 0 1-16,-4 0-1 15,-3 0-1-15,3 0 0 16,-6 0-1-16,5 0 0 16,-1 0 1-16,1 0-1 15,-1 0 0-15,2 0 1 16,-2-2-1-16,2-1-3 15,-1 1 3-15,0-3 0 0,1 1 3 16,-1 0-2-16,-3 2-1 16,4-2 0-16,-1 0 0 15,0 0 1-15,0-2 0 16,-1 3-1-16,0-2 0 16,-3 3 1-16,-2 2-1 15,-1-1 3-15,0-4-3 16,3 5 2-16,-1-4-2 15,2 1 0-15,-2 3 0 16,1-5 0-16,-1 1 0 16,4 2 0-16,-4 1 1 15,1-1-1-15,-3-1 1 16,-1-1-1-16,4 0-2 0,-1-3-3 16,2 2 5-16,4-1 5 15,-4 0-5-15,2 0 0 16,-2 0 1-16,0-2-1 15,0-1 1-15,1 2-1 16,0-3 1-16,-2 1-1 16,2 0 0-16,-3-2 1 15,0 5-2-15,4-3 2 16,-3 1-1-16,1 0 0 16,-1-2 0-16,0 0 1 15,-2 0-1-15,1-1 0 16,-2 2 0-16,1 1 0 0,1-3 0 15,-3 2 1 1,2-1-1-16,-1 2 0 0,-1-2 0 16,3 2 0-16,-4-1 0 15,0 4 0-15,0-2 0 16,2 3 0-16,-4-2 0 16,5 1 0-16,-2-2 0 15,1 0 0-15,1 0 0 16,-1 1 0-16,-2 0 0 15,-1 1 0-15,2-2 0 16,3-1 1-16,-2 0-1 16,0 2 1-16,-2-2 0 15,3 1-2-15,-3-4 2 0,0 1-1 16,-2 0 1 0,0 0 1-16,2 0 0 0,-2 1-2 15,0-4 0-15,0 1 1 16,0 0-1-16,0 0 0 15,0 0 1-15,0-2-1 16,0-1 0-16,0 2 0 16,0-1-2-16,0 3 2 15,0 0 1-15,-2 1-1 16,-2-1-4-16,-3 3 4 16,1-2 5-16,0 1-4 15,0 0 0-15,2-1 0 16,-1 5-2-16,3-3 1 15,-2-1 0-15,-4 1 1 0,2 2-1 16,0-2-7-16,-3 1 4 16,2-4 3-16,-2 3 1 15,-2-2 0-15,2 0-1 16,-2 0 0-16,0 1 0 16,-1-4 0-16,1 3 0 15,0 2-1-15,2 2 1 16,0 2-4-16,1-1 3 15,-1 5 1-15,2 0 0 16,-2-3-1-16,-3 1 1 16,4 0-1-16,-1-2 1 15,-2 2-1-15,1 0 2 16,0 0-1-16,-2-1 1 0,1 2-2 16,3 1 1-16,-3-2 0 15,-1 2 0-15,1 0-1 16,3 0 0-16,-4 0 1 15,3 0-3-15,-2-2-1 16,2 2 3-16,-2 0-1 16,0-2 1-16,-1 2 0 15,-1-2 0-15,2-1 1 16,0 1 0-16,0 1 0 16,1-1 0-16,0 0 0 15,-1 0 0-15,1 2 0 16,2-2 0-16,-3-1-3 0,1 3-3 15,0-3 3-15,-1 1 1 16,-1 2 0-16,-1 0 1 16,1 0 0-16,-1 0 0 15,0 0 1-15,-1 0-1 16,2 0 0-16,-2 0-3 16,1 0 3-16,1 0-2 15,1 0-2-15,0 0-8 16,0 5-2-16,-2-5 9 15,2 5 3-15,1-3-3 16,-4 2 6-16,3-3-1 16,-1 1 0-16,-7 1-2 15,2-1-6-15,-5 0-12 0,-1 0-4 16,1-2 15 0,2 0 6-16,2 0 2 0,1 2-5 15,0-1-14-15,4 4-13 16,0-3-30-16,2 2-10 15,0 2-31-15,4 0-15 16,0-2-191-16</inkml:trace>
  <inkml:trace contextRef="#ctx0" brushRef="#br1" timeOffset="125466.74">7610 3288 340 0,'0'0'138'0,"0"0"-44"16,0 0-43-16,0 0 15 15,0 0-21-15,0 0-1 16,0 0-11-16,-78-62-6 16,55 53 8-16,-1-2-8 0,-5-1-19 15,0 0 1 1,-3 1-1-16,-1-1-8 0,-2 1 4 15,-5 1-3-15,1-3 5 16,-1 4 1-16,3 1-5 16,0 1-2-16,-3 0 1 15,3 0 0-15,-2-2-1 16,5 0 0-16,-3 2 0 16,4 0 1-16,2 0 0 15,-3 1-1-15,2-2 1 16,0-1-1-16,-2 4 0 15,0-3 0-15,2 3 0 16,-2 0 1-16,-1 0-1 16,3 2 0-16,-2-2 0 15,-3 4 0-15,-5 1 0 0,-8 0-2 16,1 0 1-16,7 0 1 16,6 0 1-16,7 0-1 15,5 0 0-15,3 0 0 16,2 0 0-16,5 0 1 15,1 0-1-15,-1 0-1 16,1 0 0-16,1 1 0 16,-3 7 1-16,2 1-2 15,-1 1-2-15,-1 2 2 16,1-1-1-16,1 5-2 16,-4-2 3-16,5 4-6 15,2-4-2-15,-2 1 2 16,1-1 2-16,1-2-8 15,2 0 9-15,-1-7 0 0,1 4 1 16,-4-3-4-16,1 2 8 16,-3 1-1-16,0-2 0 15,2 3-1-15,-6-1-2 16,2 0 1-16,-1-3-20 16,3 0 22-16,3-2 0 15,-1 0 0-15,-1 2-2 16,2 0 2-16,-2-1-1 15,0 0 1-15,0 2-2 16,-1-2 2-16,5-1-1 16,-1 0 2-16,2 2 1 15,1-2-1-15,1 0-3 16,-1 3 2-16,2-2-1 0,-1 4 1 16,0-4 1-1,3 4 1-15,-1-1-1 0,-1 2 0 16,3 2 0-16,-1-2 0 15,0 4 0-15,2-2-3 16,1 2 3-16,0-1 0 16,-2 4 3-16,2-1-3 15,0 0-1-15,-2 0 1 16,2 2 0-16,-3-2 0 16,1-2 3-16,2 0-3 0,-2-2 0 15,0 2 1 1,0-2-1-16,2 0 0 0,0 5 2 15,0-3-1-15,0 1-1 16,0 2 0-16,0-3-1 16,0-2 0-16,0 1 1 15,0-5 0-15,0 2-2 16,0-3 2-16,0-6-2 16,0 3 4-16,0-1-1 15,0-2-1-15,0 2 1 16,0-3 0-16,0 1-1 15,0 1 0-15,0 1 1 16,0 2-3-16,0 0-3 16,0-3-5-16,0-2-24 15,0 0-41-15,4 0-23 0,0 0-88 16,-1 0-200-16</inkml:trace>
  <inkml:trace contextRef="#ctx0" brushRef="#br1" timeOffset="126248.34">5518 3681 150 0,'0'0'136'0,"0"0"-35"15,0 0-48-15,0 0 8 16,0 0-34-16,0 0-3 0,0 8-7 16,0 2 16-16,0 3 10 15,0 5-8-15,7-1 3 16,0 3-18-16,2 5 0 15,-3-3-6-15,6 2-2 16,-5 1-7-16,1-2 3 16,0 0 0-16,2-8-4 15,-3-4-1-15,-4-2-2 16,2-3-1-16,-2-1 1 16,-1-5-1-16,-2 1 0 15,0-1 6-15,0 0-2 16,0 0 7-16,4 0 6 0,1-3-4 15,2-9 15-15,2-8-22 16,2-1-5-16,-2-4 2 16,0 0-3-16,-1 0 0 15,0 2 4-15,-4 1-1 16,0 1-3-16,-4 8 0 16,2 1 1-16,-2 3 0 15,0 4-1-15,3 1 0 16,-3 0-1-16,0 1 0 15,0 3-1-15,0-1 2 16,-9 1 3-16,-5 0-3 16,-1 0-10-16,-3 0 3 15,0 0 4-15,2 0-5 0,-1 0-4 16,3 0-19 0,2 4-22-16,7 1-32 0,-3-1-32 15,6-1-142-15</inkml:trace>
  <inkml:trace contextRef="#ctx0" brushRef="#br0" timeOffset="132805.7">2830 5375 607 0,'0'0'90'0,"0"0"44"16,0 0-65-16,0 0-1 16,0 0-54-16,0 0-9 15,0 0 0-15,-47 124 1 16,41-73 5-16,0 12 7 15,-1 1 2-15,-1 2-3 16,-2 4-12-16,3-2 0 16,-3 0 1-16,4-3-5 0,0-5 0 15,3-9-1-15,0-5 0 16,3-5 0 0,0-7-1-16,0-5-1 0,0-6 1 15,0-2-2-15,0-10-1 16,6-3-5-16,2-4 5 15,2-1-10-15,5-2-3 16,5-1 17-16,1 0 7 16,7 0 1-16,3 0 3 15,-2 0-7-15,-2 0-3 16,-3 0-1-16,-2 0 1 16,-6 0-1-16,-2 0 1 0,-4 0 0 15,-3 0 0 1,-5 0-1-16,-2 0 2 0,0 0-1 15,0-1-1-15,0-6-41 16,0-1-115-16,0-3-78 16,0-1-288-16</inkml:trace>
  <inkml:trace contextRef="#ctx0" brushRef="#br0" timeOffset="133556.22">3047 6104 100 0,'0'0'266'0,"0"0"-158"15,0 0-64-15,0 0 20 16,0 0-25-16,0 0-1 15,68-70 0-15,-54 64-8 16,-1 2-11-16,-3 4-3 16,3 0-1-16,-5 0-15 15,1 4 7-15,1 11 26 16,-4 4-10-16,1 5 7 16,-3 1-7-16,-2 4-9 15,-2 2-6-15,0 1 4 16,0 3-7-16,0-3 3 15,-2-2-8-15,-5-6 2 0,3-3-1 16,2-8 1-16,-1-4-2 16,3-8 0-16,0-1 1 15,0 0 0-15,0 0-1 16,0 0 4-16,0-10 24 16,0-6-27-16,0-4 15 15,0-2-10-15,0-3-2 16,5 2-1-16,4-3 2 15,-1 0-5-15,4 2 2 16,-1 2-2-16,3 4 1 0,-3 2 0 16,-1 4 0-1,2 1 1-15,-1 4-2 0,0 1 0 16,3 1 0-16,1 1 1 16,-1 3-3-16,1 1 2 15,-1 0 0 1,-3 0-3-16,-1 0-4 0,0 4 1 15,-6 5 6-15,3 5 4 16,-5 5-2-16,-2 6 3 16,0 1 2-16,0 6 1 15,0-1-6-15,0 3 3 16,0-2-5-16,0-6 0 16,0-2 0-16,0-6 0 15,6-5 0-15,4-8-4 16,1 0 0-16,0-5-9 0,5 0 13 15,1 0 9-15,3-10-7 16,0-4-2-16,1-8-82 16,-4-4-198-16</inkml:trace>
  <inkml:trace contextRef="#ctx0" brushRef="#br0" timeOffset="134486.01">3680 5757 499 0,'0'0'109'0,"0"0"-36"0,0 0-59 16,0 0 37-16,0 0 28 16,0 0-16-16,145-62-44 15,-97 42-4-15,-6 4-8 16,-7 6-3-16,-6 6-2 16,-10 4-2-16,-3 0-5 15,-5 9 0-15,-7 15 5 16,-4 5 11-16,0 7 6 15,-19 5-11-15,-10 3 1 16,-2-3-6-16,2-5 0 16,0-4 1-16,2-8-2 15,2-6 0-15,5-4 0 0,5-3-3 16,3-8 3 0,10-3 1-16,2 0 2 0,0 0-3 15,0 0-11-15,0-5 1 16,0-9 10-16,5 0 13 15,10-2-13-15,3-1 0 16,2 3-3-16,0 3 3 16,0 0 0-16,0 9-2 15,-3-1 0-15,2 3 0 16,2 0-4-16,-1 3-3 16,-1 11-1-16,1 4-1 0,-2 5 11 15,2-2 15 1,-2 6-12-16,-3 1-3 0,-1 2 2 15,-3 2-2-15,-7 0 2 16,-4-1-1-16,0 1-1 16,0-1 0-16,-11-1 5 15,-11-2-3-15,-5-1 0 16,-2-6 1-16,0 0 1 16,1-5-2-16,1-7 1 15,1-2 4-15,2-7 7 16,2 0 10-16,2 0 2 15,0-7 0-15,2-7-13 16,7 3-12-16,2 0 9 16,5 3-6-16,2 2 0 0,-1 2 1 15,3 4-5-15,0 0-23 16,0 0-33-16,0 0-80 16,0 0-109-16,12 0-262 15</inkml:trace>
  <inkml:trace contextRef="#ctx0" brushRef="#br0" timeOffset="135058.49">4446 6029 592 0,'0'0'170'0,"0"0"18"16,0 0-160-16,0 0 14 16,0 0-35-16,0 0 13 15,27 0 17-15,2 0 0 16,2 0-12-16,4 0-6 16,-1 0-8-16,-3 0-3 0,-6-4-5 15,-4 3-1 1,-9 1-1-16,-3 0-1 0,-5 0 0 15,0 0-3-15,-4 0-22 16,0 0-57-16,0 0-98 16,0 0-128-16</inkml:trace>
  <inkml:trace contextRef="#ctx0" brushRef="#br0" timeOffset="135476.37">4482 6307 546 0,'0'0'201'0,"0"0"20"15,0 0-152-15,0 0-5 16,0 0-36-16,0 0-12 16,35 0 10-16,-8 0-2 15,2-3-5-15,2-1-5 0,-4 0-2 16,0-1-4-1,-4 1-4-15,-8 1-1 0,-3 3-2 16,-8 0-1-16,-2 0 0 16,-2 0-3-16,0 0-7 15,0 0 4-15,0 3-24 16,0 8-29-16,0 1-103 16,-12-6-232-16</inkml:trace>
  <inkml:trace contextRef="#ctx0" brushRef="#br0" timeOffset="140309.79">5340 5854 684 0,'0'0'83'0,"0"0"27"0,0 0-95 16,0 0 20-16,0 0-25 16,99-113-9-16,-77 101 3 15,-2 7 4-15,-4 5-8 16,-3 0-1-16,-3 0 0 16,2 11 1-16,-2 7 4 15,-3 2 5-15,1 6-2 16,-6 6 4-16,-2 4-9 15,0 6 10-15,-5 4-9 16,-19 3 8-16,-9 0-8 16,-6 4 4-16,-5-2-6 15,-3-2 0-15,-2-3-1 16,2-7-1-16,7-8-5 16,3-4 0-16,7-9-17 15,8-8 14-15,6-6 4 0,3-4 5 16,0 0-1-16,6-7-14 15,-2-11 13-15,5-2 2 16,1-2 3-16,3 0 6 16,0 2-3-16,0 0 2 15,7 2-7-15,6 4 5 16,3 2 0-16,-1 0-6 16,1 2 1-16,-3 4 2 15,5 4-3-15,1 2 0 16,0 0 0-16,3 0-1 15,1 10-1-15,-4 10 2 16,0 1 7-16,-1 4-3 0,-1-4 7 16,-1 2-2-16,2-7-5 15,0-4 5-15,0-4-6 16,-1-4 5-16,-2-4 5 16,-1 0-3-16,-1 0 9 15,3-4-1-15,-5-10-6 16,-1 3-9-16,-5 0 1 15,-5 1-4-15,0 9 0 16,0 1-11-16,0 0-68 16,-8 0-240-16,-4 5-121 15</inkml:trace>
  <inkml:trace contextRef="#ctx0" brushRef="#br0" timeOffset="141159.53">5616 6094 475 0,'0'0'122'15,"0"0"-56"-15,0 0-45 16,0 0 7-16,0 0-16 15,0 0-9-15,79-24-3 16,-67 29 0-16,0 14 5 16,-3 3 8-16,-5 4-1 15,-4 6 15-15,0 0-2 16,0 2 0-16,-9 1-12 0,-3-3-5 16,0-5-2-16,-1-5-3 15,6-6-1-15,0-7 0 16,5-6-2-16,2-3 0 15,0 0-2-15,0 0 5 16,0 0 0-16,0-17 41 16,0-5-36-16,9-4-8 15,7-5 3-15,4-1 5 16,-1 0-8-16,4-1 0 16,2 4 1-16,-1 3 1 15,1 3-2-15,-3 4 4 16,-2 3 0-16,-5 4-1 15,0 1-1-15,-5 6 0 16,-4 1 1-16,-1 1-1 0,-5 3 3 16,0 0 15-16,0 0-8 15,0 0-1-15,-5 0 5 16,-12 12-13-16,-3 7 0 16,-5 3-1-16,1 4-2 15,2 2 1-15,1 4 1 16,6 0-1-16,6 4-1 15,2-2 1-15,7-2 2 16,0-3-2-16,0-4 4 16,0-4-5-16,14-5 0 15,1-7 0-15,-1-4 1 16,-1-3-1-16,-2-2 6 16,1 0 8-16,-2 0 6 15,1-2-9-15,-1-8-3 16,-6 2-8-16,-4 0 0 0,0 2-32 15,0-1-147-15,0 2-331 16</inkml:trace>
  <inkml:trace contextRef="#ctx0" brushRef="#br0" timeOffset="141542.18">6176 6326 613 0,'0'0'168'16,"0"0"-20"-16,0 0-136 15,0 0 5-15,0 0-14 16,0 0 4-16,0 37 7 16,5-35-7-16,-3-2-1 15,-1 0-3-15,2 0 3 16,-3 0 20-16,0 0 16 0,0 0 1 16,0-5-21-1,0-1-19-15,-4 2-3 0,-5 4-1 16,0 0-9-16,0 0-10 15,7 3-61-15,2 0-97 16,0-3-141-16</inkml:trace>
  <inkml:trace contextRef="#ctx0" brushRef="#br0" timeOffset="142238.06">6390 5831 311 0,'0'0'137'0,"0"0"-4"15,0 0-80-15,0 0 29 16,0 0-17-16,0 0-25 16,7-28-31-16,-7 32 25 15,0 17-6-15,0 5 5 16,0 13-5-16,0 5 5 16,0 11-1-16,0 1-17 15,-5-3-4-15,-2 0-4 16,6-9-4-16,-1-6-2 15,-1-6 0-15,3-4 0 0,0-5 0 16,0-8-1 0,0-3 0-16,0-2 0 0,0-3 0 15,0-3-3-15,0-1 0 16,9 1-7-16,0-1 10 16,2-3 14-1,2 2-2-15,1-2-1 0,4 0-5 16,-2 2 0-16,-1-2-4 15,-1 1 3-15,-4-1-4 16,-2 0 2-16,-1 2-3 16,1-2 2-16,-6 0-2 15,1 0 1-15,-3 0 1 16,4 0-2-16,-4 0-21 0,0 0-57 16,0-7-134-1,2-10-91-15</inkml:trace>
  <inkml:trace contextRef="#ctx0" brushRef="#br0" timeOffset="142883.32">6615 6232 532 0,'0'0'127'15,"0"0"40"-15,0 0-123 16,0 0 8-16,0 0-34 15,0 0-1-15,27-61-14 16,-11 49 8-16,-1 3-1 0,1 4-1 16,-5 2-2-16,3 3-7 15,-3 0-11-15,-3 0 11 16,4 12 9-16,-1 5-3 16,-5 6-6-16,1 0 11 15,-4 4-8-15,-1-1 11 16,-2 0-4-16,0-3-5 15,0-4-1-15,0-3-4 16,0-3 3-16,0-6-2 16,0-2-1-16,0-5 0 15,0 0 2-15,0 0-1 16,0 0 5-16,0 0-6 16,0-14-3-16,0-9 3 0,0-3 2 15,3-2-1 1,11 1 5-16,-2 0-5 0,1 7 0 15,0 2-1-15,-5 4 0 16,6 3 1-16,-5 4 0 16,3 0 1-16,-4 4-2 15,1 3 0-15,-2 0-1 16,4 0-4-16,-1 0 2 16,5 2 3-16,2 13 3 15,1 0 2-15,-1 5 16 16,-3 3-14-16,-7 4-3 15,-3-1 7-15,-4 2 1 0,0-2-7 16,0 3 8 0,0-8-10-16,0 0 0 0,-2-7 2 15,0-7-5-15,0-3 5 16,0-1-5-16,2-3 0 16,0 0-5-16,0 0-5 15,0-3-51-15,0-15-132 16,0-7-208-16</inkml:trace>
  <inkml:trace contextRef="#ctx0" brushRef="#br0" timeOffset="143419.42">7318 5871 441 0,'0'0'113'16,"0"0"-3"-16,0 0-77 15,0 0 51-15,0 0-18 16,113-17-23-16,-72 8-18 16,-4 1-9-16,-3 2-7 15,-5 3-7-15,-12 3-2 16,-6 0-1-16,-4 0-5 0,-7 0-35 15,0 3-25-15,-4 11-66 16,-21 2-30-16</inkml:trace>
  <inkml:trace contextRef="#ctx0" brushRef="#br0" timeOffset="144090.14">7306 5916 527 0,'0'0'128'0,"0"0"1"15,0 0-121-15,0 0 2 16,0 0 17-16,0 0 33 16,0 77 1-16,0-49-33 15,-2 4 3-15,0-3-5 16,-1-1-7-16,2-2-4 15,1-6-4-15,0-5-5 16,0-2-5-16,0-6 5 16,0-4-3-16,0-3-2 15,0 0-1-15,0 0 0 16,0 0-1-16,0 0 2 16,0-6 2-16,6-8 23 15,5-4-14-15,5 2-10 0,-5 0-2 16,5 2-1-16,-3 3 1 15,1 2 0-15,0 1 1 16,3 1-1-16,-2 4-1 16,5 1 0-16,1 2 1 15,0 0-3-15,0 0 2 16,-1 0-2-16,-4 9 0 16,6 8 3-16,-7 0 0 15,1 0 3-15,-1 5-2 16,-1 0 0-16,-6 2 1 15,-1 2 1-15,-7 4-3 16,0 0 5-16,0 0-2 0,-15-2-1 16,-10-2 5-16,-2-3 4 15,-3-3-3-15,-2-4 7 16,-6-4-4-16,1-6 6 16,-2-6 9-16,4 0-4 15,3 0-1-15,4 0-7 16,10-6 3-16,4-3-12 15,10 4 1-15,0-2-6 16,4 5-3-16,0 2-2 16,0 0-8-16,0 0-22 15,0 5-39-15,0 13-60 16,0 8-186-16,0 2-394 16</inkml:trace>
  <inkml:trace contextRef="#ctx0" brushRef="#br0" timeOffset="167169.6">2875 7543 563 0,'0'0'52'16,"0"0"113"-16,0 0-98 15,0 0 25-15,0 0-15 16,0 0-34-16,0 0-1 16,0 0-18-16,-34 0-16 15,34 0-7-15,0-5 3 16,2-8 6-16,12 1-7 16,0 2-3-16,4 4 0 15,-3 4 0-15,1 2-2 16,-1 0-5-16,2 0 4 0,1 0-1 15,1 8-2-15,-4 6 2 16,-1 2-1-16,-4 7 1 16,0 4 0-16,-8 8 3 15,-2 7 1-15,0 6-2 16,-14 5-3-16,-15 6-1 16,-6-1-5-16,-3-4-16 15,3-3-2-15,1-9 3 16,2-3-17-16,4-10-2 15,3-7-4-15,5-6-14 16,-1-8 18-16,9-6 21 16,-5-2 19-16,7 0 0 15,-1-17-31-15,7-3 31 0,-1-1 10 16,5-4-5 0,0 2 0-16,0-1 3 0,13 3 10 15,2 5-9-15,1 7-2 16,-3-2 0-16,3 6-2 15,-3 1 0-15,1 4 0 16,-1 0-5-16,1 0 10 16,-1 8-2-16,5 6 11 15,0 4 1-15,2-3 12 16,3 2-3-16,-2-3 3 16,1-2-8-16,1-4-8 15,-3-2-6-15,2-2-4 16,-7-4 4-16,1 0-5 15,-2 0-5-15,-5 0-41 0,-3-3-72 16,-1-6-97-16</inkml:trace>
  <inkml:trace contextRef="#ctx0" brushRef="#br0" timeOffset="167917.6">3209 7931 439 0,'0'0'140'15,"0"0"-63"-15,0 0-40 16,0 0-18-16,0 0 6 0,0 0-16 16,84-15-8-1,-68 20-1-15,-2 10 0 0,-1 6 5 16,-8 1 16-16,-3 2-10 15,-2 2 0-15,0 0 5 16,0-3-1-16,0-4-3 16,-7-3-6-16,4-7-3 15,1-7-2-15,2 1-1 16,0-3-3-16,0 0 3 16,0 0 0-16,0-10 12 15,0-10 20-15,10-8-19 16,2-2-12-16,4-2 1 0,2-1 0 15,1 4 0-15,0 5-1 16,0 2-2-16,3 5 0 16,-1 3 0-16,-2 4-4 15,1 2 3-15,2 2 1 16,-4 2-2-16,-3 3 3 16,-2 1-8-16,-4 0 3 15,-4 0 3-15,-3 0 2 16,-2 0-1-16,0 0-2 15,0 0 3-15,0 0 2 16,0 0 12-16,0 0 1 16,-11 3-2-16,-11 5-13 15,-3 0 0-15,-1 2 0 0,1 3-1 16,3 1 1-16,1 2 0 16,4 0-3-16,1 4 2 15,3 2 1-15,1 2-1 16,2 3-2-16,5 4 3 15,3-4-2-15,2-2 2 16,0-4-1-16,0-2-1 16,0-5 2-16,10-6-7 15,7-3-1-15,-2-4 8 16,3-1 9-16,0 0 25 16,4-1-12-16,-2-13 10 15,-2-1-23-15,0 3-5 16,-5 2-4-16,-1 1-5 15,-4 2-54-15,-3 1-81 0,2-1-43 16,-3 6-288-16</inkml:trace>
  <inkml:trace contextRef="#ctx0" brushRef="#br0" timeOffset="168654.37">3950 8075 592 0,'0'0'186'16,"0"0"-14"-16,0 0-158 16,0 0 5-16,0 0-7 15,0 0-12-15,0 0 0 16,0 3 1-16,0-3-1 16,2 0-1-16,-2 0 1 15,0 0 0-15,2 0 0 16,-2 0-17-16,0-5-67 15,2-10-107-15,0-2-123 0</inkml:trace>
  <inkml:trace contextRef="#ctx0" brushRef="#br0" timeOffset="169060.28">4058 7574 599 0,'0'0'132'0,"0"0"-34"15,0 0-98 1,0 0-2-16,0 0 2 0,0 0 37 16,27 104-5-16,-23-58-6 15,-4 2 2-15,0 4-14 16,0 1-3-16,0-5-4 15,0-4-5-15,0-6 0 16,0-6 1-16,0-6-2 16,3-6-1-16,8-8 0 15,2-5-7-15,-3-1 1 16,9-6 6-16,0 0 17 16,2 0-4-16,0 0 1 15,-5 0-7-15,-3-3-2 16,-5-1-1-16,-4 2-3 0,-1 0-1 15,-3 2-1-15,0 0-9 16,0 0-81-16,0 0-83 16,0 0-174-16</inkml:trace>
  <inkml:trace contextRef="#ctx0" brushRef="#br0" timeOffset="169573.91">4359 7867 481 0,'0'0'130'0,"0"0"-42"15,0 0-57-15,0 0-21 0,0 0 23 16,0 0-13-16,100 46 70 16,-81-23-27-16,-7 3-57 15,-2 1 9-15,-6-5-11 16,-4-1 2-16,0-4-4 15,0-5 9-15,0-4 2 16,0-6-6-16,0-2-1 16,0 0-4-16,0 0 4 15,0 0-1-15,0-2 3 16,0-16-8-16,0-4 9 16,0-8-7-16,4 0-2 15,3-3 2-15,-4 4-1 0,6 3-2 16,0 8-2-1,-3 4 2-15,0 7 1 0,4 5 0 16,-1 2-2-16,-1 0-4 16,8 0 2-16,1 0 4 15,6 10 0-15,-2 8 0 16,-2 2 4-16,-3 5-1 16,-3-2 2-16,-1 3 9 15,-3 1-9-15,-5-5 12 16,2-1-9-16,-4-2-5 15,2-5-1-15,-2-4-2 16,0-4 0-16,-2-4 0 16,0-2-9-16,2 0-55 15,2 0-87-15,3-17-83 16</inkml:trace>
  <inkml:trace contextRef="#ctx0" brushRef="#br0" timeOffset="169818.25">5022 7656 491 0,'0'0'203'16,"0"0"-59"-16,0 0-73 16,0 0-35-16,0 0 20 15,0 0-38-15,128-41-8 16,-103 41-6-16,-4 0-2 0,-4 0 0 15,-3 0-2-15,-6 0-19 16,-5 0-99-16,-3 7-15 16,0 2-58-16,0-7-156 15</inkml:trace>
  <inkml:trace contextRef="#ctx0" brushRef="#br0" timeOffset="170302.6">5090 7640 336 0,'0'0'149'0,"0"0"-30"16,0 0-61-16,0 0-17 16,0 0 3-16,0 0-11 15,-97 102-2-15,92-76-5 0,3-1-7 16,2-2 13-16,0-3-12 16,0-2-6-16,4-5-8 15,9-6-5-15,6-3-1 16,-2-4 2-16,4 0 26 15,1 0-18-15,0 0-6 16,-2 0 7-16,-2 0-10 16,-1 0 1-16,-3 0-2 15,1 8 2-15,-2 1-2 16,-1 4-2-16,0 4-3 16,-4-3 5-16,-1 1 15 15,-6 2-6-15,2-2-2 0,-3-1-3 16,0 1 6-1,0-5 4-15,-6 2 0 0,-15-2 5 16,-2 0-5-16,-4-1-3 16,-5-2 1-16,3-5-5 15,0 1 0-15,2-3-3 16,5 0 9-16,7 0-12 16,2 0 1-16,10 0-1 15,1 0-1-15,2 0 0 16,0 0-3-16,0 0-19 15,0 0-24-15,0-3-33 16,13-1-51-16,16-6-87 16,7-8-136-16</inkml:trace>
  <inkml:trace contextRef="#ctx0" brushRef="#br0" timeOffset="170603.8">5883 7782 614 0,'0'0'148'16,"0"0"50"-16,0 0-152 15,0 0-39-15,0 0 2 16,0 0 6-16,55 2 6 0,-33 0-1 15,1 0-8-15,-2 0-6 16,2 3-1-16,-6-2 0 16,-3 3-5-16,-1 0 0 15,-6-2-5-15,-4 4-37 16,-3 3-53-16,0 5-165 16,-25-2-89-16</inkml:trace>
  <inkml:trace contextRef="#ctx0" brushRef="#br0" timeOffset="170790.3">5788 8069 594 0,'0'0'207'0,"0"0"-50"16,0 0-99 0,0 0-44-16,0 0 44 0,0 0-31 15,105 2-15-15,-69-2-8 16,-3 0-4-16,-4 0-4 15,0 0-64-15,-5 0-164 16,1 0-160-16</inkml:trace>
  <inkml:trace contextRef="#ctx0" brushRef="#br0" timeOffset="171218.15">6455 7507 709 0,'0'0'116'0,"0"0"73"16,0 0-166-16,0 0-15 15,0 0 22-15,-13 124-11 16,13-75 5-16,0 6-12 15,0-2 3-15,0 1 2 16,0-6-9-16,0-3-7 16,0-13-1-16,13-9-2 0,1-2 2 15,1-7-1 1,1-4 0-16,0-2 0 0,3-6 2 16,-1-2-4-1,2 0 7-15,0 0 9 0,0 0-11 16,0 0 6-16,-5 0-6 15,3 0-1-15,-4-2 0 16,-3 2-1-16,-2 0 0 16,-7 0-7-16,2 0-18 15,-4 0-68-15,2 0-81 16,2 0-63-16,-4-8-62 16</inkml:trace>
  <inkml:trace contextRef="#ctx0" brushRef="#br0" timeOffset="171704.97">6745 7814 473 0,'0'0'92'15,"0"0"33"-15,0 0-86 16,0 0 40-16,0 0-30 16,0 0-27-16,64 6-1 15,-51 16 24-15,1 3 0 16,-3 0-7-16,-1 4-15 15,-2-5-2-15,-3 0-11 16,-3-8-5-16,-2-4-3 16,0-6 2-16,0-3-2 15,0-3-1-15,0 0 1 0,0 0 4 16,0-3-6-16,0-15-1 16,0-9 0-16,0-3-2 15,11-3 3-15,7-4-1 16,1 6-11-16,4 4 11 15,-1 8 1-15,1 4-1 16,-2 5 1-16,0 3 0 16,-5 7 0-16,-1 0-2 15,-1 0-1-15,-1 12 3 16,0 8 2-16,1 3 18 16,-3 5-5-16,-3 5 3 15,0-3-5-15,-8-2-2 16,4-2 0-16,-2-6-4 15,0-4-2-15,-2-8-5 0,0-4 0 16,2-4-3-16,1 0-12 16,-1 0-53-16,7-16-107 15,3-16-256-15</inkml:trace>
  <inkml:trace contextRef="#ctx0" brushRef="#br0" timeOffset="172401.11">7375 7340 596 0,'0'0'111'0,"0"0"88"16,0 0-141-16,0 0-8 16,0 0 3-16,0 0-38 15,107 7-1-15,-80 6-5 16,-4 2-2-16,-5 3-7 16,-3 6 6-16,-8 3 3 15,-5 0 1-15,-2 5-4 16,0 1-3-16,-15 1 3 0,-6-2 4 15,-3-3-6-15,1-6-2 16,6-7 1-16,2-6-1 16,7-4-2-16,6-3 2 15,2-3-1-15,0 0-1 16,0 0 0-16,0 0-6 16,0 0-3-16,0 0 3 15,2-6 6-15,9 0 11 16,5-5-11-16,-1 7 0 15,2-1 0-15,3 5 0 16,-5 0-3-16,3 0 2 16,-1 0-4-16,2 17 1 15,-2 0 3-15,1 6 1 0,-3 5 3 16,1 2-2-16,-5-2 4 16,-7 0-4-16,-4 2 2 15,0-3 1-15,0 1 4 16,-4-5 3-16,-12-1 5 15,-1-3 1-15,-3-7 2 16,0-2-2-16,-3-6 0 16,1-4 1-16,-2 0 0 15,0 0-8-15,7 0-2 16,6 0 0-16,3-4-8 16,6 2 1-16,-4 2-2 15,4 0-2-15,2 0-17 16,-2 0-21-16,2 0-21 15,0 0-118-15,0 11-232 0</inkml:trace>
  <inkml:trace contextRef="#ctx0" brushRef="#br0" timeOffset="178345.17">2881 9254 559 0,'0'0'101'0,"0"0"48"16,0 0-113-16,0 0 5 15,0 0-25-15,0 0-1 16,0 0 0-16,27-12 10 16,-11 2 7-16,1 0-19 0,1 3 4 15,-2 2-10 1,0 3-1-16,-3 2-3 0,3 0-3 15,-4 0 0-15,5 0 0 16,-4 6 0-16,1 10 3 16,-4 3 0-16,-1 4 2 15,-2 5 1-15,-4 2-3 16,-1 3 7-16,-2-2-7 16,0 0-1-16,0-3-2 15,-7-2 1-15,-2-4-1 16,2-6 0-16,1-4 1 15,4-6-2-15,-1-4 0 16,3-2 1-16,0 0 0 16,0 0-1-16,0-2-9 15,0-15 4-15,0-4 6 0,0-7 0 16,0-2 2-16,0-3-2 16,7-1 4-16,5 2 2 15,5 2-6-15,-2 2 1 16,3 2-1-16,1 2 1 15,-4 6 1-15,2 2-1 16,1 2-1-16,-4 4 0 16,1 4-1-16,-2 2-1 15,1 2 2-15,2 2-6 16,-6-2 6-16,2 2 0 16,-3 0-2-16,-2 0 2 15,-1 0 0-15,-2 0-1 16,1 0-1-16,-3 0-4 15,-2 0 0-15,0 0 6 0,0 0 2 16,0 0-1-16,0 0 5 16,0 0-1-16,0 0-2 15,0 0 0-15,-2 2 3 16,-7 2-6-16,-2 2 1 16,-3-2 0-16,4 2-1 15,-4 1-2-15,1-5 2 16,0 5-1-16,-1-2 1 15,3 4 0-15,-1-3 0 16,4 0-2-16,-1 2 2 16,3 0 0-16,-2 1 0 0,2 3-1 15,-1 3-4 1,1 2 5-16,-2 0 0 0,2 5 0 16,4 2 0-1,0 5 0-15,2-1 0 0,0-1-4 16,0 0 4-16,0-1-3 15,4-4 3-15,6-5-1 16,2 0 0-16,1-2-1 16,3-6 0-16,-3-1 1 15,1-4-5-15,-1 0 6 16,1-4 0-16,-1 0 11 16,3 0 7-16,-5 0-1 15,0 0 0-15,1-8-1 16,-2 0-4-16,-3 1-5 0,-2 5-1 15,-3-3-4-15,-1 3 0 16,3 2-2-16,-4 0 0 16,2 0-2-16,-2 0 1 15,0 0-11-15,0-2-42 16,0-6-107-16,0-2-212 16</inkml:trace>
  <inkml:trace contextRef="#ctx0" brushRef="#br0" timeOffset="182877.47">3539 9559 293 0,'0'0'124'16,"0"0"-81"-16,0 0-24 16,0 0-2-16,0 0 11 0,0 0-3 15,0 0 2 1,40 10-1-16,-34-15 25 0,-3-2 12 15,-3-1-23-15,0 0 7 16,0 4-4-16,0 4 7 16,0 0-29-16,0 0-5 15,0 0 1-15,-3 0-8 16,-1 10-9-16,2 7-13 16,2-3-15-16,0-2-97 15,0-9-46-15,5-3-175 16</inkml:trace>
  <inkml:trace contextRef="#ctx0" brushRef="#br0" timeOffset="183722.03">3860 9296 500 0,'0'0'58'0,"0"0"1"15,0 0-35-15,0 0 10 16,0 0 2-16,0 0-31 16,92-107 4-16,-78 102 0 15,1 1 1-15,-4 4 2 16,2 0-4-16,0 0-8 15,-2 2 0-15,3 12 24 16,-3 4-8-16,0 3 0 0,1 2-7 16,-4 5 6-1,-1 2-6-15,-3 0-6 16,-4 1 0-16,0-4-3 0,0 1 0 16,0 0 19-16,-11 1-8 15,-4 0 3-15,-5 2-7 16,-4-2-6-16,0-2 0 15,5-3 0-15,1-4 1 16,-2-6-2-16,6-4-5 16,1-3 2-16,2-7 3 15,0 0-2-15,0 0 2 16,4-5-13-16,-2-9 13 16,5-6 25-16,4 1-23 15,0-4 1-15,0 5-1 16,0-2-1-16,2 3 7 0,9 5-4 15,3 3-2-15,-4 1 1 16,-1 6-2-16,3 2-1 16,-6 0 0-16,3 0-3 15,-2 0-2-15,6 7-1 16,-2 8 6-16,3 2 8 16,1 2-2-16,1 0 0 15,-1 1-2-15,2-8 0 16,0 2-3-16,1-7-1 15,-3-3 3-15,-1-2 4 16,-3-2-3-16,-2 0 1 16,-2 0-3-16,-3 0-2 15,0 0 3-15,-4-2-7 0,0-2-34 16,0 0-113-16,0 1-90 16</inkml:trace>
  <inkml:trace contextRef="#ctx0" brushRef="#br0" timeOffset="184001.75">4287 9551 429 0,'0'0'213'0,"0"0"-69"16,0 0-62-16,0 0-78 15,0 0 27-15,0 0-25 16,10 0-6-16,-10 0-2 16,0 0-28-16,0 0-86 15,0-7-49-15,2-6-209 16</inkml:trace>
  <inkml:trace contextRef="#ctx0" brushRef="#br0" timeOffset="184425.99">4438 9083 365 0,'0'0'304'0,"0"0"-187"16,0 0-35-16,0 0-76 15,0 0-6-15,0 0 20 16,6 48 5-16,-6-19 8 16,0 2-13-16,0 8 0 15,0-1 6-15,0 6-11 16,0-2-3-16,0-4-6 16,0-2-3-16,0-6-1 0,0-5 0 15,2-5 0 1,5-8-2-16,-1-2-2 0,3-4 1 15,1 0-3-15,-2-4-2 16,4 0 6-16,-2 0 4 16,7-1 5-16,-2-1 2 15,3 3-3-15,-1-3-5 16,-1 2-1-16,0 0-1 16,-5-1 1-16,-1-1-2 15,0 0 1-15,-6 0-1 16,1 0 0-16,-3 0-12 15,-2 0-9-15,0 0-30 16,0-3-40-16,0-11-165 16,0-4-164-16</inkml:trace>
  <inkml:trace contextRef="#ctx0" brushRef="#br0" timeOffset="184983.02">4727 9314 593 0,'0'0'118'0,"0"0"27"16,0 0-129-16,0 0-5 15,0 0 3-15,0 0-14 16,22-9-6-16,-15 11 6 16,-1 15 19-16,0 3 0 15,0 6 1-15,-1 3-10 16,-3-2-2-16,0 2-1 15,-2-3-4-15,0-6 0 0,0-6 1 16,0-6-3-16,0-4 0 16,0-4-2-16,0 0 2 15,0 0 6-15,0-2-7 16,0-15 8-16,0-6-6 16,2-7 8-16,2-4-7 15,6-5-2-15,-1-1-1 16,4 5-4-16,3 4-1 15,3 4 5-15,6 8 1 16,-3 3 6-16,-7 8-6 0,-1 8-1 16,-5 0 0-1,3 0-5-15,-5 0 5 0,5 14 1 16,2 8 10-16,0 2 5 16,3 6-5-16,-2 4-5 15,-3 3 4-15,-1-2 1 16,-6-1-7-16,-2 1 1 15,0-5-3-15,-3-6 0 16,0-6 0-16,0-6-1 16,0-6-1-16,0-3 0 15,0-3-6-15,0 0-12 16,0-7-24-16,0-13-71 16,5-9-103-16,-3-5-104 0</inkml:trace>
  <inkml:trace contextRef="#ctx0" brushRef="#br0" timeOffset="185656.28">5233 9119 441 0,'0'0'131'15,"0"0"-22"-15,0 0-53 16,0 0-16-16,0 0 29 16,0 0-42-16,78 0-9 0,-60 0-1 15,2 7-10-15,-4 0-5 16,-3 0 6-16,-4-2-5 16,-2-2-3-16,-5-1 2 15,0 0 0-15,-2-2 3 16,0 0 1-16,0 0 3 15,0 0 13-15,-9 0-14 16,-7 0-8-16,-1 0-1 16,-1 0-3-16,-4 0 1 15,0 0 1-15,-1 0-2 16,2 4-6-16,6 8 8 16,-1 2-4-16,8 2 5 15,-2 1-1-15,5 3 2 16,3-3 0-16,2 1 0 15,0-4-1-15,0 0 0 0,0-5-3 16,12-4 0-16,5-1-3 16,0-4 7-16,1 0 3 15,4 0 6-15,-2 0-8 16,0 0 8-16,1 0-4 16,-2 3 0-16,2 6-3 15,-4 3-2-15,-1 1 2 16,-1 1 5-16,-2 0 7 15,1 4 1-15,-4-3-2 16,-2 2 7-16,0 0-2 0,-5-3 13 16,-3 0-10-1,0 0 2-15,0-1 6 0,-15-3 5 16,-6-3-12 0,-1 0-7-16,0-5-6 0,2-2-4 15,0 0-5-15,0 0-2 16,4-12-11-16,5-4-34 15,4-2-69-15,2 0-209 16</inkml:trace>
  <inkml:trace contextRef="#ctx0" brushRef="#br0" timeOffset="187212.35">5740 9390 226 0,'0'0'409'0,"0"0"-335"0,0 0 20 16,0 0-33-16,0 0 41 15,0 0-55-15,93 2-9 16,-67-2-9-16,3 0-6 15,2 0-13-15,-2 0-6 16,-2-7-1-16,-6 0-3 16,-8 3 0-16,-6 4-34 15,-5 0-60-15,-2 0-54 16,-2 8-128-16</inkml:trace>
  <inkml:trace contextRef="#ctx0" brushRef="#br0" timeOffset="187415.82">5903 9564 621 0,'0'0'271'0,"0"0"-216"16,0 0 3-16,0 0-13 16,0 0 2-16,141-23-33 15,-104 14-11-15,-6 4-2 16,-4 1-1-16,-4 1-15 15,-1 1-80-15,-3-1-204 0,-6-6-325 16</inkml:trace>
  <inkml:trace contextRef="#ctx0" brushRef="#br0" timeOffset="187823.72">6432 8973 455 0,'0'0'173'16,"0"0"-98"-16,0 0-13 16,0 0 21-16,0 0 1 15,10 135-52-15,-8-91-11 16,0 2 6-16,2 0-7 0,-1 6-4 15,1-2-3-15,4-2-6 16,3-6-3-16,1-9-2 16,6-5 4-16,-1-8-5 15,2-6 0-15,-1-6-1 16,1-4 2-16,0-4 13 16,-1 0-11-16,1 0 12 15,0 0-2-15,-2-11-5 16,-1 2-4-16,-3 1-1 15,1 4-4-15,-8-1 0 16,3 5-3-16,-7 0-1 16,2 0-28-16,2 0-62 0,-2 0-110 15,0-7-65-15</inkml:trace>
  <inkml:trace contextRef="#ctx0" brushRef="#br0" timeOffset="188326.37">6832 9249 567 0,'0'0'117'15,"0"0"-38"-15,0 0-64 16,0 0 1-16,0 0 0 16,0 0 30-16,96 58 17 15,-79-25-37-15,1 1 8 16,-4 1-11-16,-1-4-6 0,-6-2-5 15,-3-8-3-15,-4-5-3 16,2-9-2-16,-2-5-1 16,4-2-3-16,-4 0 6 15,0 0-3-15,0-18 5 16,0-8-4-16,0-10-4 16,0 0 2-16,8-7-2 15,-2 6 0-15,7 4-3 16,3 8-1-16,1 4 3 15,8 3 1-15,0 6-3 0,4 5 3 16,0 0 0 0,-6 7-5-16,-3 0 4 0,-1 0-1 15,2 10 2-15,-2 8 3 16,2 2 15-16,-1 6-9 16,-3 4 18-16,-1 0-8 15,-8 0-3-15,-1 0-10 16,-2-2 1-16,-5-6 0 15,2-4-4-15,-2-4-3 16,0-7-2-16,0-3-1 16,0-4-55-16,0 0-62 15,0-4-130-15,0-20-193 16</inkml:trace>
  <inkml:trace contextRef="#ctx0" brushRef="#br0" timeOffset="188993.51">7509 8881 299 0,'0'0'413'15,"0"0"-349"-15,0 0 6 16,0 0-46-16,0 0 47 0,0 0-26 16,96 16-22-1,-65-16-2-15,0 2-5 0,-2 2-4 16,-2 2-1 0,-4 0-8-16,-4 4 13 0,-3-3 13 15,-9 8-27-15,-7 3-1 16,0 7 12-16,-7 4-2 15,-13 2-4-15,-3-3-3 16,2-5-1-16,3-2 0 16,2-7-3-16,5-2 1 15,6-6 0-15,3-3-1 16,2 0-1-16,0-3 1 16,0 0-4-16,0 0 3 15,0 0-4-15,0 0-8 16,0 0 10-16,13 0 3 0,5 0 4 15,3 0 1-15,-2-3-4 16,2 3-1-16,-1 0 0 16,-6 0-7-16,5 11-1 15,-4 7 8-15,1-1 3 16,-6 6-2-16,0 0 6 16,-5 2-5-16,-5-1 2 15,0 0 0-15,0-2 4 16,0-3 6-16,-9-4-1 15,-7-3 6-15,-4-3 1 0,-2-6-1 16,-4-3-4 0,-7 0-9-16,3 0-2 0,0 0-4 15,7-5-1-15,0-4 1 16,3 6-13-16,5 3-26 16,1 0-66-16,5 0-226 15,0 0-425-15</inkml:trace>
  <inkml:trace contextRef="#ctx0" brushRef="#br0" timeOffset="195076.06">2984 10539 356 0,'0'0'23'16,"0"0"38"-16,0 0-19 15,0 0-12-15,0 0 5 16,0 0-24-16,131-24 12 16,-110 43-1-16,-5 7 2 15,1 4-2-15,-4 8-1 16,-5 2-3-16,-5 4 1 15,0 4 7-15,-3-6-11 16,0 0-7-16,0-8-4 0,0-6-2 16,0-8-1-16,0-7 4 15,0-8-5 1,-3-3 1-16,3-2 3 16,0 0 0-16,0 0 29 0,-1-10-5 15,-5-9 4-15,4-10-32 16,2 1 0-16,0-4 9 15,0-3-2-15,0 2-2 16,6-3-3-16,11 1-1 16,3 6 4-16,3 2-5 15,-4 9 0-15,-1 4 0 16,0 5 0-16,-2 0-1 16,-1 1 1-16,1 4-1 15,-5 1 1-15,-2 3 0 16,-4-3 0-16,-3 3-9 0,0 0 5 15,-2 0 1-15,0 0 3 16,0 0 0-16,0 0 11 16,0 0-5-16,0 0-2 15,0 0 0-15,0 0 7 16,-12 8-6-16,-5 4-5 16,1 0 0-16,-4 1 2 15,-3 1-6-15,1 2 4 16,1 4-2-16,-2 0 2 15,5 3-1-15,2 4 1 16,5-1 0-16,2 2-1 16,5 0-3-16,4 2 4 0,0 0-5 15,0 0 5-15,9-4-1 16,11-4-3-16,3-5 1 16,-1-3 3-16,8-6 6 15,-1-3-3-15,0-2 8 16,1-1-4-16,-4-2 2 15,-3 0-4-15,-6 0-3 16,-1 0-2-16,-3 0 0 16,-3-6-4-16,-2-6-23 15,-1-5-89-15,-5-1-100 16</inkml:trace>
  <inkml:trace contextRef="#ctx0" brushRef="#br0" timeOffset="195451.05">3940 10715 642 0,'0'0'115'0,"0"0"9"0,0 0-102 16,0 0 52-16,0 0-33 16,0 0-25-16,112-19 7 15,-87 15-8-15,-8 1-9 16,1 0-1-16,-5 3-2 15,-3 0-3-15,-6 0 0 16,-2 0-1-16,-2 0-11 16,0 0-49-16,0 0-99 15,-2 6-93-15</inkml:trace>
  <inkml:trace contextRef="#ctx0" brushRef="#br0" timeOffset="195675.46">3954 10928 916 0,'0'0'94'0,"0"0"-16"0,0 0-70 16,0 0 22-16,0 0 12 16,0 0-21-16,102 2-13 15,-79-2-8-15,1 0 5 16,-6 0-5-16,-4 0 0 15,-4 0-8-15,-3 0-40 16,-3-4-89-16,-4-8-179 16,0-10-353-16</inkml:trace>
  <inkml:trace contextRef="#ctx0" brushRef="#br0" timeOffset="201773.6">4702 10239 694 0,'0'0'132'0,"0"0"-4"15,0 0-111-15,0 0 1 0,0 0-12 16,0 0 2-16,0 0 8 15,21 82 6-15,-15-40-2 16,2 4 1-16,-2 4-13 16,-2 2 3-16,-2 1 0 15,3-7-7-15,-3-2 1 16,1-9-4-16,6-6-1 16,-3-7-2-16,1-8 1 15,1-4 1-15,2-4-4 16,0-2 0-16,2-2 4 15,6 2 0-15,-1 0 5 16,3 0-4-16,1 1 3 16,-4 0-4-16,-1-1 2 0,-3-1-2 15,-1-1 0-15,-4-2-2 16,-1 0 2-16,-5 0 0 16,2 0-2-16,-4 0-1 15,0 0-2-15,4 0-15 16,-4 0-32-16,0 0-68 15,0-2-165-15</inkml:trace>
  <inkml:trace contextRef="#ctx0" brushRef="#br0" timeOffset="202321.4">5053 10587 325 0,'0'0'534'15,"0"0"-460"-15,0 0-36 16,0 0-34-16,0 0-4 16,0 0 9-16,71 0-7 15,-51 17 5-15,-5 3 6 16,1 4-12-16,-5 2 13 16,-3 1-4-16,-4 0 10 15,-4-3-11-15,0-6-2 16,0-8-2-16,0-4-4 15,0-2 0-15,0-4 3 16,0 0-4-16,0 0 1 0,0 0-4 16,0-8 3-1,0-16-3-15,0-8 1 0,0-5-1 16,0 0 0-16,6 0-3 16,3 4-8-16,5 6 14 15,0 7 1-15,1 4 0 16,-2 8 0-16,-5 2-1 15,4 6 0-15,-1 0-1 16,3 0 1-16,1 0-2 16,1 2 2-16,0 13 7 15,6 2-2-15,-4 5 0 16,4 2 1-16,-3 2-3 0,-3 5 1 16,0-4 1-16,-9 2-5 15,-1-1 4-15,-6-5-1 16,0 2-2-16,0-6 4 15,0-2-5-15,0-8 0 16,0 0-4-16,0-7-51 16,0-2-60-16,0 0-68 15,0-14-55-15</inkml:trace>
  <inkml:trace contextRef="#ctx0" brushRef="#br0" timeOffset="203033.91">5688 10282 724 0,'0'0'92'16,"0"0"23"-16,0 0-101 16,0 0-1-16,0 0 3 15,0 0-15-15,114-9-1 16,-93 13 0-16,-1 12 6 0,-6 5-1 15,-4 0-4-15,-8 4 8 16,-2 1-9-16,0 3 5 16,-7 0-5-16,-12-8 4 15,-1-3-4-15,8-4-9 16,-2-8-2-16,3-2 5 16,7-1-19-16,-1-3 18 15,5 0-7-15,0 0-11 16,0 0-26-16,0 0 7 15,0-5 41-15,0-3-2 16,6 0 1-16,8 0-3 16,2 3 7-16,-1 0-3 15,3 5-3-15,3 0 0 0,-2 0 6 16,1 0-1-16,3 2 3 16,-2 10 4-16,2 2-6 15,2 2 1-15,-1 3 5 16,-3-2 67-16,-8 3-58 15,-7 3 3-15,-6-2 11 16,0 2 21-16,0-4-20 16,-4 1-3-16,-14-3 5 15,-4 1-10-15,-3-4-7 16,-4 0-3-16,-2-7-7 16,4-7 0-16,3 0-4 15,-1 0-1-15,8 0-1 0,0 0-23 16,7 0-35-16,3-5-26 15,3 3-84-15,2 2-71 16</inkml:trace>
  <inkml:trace contextRef="#ctx0" brushRef="#br0" timeOffset="204158.15">4556 11037 326 0,'0'0'103'0,"0"0"-62"16,0 0 9-16,0 0-46 16,0 0 28-16,0 0 6 15,9 2 31-15,6-2-5 0,3 2 9 16,0-2-37 0,4 0 11-16,2 0 9 0,5 0-23 15,3 0-10-15,1 0-10 16,0 0 6-16,3 0-3 15,-1 0-2-15,0 0-1 16,-4 0-5-16,0 0 2 16,-2 0-4-16,-2 0 1 15,2 0 1-15,-3 0 0 16,1 0 3-16,0 0-5 0,1 2-4 16,-1-2-1-1,2 0 5-15,3 0 3 0,-1 0-7 16,-2 0 0-16,-2 0 4 15,-5 0-6-15,0 0 0 16,-4 0 1-16,-4 1-1 16,5 2 4-16,-3-1-2 15,2-2 3-15,-2 2-4 16,1-2 0-16,-2 1 6 16,6 2-5-16,-2-1 0 15,5 0 2-15,-2 0-3 16,-3 1 1-16,2 0-1 15,-4 1 2-15,4 0-2 16,1-3 0-16,1 4-1 16,0-5 2-16,4 0-1 0,2 0 0 15,0 0 0-15,5 0 3 16,-1-3-2-16,5-2 2 16,-2 1 1-16,-3 2-4 15,1-1-1-15,-3 3 1 16,-2 0 1-16,-4 0-2 15,-2 0 0-15,0 0 1 16,0 0 0-16,-1 0 0 16,-3 0-1-16,2 0 1 15,-1 0 0-15,-2 0 0 16,-2 0-1-16,-3 0 0 16,-4 0 0-16,-3 0 1 15,-1 0-1-15,-5 0 0 16,0 0-1-16,0 0 0 0,0 3-22 15,0 1-49-15,-18 0-259 16</inkml:trace>
  <inkml:trace contextRef="#ctx0" brushRef="#br0" timeOffset="205156">4794 11598 69 0,'0'0'442'16,"0"0"-372"-16,0 0 86 15,0 0-117-15,0 0 62 16,0 0-31-16,-3-52-25 16,13 36-6-16,-2 4-5 0,1 0-13 15,3 3-6-15,-1 0-3 16,0 6-11-16,-3-2-1 16,6 3-3-16,-3 2 3 15,1 0 0-15,0 0-10 16,3 12 4-16,-5 4 6 15,1 4 21-15,-1 4-18 16,-5 1-3-16,-2 1 3 16,-3 3 2-16,0 1-2 15,0 4-2-15,-3-2-1 16,-12 3-2-16,-6 1-14 16,-4-2-15-16,-5 2-3 15,0-6-23-15,-1-2 24 16,2-9 12-16,2-4 2 0,2-9 2 15,6-4 16-15,0-2-8 16,5 0 6-16,4-10-21 16,5-10 24-16,5-4 0 15,0-2 11-15,0-1-3 16,7 1 6-16,9 6 0 16,1 4 0-16,1 7-13 15,1 5 1-15,-2 4-3 16,3 0 2-16,-3 0 1 15,4 20 9-15,-3 1-3 16,-1 6 16-16,2-1-8 0,-2-1-3 16,-1-8-8-1,-1-3-4-15,-3-6 5 0,-4-7 2 16,3-1-8-16,-3 0 5 16,-1 0 1-16,1-14 7 15,-4-3-12-15,-2 1-1 16,-2 2-29-16,0 3-110 15,2 6-131-15,4-2-315 16</inkml:trace>
  <inkml:trace contextRef="#ctx0" brushRef="#br0" timeOffset="205331.54">5160 11785 902 0,'0'0'120'0,"0"0"-29"15,0 0-75-15,0 0-15 16,0 0-2-16,0 0-2 16,7 0-16-16,-1 2-84 15,1 4-189-15,-1-6-348 16</inkml:trace>
  <inkml:trace contextRef="#ctx0" brushRef="#br0" timeOffset="205741.94">5325 11520 498 0,'0'0'119'16,"0"0"-10"-16,0 0-64 15,0 0-25-15,0 0 26 16,0 0-41-16,-2 6 34 15,2 11 41-15,0 6-20 16,0 5-30-16,0 4-13 16,2 4-3-16,2 2-8 15,0 1 3-15,1-3-8 16,2-4 0-16,-1-5-1 16,3-4 0-16,0-8-1 0,0-6-4 15,4-1 3 1,-3-4-1-16,7 0 3 0,-2-3 2 15,4-1 12-15,-1 0-4 16,-1 0-3-16,1 0-5 16,0 0 1-16,-4 0-3 15,-4 0 0-15,0 0 0 16,-8 0-5-16,1 0-11 16,1 0-37-16,-4-11-78 15,0-4-146-15</inkml:trace>
  <inkml:trace contextRef="#ctx0" brushRef="#br0" timeOffset="206243.11">5668 11630 470 0,'0'0'331'15,"0"0"-253"-15,0 0-17 16,0 0-59-16,0 0 10 15,0 0-6-15,62 20 20 16,-50 9 0-16,-6 0-9 16,-1 3-12-16,-1 1 4 15,-4-5-5-15,0-6-1 16,0-8-1-16,0-8-1 0,0-3 1 16,0-3-1-16,0 0-1 15,0 0 0-15,0-17 0 16,0-10 13-16,2-2-11 15,0-4-2-15,5 3 0 16,0 2-2-16,4 2-12 16,5 6 12-16,5 2 2 15,2 4 0-15,0 8-2 16,-9 4-1-16,-1 2-1 16,0 0 2-16,0 0 2 15,0 12 2-15,2 6 4 16,-1 6 0-16,-1 5 5 15,1 2-2-15,-5 6 3 16,-3 1 3-16,0-2-4 16,-4-2-6-16,-2-6-2 0,0-10-3 15,2-6 0-15,-2-7-1 16,0-5-11-16,0 0-40 16,0 0-31-16,0-20-153 15,0-6-244-15</inkml:trace>
  <inkml:trace contextRef="#ctx0" brushRef="#br0" timeOffset="-213952.7">2941 10979 54 0,'0'0'112'16,"0"0"-22"-16,0 0-48 15,0 0-19-15,0 0 20 0,0 0-5 16,0 0 13-16,0 0-6 15,0 0-11-15,0 0 0 16,0 0-11-16,0 0-6 16,0 0-2-16,0 0 0 15,0 0 6-15,0 0-5 16,0 0-2-16,0 0 1 16,0 0 1-16,0 0-4 15,0 0-3-15,0 0-2 16,0 0-4-16,0 0-2 15,0 0-1-15,0 0-3 0,0 0 0 16,0 0-1 0,0 0 4-16,0 0 2 0,10 0-2 15,-4 0 3-15,1 0-3 16,1 0 0-16,2 0 0 16,-3 2 0-16,3 0 0 15,-2 0 2-15,-3-2-1 16,5 0-1-16,-6 0 1 15,0 0 0-15,4 0 2 16,-4 0-3-16,1 0 0 16,-1 0 2-16,0 0 0 15,-2 0-1-15,3 0-1 16,-1 0 0-16,-1-4 6 16,1 2-5-16,-1-2-1 15,-1 1 0-15,2 2-1 16,-2-2 1-16,3 2 0 0,1-2 0 15,-1-1 1-15,2 1 1 16,-3-1-2-16,3-3-3 16,-3 0 3-16,0-2-1 15,1 0-2-15,0 0 0 16,-5-1-1-16,2 2 4 16,0 2 2-16,2-2-1 15,-1 5-1-15,-3 0 0 16,2 0-9-16,0-3-29 15,-2 4-20-15,4-3-3 0,-2-2-18 16,2 4-140 0</inkml:trace>
  <inkml:trace contextRef="#ctx0" brushRef="#br0" timeOffset="-199822.91">2610 10086 323 0,'0'0'182'16,"0"0"-129"0,0 0-11-16,0 0 1 0,0 0 39 15,0 0-55-15,0 0-2 16,0 0 11-16,0-4-1 15,0 4-12-15,0 0-13 16,0 10-2-16,-3 8-3 16,-1 7 0-16,-3 2-3 15,2 5 6-15,4 3-5 16,-2 3 2-16,1 2-3 16,2-2 1-16,0 3 0 15,0 0-1-15,0 1-2 16,0-1 2-16,0 0-1 0,0 0-1 15,0 0 0 1,0 3 0-16,0 3 0 0,5-3 0 16,1 0 0-16,1 0 0 15,-1-1 0-15,4 1 1 16,-4-2-1-16,3 0 0 16,3-2 0-16,-4 0 0 15,3-2 0-15,-6-1 0 16,4-2 0-16,-3-3 0 15,-1 0 2-15,1-2-2 16,-2 1-1-16,2-1 1 16,-1-1 0-16,1 4 1 0,0-5-1 15,-2 0 0 1,4-1 0-16,-4-1 0 0,0-1 0 16,1-3 0-1,-2 1 0-15,0-3 0 0,-1-3 0 16,0 4 2-16,-2-2-2 15,0 3 0-15,3 1 1 16,-3 3-1-16,3 0 0 16,1 4 0-16,-1 2 0 15,7 0-1-15,-4 0 1 16,4 2 0-16,1-5 1 16,-2 5-1-16,0-5 5 15,2 0-4-15,0-1 0 16,3-1 3-16,-5 4-3 15,3-5 0-15,2-2 0 0,-3 0 0 16,-1-5 0-16,0 1-1 16,-3-1 0-1,1-3 0-15,1-4 0 0,-2 0-1 16,0-4 1-16,-1 0 5 16,4-4 5-16,0 1-8 15,2 0 1-15,2 2 0 16,-2 1 1-16,2-3-1 15,-1-1-3-15,3 1 4 16,2-2-2-16,2-1 1 16,0-2 2-16,1 2 1 15,3-2 0-15,0 0 3 0,1 0-3 16,2 0-4-16,-6 0 2 16,6 0-4-16,-2-2 1 15,2-3 4-15,-2-2-1 16,-2 3-2-16,2 1 3 15,-2-4-5-15,1 1 1 16,-2 2 3-16,-2 1-4 16,3 3-2-16,-5-3 2 15,-1 3 2-15,2 0-1 16,-4-2-1-16,3 0 0 16,-1 0 1-16,4 0 0 15,-1-1-1-15,1-2 1 16,4 1-1-16,-4 2 1 0,-1-2-1 15,-4 2 1-15,4 0 0 16,-3-2-1-16,1 0 1 16,5-1-1-16,-1 5 0 15,4-3 0-15,3 1 0 16,0 0 1-16,2 0-1 16,-2-1 0-16,-2 3-1 15,2 0 1-15,-4 0-1 16,2 0 1-16,-6 0 0 15,4 0 0-15,-2 0 1 16,-3 0 0-16,-1 0-1 16,0 0 0-16,-1 0 0 15,1 0 0-15,2 0 0 16,1 0-2-16,1 0 2 16,3 0 0-16,-2 7 1 15,3-2-1-15,-3 2 1 0,-2-1-1 16,1-2-1-16,-3 0 1 15,3-4 0-15,-6 2 0 16,4-2 0-16,-4 0 0 16,0 2 1-16,2-2-1 15,1 2-1-15,2 3 1 16,3-3 0-16,0-1 0 16,4 1 2-16,-3-2-2 15,1 0 0-15,1 0-1 16,-1 2 1-16,-2-2 1 15,2 0 0-15,-2 0-1 0,-2 0 0 16,6 0-1 0,-2 0 1-16,4 0 0 0,1-5 2 15,1 3-2-15,6-1 0 16,-2 1 2-16,0 2-4 16,2 0 2-16,-3 0 0 15,-3 0-2-15,-1 0 0 16,-1 8 2-16,-1-2 0 15,2-1 0-15,-4 0-1 16,0-1 1-16,-4 0 0 16,0 0 1-16,0-1-1 15,2-2 0-15,1 3 0 0,-3 0 0 16,-1-1 1-16,5 0-1 16,-1 1 0-16,-1-2 0 15,4 3 1-15,-3-2-1 16,0-3 0-16,2 2 0 15,-3-2 0-15,-2 0 0 16,1 0 1-16,-5 2-1 16,3-2 0-16,-6 5 0 15,1-4 0-15,-3 3 0 16,4-2 0-16,-4 3 1 16,5-4-1-16,-3 3 0 15,6-1 2-15,-3-3-2 16,3 1 0-16,1-1 0 0,-2 0 0 15,3 0 0 1,0 0 1-16,1 0-1 0,-1 0 0 16,1 0-1-16,-1-1 1 15,-3-4 0-15,-1 3 3 16,-4 1-3-16,0 1 0 16,5-3-1-16,-5 1 1 15,3-2 1-15,2 1 0 16,-3-2-1-16,5-1 0 15,-2 0 2-15,0 2-2 16,3 1 0-16,-3 1 0 16,1-1 0-16,-2 1 2 15,0 0-4-15,-3 0 4 16,-1 2-4-16,-1-2 3 0,-1 2-1 16,4-4 0-1,-4 2 0-15,3-1 1 0,-1-2-1 16,4 3 0-16,1 0-1 15,1 2 1-15,0 0 0 16,0 0 2-16,2 0-2 16,-3 0-3-16,3 0 3 15,-6 0 3-15,2 0-3 16,-4 0-1-16,-1 0 0 16,-1 0 1-16,0 0 0 15,-3 0-1-15,2-3 1 16,-5 0 0-16,1 1 2 15,2-2-2-15,-5 1 0 0,1-4 2 16,1-3 0 0,1 2 1-16,-2-4 1 0,2 0-1 15,-2 1 1-15,1-6-4 16,-4 2 0-16,5 0 0 16,-5-3-1-16,2-5 2 15,-1 0-1-15,-1-2 3 16,-1 1-2-16,1 1 0 15,-3-4 2-15,1 1 0 16,-1-2 9-16,-1-4-5 16,2 0-4-16,-1-4 5 15,-2 0-5-15,0 0-3 0,0-2 4 16,0 0 0-16,0 1 0 16,0-3-4-16,0 0 1 15,0 0 2-15,0-2-3 16,0 0-1-16,0 4 0 15,0 1 2-15,0 5-1 16,0 5 0-16,0 4 0 16,0 0 0-16,0 2 0 15,0 0 0-15,0-4 0 16,0-1-1-16,0-1 1 16,0 2 0-16,-2-3-4 15,-2 2 0-15,-3-2-2 16,-2-1 6-16,0 3-2 0,-2-3 2 15,-2-2 0-15,3 2-3 16,0-3 1-16,-2-2 1 16,6 3 0-16,-3-1-1 15,5 4 2-15,-2 3 0 16,2 0-2-16,2 1 2 16,0 2 0-16,0-2 1 15,-3 2-1-15,-1-2 0 16,-2 0 0-16,0 0 3 15,-5 0-6-15,-1-5 3 16,1 3-3-16,-7 0 2 16,2 3 0-16,-2-2-2 15,0 4 3-15,1-4 0 16,-1 1-3-16,0 0 1 0,3 2 2 16,-1-2-2-16,3 0-1 15,-3 2 2-15,3 0 0 16,-3 3-4-16,1 3 1 15,6 2 4-15,-4 2-14 16,1 1 8-16,4 0 5 16,-4 3 0-16,3-2 0 15,0 3-1-15,-1-4-2 16,4 2-2-16,-3-5 1 16,-1 5 3-16,1-3 2 15,0 1-1-15,-2-2 1 16,0 0-2-16,-1 1 0 15,1-1 1-15,-1 1-1 0,3 0 0 16,0 0 0 0,0 4 2-16,0 2-1 15,1-2-3-15,2 1 4 0,-3 2-4 16,-2 1 3-16,1-4-1 16,-3-1 3-16,-1 1-2 15,0-1-2-15,-1 1 1 16,-4 1 0-16,4 2 2 15,-3-2-1-15,-3 5 1 16,6-3-1-16,-6-2 1 16,5 2 0-16,-1-1 0 15,-4-1 0-15,5 0 2 0,-2-2-1 16,0 2-2-16,0-2 2 16,0 1-1-16,-2 0 0 15,1 3 0-15,0 0 1 16,-2 1-1-16,0 1 0 15,1 1 0-15,0-1 0 16,-1-1 0-16,3-1 3 16,-1 0-2-16,-2-2-1 15,3 0 0-15,-1 1 1 16,2-1-2-16,-3 2 2 16,-1 1-2-16,-1 2 1 15,-3 2 0-15,-4 0-4 16,0 0 0-16,4 6 4 0,0 1 2 15,5-2-1 1,1 1 0-16,6-2 1 0,4-1-1 16,-2-3 0-16,2 0-2 15,-3 0 0-15,-1 1-1 16,-4 1 2-16,0 0 0 16,-7 2 3-16,3 1-3 15,-6 0 0-15,1 0 3 16,0-2-2-16,-1 1-1 15,4 1 0-15,-2-1 0 16,3-3 0-16,0 4 0 16,-1-1 0-16,2 0 0 15,0 0 0-15,-4-3-2 16,0 1 2-16,-2-2 0 16,-2 2 0-16,-3-2 1 0,1 2 1 15,-1 1-2-15,3 2 0 16,-1 2-1-16,1-3 2 15,0 1 0-15,0-3-1 16,2 5 0-16,0-4 0 16,0 1 2-16,1 3-2 15,-7-1 1-15,2-1-1 16,-5 5 1-16,-1-3-1 16,-4 3 4-16,1-2-2 15,-3 0 1-15,5 2 1 16,2-2 1-16,3-1-2 15,1 0-3-15,5-3 2 16,2-2 0-16,7-2 0 0,0 0-2 16,0 0 7-1,0 0-6-15,-5 0 0 0,-2 0 0 16,1 0-1-16,-5 0 1 16,0 0-1-16,0-2 0 15,-1 0 3-15,0 2-3 16,1-2 2-16,2 2-1 15,-2 0 0-15,0 0-1 16,0 0 0-16,-3 0 1 16,3-2 0-16,-2 2 0 15,0-5-1-15,1 2 0 0,-3-1 0 16,-4-1 1 0,2 0-1-16,-5 1 1 0,2 0-1 15,-1-3 0-15,1 4 0 16,3 1-1-16,1 2 0 15,0 0 1-15,7 0 1 16,0 0-1-16,3 0 0 16,1 0 0-16,2 0 0 15,1 0 0-15,0 0 0 16,0 0 0-16,-4 0 0 16,2 0 1-16,0 0 0 15,-2 0-1-15,0 0 0 16,4 0 0-16,2 0 0 15,2 0 1-15,3 0 2 16,0 0-2-16,-4 0 1 0,2 0-2 16,2 0 0-16,1 0 1 15,2 0-1-15,4 0 0 16,-3 0-3-16,-1 0 6 16,4 0-3-16,-6 2 1 15,3-2-1-15,0 2 0 16,-1 2 0-16,1 0 0 15,1 0 0-15,0 0 0 16,1 1 0-16,1-3-1 16,1 5 1-16,-2-4 0 15,2 6 0-15,1-1-1 16,-1 2 1-16,0 2-2 16,0 4 2-16,3-2-1 0,2 2 0 15,-1 0 0-15,2 1 0 16,1 3-2-16,0 1-1 15,0 7-2-15,0 9-14 16,0 0-162-16,-23 0-501 16</inkml:trace>
  <inkml:trace contextRef="#ctx0" brushRef="#br0" timeOffset="-193386.98">7532 11811 540 0,'0'0'67'0,"0"0"27"15,0 0-22-15,0 0-66 0,0 0 37 16,0 0-9-16,0 0-22 16,0 0 4-1,17-22 7-15,-17 22 7 0,0 0-4 16,0 0 2-16,0 0-9 16,0 0 2-16,0 0-15 15,0 0-6-15,0 0 0 16,0 4 6-16,0 14 1 15,0 8 3-15,-2 4-8 16,-7 1 1-16,-2 4-2 16,-2-1 0-16,2 2-1 15,-3 0 0-15,1-2-1 16,-1 1-4-16,1 0 2 0,-3-1-5 16,5-3-25-1,3-4 33-15,0-10-1 0,6-3 1 16,2-8-10-16,-2-2 1 15,2-4-20-15,0 0-3 16,0-9 24-16,7-16 8 16,13-11 8-16,2-8-8 15,9-6 4-15,5-1-4 16,-1 1-2-16,1 6 1 16,-2 2-1-16,-7 8-3 15,1 6-4-15,-10 11-2 16,-9 8 9-16,-5 5 2 15,-3 4 0-15,-1 0-5 16,0 1 5-16,0 22 0 0,0 7 19 16,-5 8-15-16,-14 8 2 15,-2 0-2-15,-1 3 0 16,-3-3-2-16,6-7-1 16,2-6 1-16,5-9-2 15,1-10 0-15,8-6 0 16,3-8 0-16,0 0-15 15,0-4-16-15,3-22 31 16,18-12 8-16,6-9-8 16,2-2-4-16,2 0-19 15,-2 5 23-15,-4 8 1 16,-2 10 0-16,-10 10 0 16,-5 12-1-16,-3 4 0 15,-2 0-9-15,-3 4 9 0,0 22 32 16,0 10-14-16,-12 8-5 15,-5 2-5-15,-4-1-4 16,3-4 0-16,3-6-1 16,3-9-3-16,6-8 0 15,4-9 0-15,2-8-5 16,0-1-13-16,2-4 2 16,20-27 16-16,5-10 16 15,3-12-14-15,7-5-2 16,-4 2 0-16,3 2 0 15,-7 6 5-15,-2 8 2 16,-5 10 15-16,-6 12-4 16,-3 8-7-16,-6 6-4 0,-7 4-2 15,0 0-5 1,0 0-4-16,0 5-12 0,0 17-32 16,-3 10-149-16,-14 3-141 15</inkml:trace>
  <inkml:trace contextRef="#ctx0" brushRef="#br0" timeOffset="-173792.58">6435 11436 60 0,'0'0'94'16,"0"0"6"-16,0 0-27 15,0 0-28-15,0 0 7 0,0 0-10 16,-116 40-32-16,102-31 3 15,1 3 0-15,2-3 29 16,2 2-19-16,2-6 2 16,1-1-11-16,4-1 2 15,0-2 15-15,-2 1-11 16,4-2-14-16,0 2-3 16,0-2 3-16,-2 0-5 15,2 0-1-15,0 0 0 16,0 0 0-16,0 0-4 15,0 0-1-15,0 0 5 16,0 0 0-16,0 0 1 0,0 0 0 16,0 0 3-16,0 0 6 15,0 0 17-15,0 0 12 16,0 0 1-16,0 0 0 16,0 0-10-16,0 0-3 15,0 0-6-15,0 0-8 16,0 0-9-16,0 0 6 15,12 0 10-15,1 0 0 16,5-4-13-16,-3-3-4 16,1 2-3-16,2-3 4 15,-4 4-4-15,-1 0 0 16,-6 2 1-16,3-1 1 16,-5 3-2-16,-3 0-1 0,-2 0 1 15,0 0 0-15,0 0 1 16,0 0 0-16,0 0 0 15,0 0-1-15,0 0 15 16,-8 0-11-16,-6 0-4 16,-1 0-1-16,-1 5-2 15,0 3 0-15,-2 0 3 16,5 0-2-16,-1 2-7 16,6-3 6-16,-1 0 0 15,3-2-2-15,0 0 4 16,2 3 1-16,-2 0 1 15,2-2 0-15,1 4-1 0,3-1-1 16,0 5 1-16,0 4 0 16,0-1 0-1,0 0 2-15,0 2 2 0,0 0-1 16,0-2 5 0,0 1-4-16,0-2-2 0,0-1-2 15,0-3 2-15,0-4-2 16,2-5 1-16,-2 1-1 15,0-1 0-15,1-3 0 16,-1 0 2-16,0 0 0 16,0 0 0-16,0 0-1 15,0 0-1-15,4 0 0 16,-4 0-1-16,0 0-5 0,2 0 2 16,2 0-1-1,2 0 2-15,2-4 6 0,1-6-9 16,-2-2 15-16,2 2-4 15,1-2-2-15,-1 2 2 16,2 2-2-16,-2-1 0 16,0 5 0-16,5-1 1 15,-3 2-4-15,0 1 1 16,3-2 0-16,-2 4-1 16,2 0 0-16,1 0 0 15,2 0-4-15,-4 0 2 16,3 9 4-16,-6 3-1 15,1-1 0-15,1 3 5 16,-3 5-6-16,-4-1 0 0,2 2 7 16,-1 3-2-16,-4 3 3 15,-2 3 2-15,0 0-4 16,0-4-2-16,0-1 2 16,-6 0-2-16,-4-4-3 15,-1 0 0-15,-3-4 2 16,0-2-2-16,1-4 2 15,-2 1 1-15,-3-6-3 16,1 0 8-16,-4-4-1 16,1-1 5-16,0 0 0 15,0 0-4-15,2 0-1 16,3 0 0-16,4 0-3 16,4 0 1-16,0 0-3 0,3 0-1 15,2 0-2-15,-1 0 0 16,3 0-1-16,0-1 0 15,0 1-2-15,0-3 1 16,0 1-2-16,0 0-13 16,0 0-22-16,-2 2-25 15,0 0-108-15,0 0-120 16</inkml:trace>
  <inkml:trace contextRef="#ctx0" brushRef="#br0" timeOffset="-147940.27">2817 13950 559 0,'0'0'69'16,"0"0"-48"-16,0 0 23 15,0 0-31-15,0 0 45 16,0 0-30-16,0 0 8 16,31-62 26-16,-22 57-28 15,0-2-9-15,4 3-6 16,0 3-2-16,5 1-6 16,2 0-11-16,1 0 0 15,0 3 2-15,2 13 14 16,-6 6-10-16,1 7-1 0,-4 2-5 15,-6 8 3 1,-1 0 2-16,-2 4 3 16,-5-2-6-16,2-2-1 0,-2-7-1 15,0-6 3-15,0-8-2 16,0-9-1-16,0-6 3 16,0-3-3-16,0 0 3 15,0 0-3-15,0 0 6 16,0 0 3-16,0-8 6 15,-2-6-11-15,-3-4-4 16,3-3 0-16,2-2 1 16,0-5 0-16,0-1-1 15,0 5 0-15,0-6-1 16,2 7 0-16,8 1 2 0,3-2-2 16,0 3 1-16,3 3-1 15,-1 1 1-15,6 0-1 16,-1 5 1-16,-1 4-1 15,2-4-1-15,-1 6 0 16,-4 3 1-16,4 0-5 16,-2 3 6-16,-1 0-2 15,-1 0 2-15,-3 0-1 16,-2 0 1-16,-5 0-1 16,-6 0 1-16,4 0 0 15,-4 0 3-15,0 0 3 16,0 0-1-16,0 3 6 15,-7 0-5-15,-13-1-6 0,-3 2 1 16,1-1-1-16,-4-2-1 16,1 3 1-16,-2 2 2 15,2 4-2-15,3 4 0 16,2 2-2-16,1 0 2 16,7 2-1-16,3 4 0 15,0 2 1-15,7 2 2 16,2 6-2-16,0 3-1 15,0-3-1-15,11 2 2 16,5-2 0-16,-1-6 3 16,3-4-2-16,-1-6 0 15,4-4 0-15,-3-4 1 0,-1-4 1 16,3-2 3 0,0-2 2-16,-4 0 2 0,0 0-4 15,-3 0-3-15,-4 0 0 16,-2 0-2-16,0 0-2 15,-5 0-1-15,0-2-18 16,2-2-51-16,0-4-133 16,1-1-204-16</inkml:trace>
  <inkml:trace contextRef="#ctx0" brushRef="#br0" timeOffset="-147526.39">3753 14084 639 0,'0'0'182'0,"0"0"-47"16,0 0-56-16,0 0-13 15,0 0-18-15,0 0-24 16,6-1 1-16,-1 1-8 0,0 0-6 16,6 0-2-16,2 0 2 15,3 0-2-15,0 0-5 16,3 0-2-16,0-3-1 15,-4 2-1-15,-1-2 0 16,-6 0 0-16,1-1 0 16,-5 1 0-16,-2 1-16 15,-2 2-11-15,0 0-36 16,0 0-84-16,0 0-265 16</inkml:trace>
  <inkml:trace contextRef="#ctx0" brushRef="#br0" timeOffset="-147267.08">3805 14275 860 0,'0'0'148'0,"0"0"-103"15,0 0-2-15,0 0-41 16,0 0 37-16,0 0-18 15,91 16-4-15,-61-10-6 16,0-6-6-16,-3 2-1 16,-5 0-4-16,-4-2 1 15,-7 0-1-15,-2 0 0 0,-2 0-13 16,-5 3-65 0,-2-3-163-16,0 0-278 0</inkml:trace>
  <inkml:trace contextRef="#ctx0" brushRef="#br0" timeOffset="-140744.42">8909 10270 950 0,'0'0'48'0,"0"0"-19"16,21-110 38-16,8 56-61 16,6 0-2-16,-3 4-2 15,-2 8-2-15,-7 8 1 16,-10 12 3-16,-4 8-2 16,-7 12 2-16,-2 2-3 15,0 0 8-15,0 0 4 16,0 24-5-16,0 12 0 15,-7 10-2-15,-4 6-2 16,5 6 4-16,-2-2 2 0,6-6-8 16,0-2-1-16,2-9 2 15,0-10-3-15,0-2 0 16,0-8-1-16,0-6-2 16,0-1-7-16,-6 0-45 15,-5 0-110-15,-9-1-194 16</inkml:trace>
  <inkml:trace contextRef="#ctx0" brushRef="#br0" timeOffset="-140494.99">8733 10568 54 0,'0'0'878'0,"0"0"-812"15,0 0 38-15,0 0-100 16,0 0 7-16,0 0 22 15,118 0-15-15,-58 0-5 16,0-7-7-16,1 3-4 16,-5 4-2-16,-10 0 0 15,-4 0-2-15,-10 0-3 16,-9 8-16-16,-11 2-11 16,-5-3-28-16,-7-4-92 15,0-3-131-15,0 0-163 16</inkml:trace>
  <inkml:trace contextRef="#ctx0" brushRef="#br0" timeOffset="-139919.99">8996 10856 558 0,'0'0'111'16,"0"0"-99"-16,0 0 87 16,30-124-83-16,-6 93 80 15,-3 12-51-15,-2 6-25 16,-6 12-5-16,-2 1-15 0,-2 0 3 16,0 18-3-1,-2 11 11-15,-5 16 16 0,-2 7-18 16,0 4 8-16,-16 2 0 15,-6 1-6-15,-2-7-9 16,-5-4 1-16,4-8-2 16,-2-10 0-16,4-8 1 15,1-8-2-15,-1-8 0 16,0-6-1-16,0 0 0 16,3 0-9-16,1-20 5 15,3-4-6-15,5 0 11 16,4 0 4-16,7 6-3 15,0 6 0-15,0 6-1 16,4 4-4-16,14 2-3 16,2 0 5-16,7 4 2 0,4 14 7 15,0 3 3-15,2-2 4 16,3-3 1-16,1-4 3 16,0-8-1-16,1-4 7 15,2 0 1-15,3-10-7 16,-6-14 1-16,-1-4-14 15,-8-2 3-15,-4 0-3 16,-14 2-5-16,-5 2 0 16,-5 5-15-16,0 5-54 15,0 3-69-15,0-1-299 16</inkml:trace>
  <inkml:trace contextRef="#ctx0" brushRef="#br0" timeOffset="-139592.87">9725 10267 729 0,'0'0'170'16,"0"0"-51"-16,0 0-68 15,0 0-44-15,0 0 11 16,0 0-11-16,94-13-5 16,-74 13-2-16,-5 0 3 15,-1 0-3-15,-5 0-36 16,-5 0-59-16,-4 13-142 15,0 7-25-15</inkml:trace>
  <inkml:trace contextRef="#ctx0" brushRef="#br0" timeOffset="-139448.74">9805 10479 656 0,'0'0'67'0,"0"0"84"16,0 0-120-16,0 0 10 0,0 0-5 15,0 0-34-15,64 4-2 16,-44-4-83-16,-3-7-217 16</inkml:trace>
  <inkml:trace contextRef="#ctx0" brushRef="#br0" timeOffset="-139019.98">10305 10136 552 0,'0'0'196'0,"0"0"-184"15,0 0 117-15,-9 113-121 16,9-73 45-16,4 2-9 16,9-4-24-16,5-8 11 15,0-2-6-15,4-11-12 16,5-6 1-16,6-9 0 15,5-2-2-15,3-2-2 16,3-26 7-16,-1-8 0 16,-3-8-12-16,-9-2 3 15,-7-2 2-15,-10 0-6 16,-10 3-1-16,-4 2 10 16,-9 4-4-16,-30 4-7 0,-13 6-2 15,-4 9-9-15,-4 11 9 16,7 9 3-16,10 0-1 15,8 19 0-15,6 9-1 16,8 4-1-16,8 5-3 16,9 2-11-16,4 2-26 15,0-3-37-15,11-6-26 16,16-4-117-16,2-13-5 16,4-8-313-16</inkml:trace>
  <inkml:trace contextRef="#ctx0" brushRef="#br0" timeOffset="-138785.61">10875 10355 502 0,'0'0'98'15,"0"0"126"-15,0 0-143 16,0 0 18-16,3 116-33 15,-3-92-37-15,-3-2-11 16,-1-5-8-16,2-3-10 16,2-9-1-16,0-3-18 15,0-2-58-15,0 0-139 16,0-24-87-16</inkml:trace>
  <inkml:trace contextRef="#ctx0" brushRef="#br0" timeOffset="-138321.85">11105 9988 615 0,'0'0'80'0,"0"0"44"16,0 0-77-16,0 0-42 15,-18 106 15-15,18-87-17 16,2-5 0-16,9-3-3 0,5-2 6 15,-1-6 0 1,6-3 3-16,-2 0-7 0,2 0 28 16,-1 0-17-16,-3 0-4 15,4 0 5-15,-3 4-2 16,-3 2-1-16,-1 2 2 16,-3 0 4-16,-3 5 6 15,1 3 9-15,-4 3 0 16,-3 1-9-16,-2 6 6 15,0 1-3-15,0-1-5 16,-4 0-5-16,-10-6-1 16,1 0-3-16,-4-2 1 15,1-4-3-15,0-5-3 16,-5 0-5-16,4-4-1 16,-1 0-1-16,5-5 0 15,-1 0-1-15,5 0-1 0,-1 0-9 16,0-5-7-16,1-2-11 15,5-7-7-15,0-4-49 16,4-2-118-16,0-8-188 16</inkml:trace>
  <inkml:trace contextRef="#ctx0" brushRef="#br0" timeOffset="-138020.66">11152 9890 566 0,'0'0'105'0,"0"0"126"0,0 0-128 15,0 0-40-15,151-65 8 16,-107 43-23-16,4-2-10 16,-4 1 6-16,-3-2-21 15,-12 8-14-15,-10 2-3 16,-7 5 4-16,-6 3-9 15,-4 5 3-15,1 2-1 16,-3 0-1-16,2 0-2 16,-2 0-7-16,0 0-22 15,0 0-11-15,-11 9-43 16,-9 11-108-16,1 0-209 0</inkml:trace>
  <inkml:trace contextRef="#ctx0" brushRef="#br0" timeOffset="-134041.18">4881 13774 512 0,'0'0'39'0,"0"0"20"16,0 0-5-16,0 0-31 15,0 0 32-15,0 0-19 16,0 0 0-16,-21 122 13 15,21-88-1-15,0 4-18 16,0 2 3-16,0 0-18 16,8 1-1-16,7-3-4 15,5-4-7-15,3-2 2 16,4-8 0-16,2-2-5 16,2-10 0-16,4-5 1 15,1-7-3-15,-1 0 4 16,1-5 4-16,-3-13-4 0,-2-8 23 15,-2-3-17 1,-8-2 7-16,-5-3-5 0,-10-5 1 16,-6 1 4-16,0-3-11 15,-2-1-2-15,-20 1 4 16,-10 3-2-16,-3 6-1 16,-5 8-3-16,4 6-2 15,2 9-1-15,4 9 0 16,4 0-1-16,5 5 3 15,1 22-5-15,1 4-17 16,4 5-5-16,9 4-6 16,3 0-19-16,3-1-31 0,0-2-45 15,13-6-18-15,8-7-74 16</inkml:trace>
  <inkml:trace contextRef="#ctx0" brushRef="#br0" timeOffset="-133693.11">5614 14193 601 0,'0'0'78'16,"0"0"31"-16,0 0-45 15,0 0-38-15,0 0 35 16,0 0-27-16,-7 111-14 16,-1-78 7-16,1-1-9 15,-3-1-13-15,4-6-2 16,2-4-3-16,2-8 0 15,0-6-1-15,2-5-18 16,0-2-82-16,0-6-116 16,0-26-87-16</inkml:trace>
  <inkml:trace contextRef="#ctx0" brushRef="#br0" timeOffset="-133185.08">5692 13854 534 0,'0'0'35'15,"0"0"10"-15,0 0 7 16,0 0-28-16,0 0 31 16,-22 118-35-16,22-101-12 15,12-9 4-15,3-3-3 16,3-5-1-16,7 0 3 0,3 0 16 15,6-5-6 1,2-8 1-16,-3 4-17 0,-2 2-4 16,-4 7-1-16,-6 0-1 15,0 0 1-15,-3 0 3 16,-1 7 9-16,1 5 2 16,1 3-1-16,-4 4 3 15,-4-2-2-15,1 6 3 16,-4-4 0-16,-4 2-3 15,-4 0 0-15,0-1 4 16,0 1 3-16,0-1-1 16,-4-3-4-16,-9 0 2 0,-7-8-7 15,-2 0 0-15,2 1-3 16,-7-4 0-16,2 1-1 16,1-7-3-16,1 0 0 15,6 0-3-15,1 0-1 16,5-5-3-16,2-1-3 15,4-2-24-15,1-5-27 16,1-1-50-16,3 2-94 16,0-15-61-16,0-1-205 15</inkml:trace>
  <inkml:trace contextRef="#ctx0" brushRef="#br0" timeOffset="-132963.65">5757 13832 55 0,'0'0'464'0,"0"0"-381"16,0 0 41-16,0 0-72 16,0 0-2-16,0 0 25 15,35-30-45-15,-4 24 1 16,3-4-1-16,2 0-16 16,-5 0-6-16,-1 0-6 15,-5 1-2-15,-4 4-2 16,-3 3-65-16,-2 2-85 15,1 0-31-15,-4 6-97 16</inkml:trace>
  <inkml:trace contextRef="#ctx0" brushRef="#br0" timeOffset="-132682.89">6492 14200 951 0,'0'0'31'16,"0"0"84"-16,0 0-96 0,0 0-19 15,0 0-2-15,0 0 0 16,0 35-16 0,8-31-64-16,3-4-191 0,1 0-146 15</inkml:trace>
  <inkml:trace contextRef="#ctx0" brushRef="#br0" timeOffset="-132315.34">6743 13738 850 0,'0'0'129'0,"0"0"-77"15,0 0 32-15,0 0-82 16,0 0 4-16,0 0 6 16,0 140-11-16,0-84 7 15,0 0-6-15,0-3 1 16,0-5-1-16,0-10 0 15,0-8-1-15,4-10-1 16,9-6-1-16,4-7-1 16,4-7 1-16,1 0 1 15,3 0 5-15,0 0 6 16,-4-5-6-16,-3-1-2 16,-1 2-3-16,-6 2 0 15,-1 2 1-15,-2 0-2 0,-5 0-2 16,0 0-3-16,-1 0-13 15,0 0-22-15,0 0-32 16,3-6-122-16,-3-10-74 16,1-4-198-16</inkml:trace>
  <inkml:trace contextRef="#ctx0" brushRef="#br0" timeOffset="-131850.59">7018 13880 573 0,'0'0'89'15,"0"0"161"1,0 0-222-16,0 0 19 0,0 0-16 16,68 49 4-1,-53-11-2-15,-1 1-15 0,-6 3-2 16,1 1-7-16,-4-7-4 16,0-4 0-16,-3-14-5 15,0-8 0-15,0-6-1 16,0-4-1-16,-2 0-3 15,0-11-3-15,2-15 5 16,-2-13 3-16,5-7-9 16,1-1-5-16,2 1 7 15,5 4-5-15,5 6 5 16,3 10 7-16,6 5 0 16,-2 12 0-16,-5 4 0 15,3 5 2-15,-4 0 5 16,3 0-6-16,1 14 5 0,-1 6 5 15,1 5 5-15,-5 5-7 16,-4 6 0 0,-1 4 4-16,-7 1-4 0,-6-1 1 15,0-4-4-15,0-1-2 16,0-6-4-16,0-9 4 16,0-6-4-16,0-6 0 15,-4-7-6-15,2-1-35 16,0 0-37-16,2-17-93 15,0-13-182-15</inkml:trace>
  <inkml:trace contextRef="#ctx0" brushRef="#br0" timeOffset="-131100.75">7707 13622 575 0,'0'0'186'15,"0"0"-176"-15,0 0 115 0,0 0-108 16,118-76 13-16,-82 67 11 16,-6 6-30-16,-2 3-4 15,-3 0 0-15,-7 13-2 16,-7 9-5-16,-5 2 12 16,-6 9-1-16,0-1-2 15,-2-1-1-15,-13 1-3 16,-3-6-5-16,3-1 1 15,3-11 1-15,3-7 0 16,5-2-2-16,1-5 1 0,3 0-1 16,0 0 0-1,0 0-4-15,0 0-2 0,0 0-10 16,0-8 16-16,0-3-2 16,5-2 2-16,6 1-4 15,5 0 4-15,1 3-1 16,1 4 1-16,1 3-1 15,0 2-2-15,-1 0-1 16,5 0 1-16,3 0 1 16,1 4 2-16,-1 12 0 15,0 4-3-15,-4-2-3 16,-7 6 6-16,-3 0 8 16,-6 4-1-16,-6 2 5 15,0 2 2-15,0-6 7 16,-6 2-8-16,-17-2 3 15,-6-3-3-15,-2-3-2 0,-5-3 8 16,-5-4 4-16,4-5-2 16,1-4-6-16,5-4-2 15,11 0 2-15,7 0-8 16,9 0-4-16,1 0-3 16,3 0-5-16,0 0 0 15,0 0-28-15,0 0-11 16,13-7-39-16,6 6-113 15,-4 1-180-15</inkml:trace>
  <inkml:trace contextRef="#ctx0" brushRef="#br0" timeOffset="-129360.31">6633 14534 576 0,'0'0'25'0,"0"0"56"16,0 0-39 0,0 0-14-16,0 0 41 0,0 0-31 15,73-22-22-15,-44 22 12 16,2 0-7-16,3 0-7 16,3 12 1-16,6-2 6 15,5-3-8-15,1 0 5 16,10 0 2-16,2-1-10 15,0-1-4-15,2 4-1 16,-3-9 4-16,-4 0-4 16,-2 0 3-16,0 0-1 0,1 0 3 15,1 0-2-15,4 0 2 16,2 0-2 0,0-11-4-16,-2 5 0 0,-1 0 0 15,-8-3 2-15,-1 4-4 16,-6 1 0-16,-4-1 1 15,-4 5-1-15,-5 0 0 16,-7 0 0-16,-1 0-1 16,-7 0 0-16,-5 0 1 15,-4 0-2-15,-4 0 2 16,0-3-2-16,-3 1 0 16,0 0-3-16,0-3-7 15,0 0-3-15,0-1-70 0,-11 2-84 16,-7 4-145-1</inkml:trace>
  <inkml:trace contextRef="#ctx0" brushRef="#br0" timeOffset="-128245.39">7058 14913 559 0,'0'0'268'16,"0"0"-179"-16,0 0 57 15,0 0-87-15,0 0-42 16,0 0 0-16,-1 56 2 15,1-5-6-15,0 7 3 16,0-4-11-16,0 0-3 16,0-8-1-16,-2-2 0 15,-5-9-1-15,5-9 0 0,-1-6 3 16,1-11-3-16,2-1-4 16,0-4 0-16,0 1 2 15,5-2-1-15,10 1 0 16,2-4 3-16,6 0 0 15,-1 0 4-15,1 0-3 16,-3 0 0-16,-5 0 0 16,-4 0 0-16,-1 0-1 15,-6 0 0-15,0 0-5 16,1 0-17-16,-3 0-32 16,4-7-50-16,2-13-109 15,0-9-48-15,-3-7-188 16</inkml:trace>
  <inkml:trace contextRef="#ctx0" brushRef="#br0" timeOffset="-127829.97">7289 15127 396 0,'0'0'187'16,"0"0"-64"-16,0 0 44 15,0 0-100-15,0 0-15 16,0 0-25-16,30 32 23 16,-20 3-17-16,-4 4-14 15,-2 4-10-15,-1-3-5 16,-3-12-4-16,0-6 2 15,0-5 0-15,0-14-2 16,0-3 0-16,0 0-1 16,0 0-7-16,2-20 7 0,0-12 0 15,3-12 1 1,2-2-4-16,4-11-5 0,2 6 9 16,4 4-13-16,2 12 9 15,-2 10 2-15,-1 9 2 16,-1 11 0-16,-1 5-5 15,1 0 0-15,4 0 5 16,-1 21 13-16,-1 11 3 16,-1 0-5-16,-1 8 6 15,-3 2-1-15,-4 1 2 16,-1-3-4-16,-5 0-5 16,-2-13-4-16,0-2-3 15,0-6-2-15,0-10 0 16,0-4 0-16,0-5-8 0,0 0-17 15,0-13-52-15,0-15-130 16,0-12-93-16</inkml:trace>
  <inkml:trace contextRef="#ctx0" brushRef="#br0" timeOffset="-127304.39">7808 14909 513 0,'0'0'181'0,"0"0"-164"16,0 0 78-16,0 0-83 0,0 0 36 16,0 0-4-1,-25 125-30-15,25-98 0 0,0-5 0 16,0-4-7-16,8-4-5 16,7-5-2-16,2-4-3 15,4-2 3-15,-4-3 2 16,5 0 20-16,-1 0-10 15,1 0-1-15,-2 0-4 16,-2 0-2-16,1 0 3 16,0 5-3-16,-1 8 0 15,-1 0-2-15,1 6-1 16,-5-6 1-16,1 4 12 16,-4-1 1-16,-2 0 5 15,-4-2-2-15,-1 4 0 16,-3-6-1-16,0 4-3 0,0 0-6 15,0-4 4 1,0 2-6-16,-7-3 3 0,-11-6 1 16,0-1 4-16,-7-1 0 15,-4-3-1-15,-2 0-6 16,0 0-3-16,4-7-1 16,3-4 1-16,6 4-2 15,7 0-1-15,2 4-2 16,4 1 0-16,2 0 0 15,3 2-7-15,0 0-13 16,0-2-18-16,0-1-42 16,0-6-59-16,0-5-170 0,6-4-28 15</inkml:trace>
  <inkml:trace contextRef="#ctx0" brushRef="#br0" timeOffset="-127003.65">7850 14833 585 0,'0'0'179'16,"0"0"-80"-16,0 0-4 16,0 0-75-16,0 0 68 15,0 0-20-15,73-8-29 0,-46-1-5 16,4 0-9-16,6-8-6 15,0-1-6-15,3 3 2 16,-6 0-4-16,-11 5-8 16,-9 8-2-16,-6-2-1 15,-6 4-2-15,-2 0-15 16,0 0-12-16,0 0-26 16,-7 23-71-16,-13 3-236 15</inkml:trace>
  <inkml:trace contextRef="#ctx0" brushRef="#br0" timeOffset="-123001">2515 16409 326 0,'0'0'362'16,"0"0"-316"-16,0 0 77 16,0 0-71-16,0 0-29 15,0 0 42-15,0 0-18 16,25-17-16-16,-9 13-1 15,2 3-7-15,-1 1-11 16,2 0-2-16,3 0-7 16,-3 10 1-16,-1 12 4 0,0 4 5 15,-7 10-8-15,-1 3-1 16,-7 7-1-16,-3-5-1 16,0-3 2-16,0-6-3 15,0-5 1-15,0-13-1 16,0-6-1-16,0-6-5 15,0-2 2-15,0 0 0 16,0-5-4-16,0-9-8 16,0-9 9-16,-3-7 6 15,3-2 2-15,0-6 0 16,0-1-1-16,0 0 1 16,13 4-2-16,5 3 0 15,-1 6 0-15,2 8 0 0,-3 4-1 16,3 0 0-16,-6 10 1 15,1 0-4-15,-1-1 0 16,-1 5-1-16,-3 0 4 16,6 0 0-16,-4 0 1 15,-2 0 1-15,-4 0 1 16,2 0 0-16,-7 0 0 16,2 0 1-16,-2 0-2 15,0 0 3-15,0 0 3 16,0 0 3-16,0 0-8 15,-6 0-2-15,-9 5 5 16,-1 3-5-16,-1 6 0 0,-1-5 0 16,2 10 2-1,1 3-1-15,2 7-1 0,0-2 0 16,5 4 0-16,2 3 0 16,4-5-1-16,2 0 1 15,0 4 0-15,0-5 0 16,0-6-1-16,8 4 1 15,6-3-1-15,0-9-1 16,3 0 0-16,-2-10 2 16,4-1-2-16,-4-3-1 15,0 0 2-15,-3 0 1 16,-2 0 0-16,0 0 0 16,-4-7-3-16,1-7-37 15,-3 0-101-15,-2-7-181 16</inkml:trace>
  <inkml:trace contextRef="#ctx0" brushRef="#br0" timeOffset="-122616.7">3293 16455 842 0,'0'0'67'15,"0"0"43"-15,0 0-74 16,0 0-12-16,0 0 25 15,0 0-24-15,79-5-6 16,-53 5-4-16,-3 0-4 16,-1 0-5-16,-4 0-4 15,-2 0-1-15,-6 0-1 16,0 0 2-16,-8 0-2 16,0 0 0-16,-2 0-27 15,0 0-33-15,0 0-72 0,-2 0-226 16</inkml:trace>
  <inkml:trace contextRef="#ctx0" brushRef="#br0" timeOffset="-122226.74">3352 16772 538 0,'0'0'194'16,"0"0"-70"-16,0 0 3 16,0 0-76-16,0 0 2 15,0 0-9-15,-2 0-19 16,17 0 13-16,7 4-3 15,3-1-13-15,2 2-7 16,2-5-4-16,-3 0 2 16,4 0-4-16,-11 0-7 15,-3 0 0-15,-3 0 0 16,-6 0-1-16,-2 0-1 0,-4 0 1 16,-1 0-1-1,0 0-1-15,0 0-22 0,0 6-19 16,-8 12-120-16,-5 4-310 15</inkml:trace>
  <inkml:trace contextRef="#ctx0" brushRef="#br0" timeOffset="-115777.31">3258 16249 656 0,'0'0'152'0,"0"0"-106"15,0 0 54-15,0 0-87 16,0 0 25-16,0 0-1 16,0 0-15-16,-2-31 3 15,2 17 2-15,0 1-9 0,7 1-3 16,-3 1 3-16,0 3-10 16,1 0 3-16,0 6-7 15,-1-3-3-15,-2 5-1 16,3 0-5-16,1 0-1 15,1 0-1-15,2 5 7 16,0 10 10-16,1-1-4 16,1 1-3-16,1-1 1 15,-1-4-3-15,1-2-1 16,1-2-1-16,3-3 1 16,-1-3-2-16,-1 0 0 15,1 0 2-15,-1-12 0 16,-3-3 1-16,-4-2 2 15,-1-2 11-15,-3 3-8 0,-3 2 2 16,0 5-2-16,0 0-4 16,0 9-2-16,0 0-2 15,-9 0-28-15,4 4-51 16,-4 18-109-16,5 2-159 16</inkml:trace>
  <inkml:trace contextRef="#ctx0" brushRef="#br0" timeOffset="-96993.53">4007 16477 483 0,'0'0'38'15,"0"0"0"-15,0 0 12 16,0 0-38-16,0 0 26 16,0 0-4-16,0 0-10 15,0 0 31-15,-21 77 3 16,20-65-23-16,-1 5-2 15,0 1-10-15,0 5-7 16,-2-2-2-16,4-1 1 16,0 6-2-16,0-3-7 15,0-1-2-15,0 0-1 0,0-1-1 16,0 2 0-16,0-5-2 16,8-1 1-16,1 2 0 15,4-6 2-15,0 1-3 16,5-2 0-16,0-1 1 15,0 1 0-15,4-6-1 16,0-1 3-16,1-2-3 16,2 1 0-16,-4-4 1 15,1 0-2-15,-2 0 3 16,-2-4-4-16,-2-10 4 0,-3-4 6 16,-1 1 11-1,-3-6-17-15,-1-3 16 0,-4 0-11 16,-1-6 0-16,0 0-2 15,-3-3 0-15,0 3-1 16,0 0-1-16,0 2 0 16,0 2-1-16,-3 2 1 15,-8 0-2-15,2-1-1 16,-2 6 2-16,-2 3 0 16,-3 4 1-16,-2-5 0 15,0 10-3-15,-3-3-1 16,0 6-1-16,-1 6-2 15,-2 0-1-15,1 0 5 16,1 0-6-16,-1 14 6 16,1 4-15-16,0 8 2 0,2 6-14 15,5 0-8-15,-1 3-6 16,3 4-17-16,5-3-36 16,6 0-8-16,2 1-17 15,0-11-70-15,5-4-205 16</inkml:trace>
  <inkml:trace contextRef="#ctx0" brushRef="#br0" timeOffset="-96577.65">4591 16888 406 0,'0'0'103'15,"0"0"-56"-15,0 0 46 0,0 0-24 16,3 116 5-16,-3-82-33 16,0-2-21-16,0 1-7 15,0-3-8-15,-5-9-5 16,3-6-1-16,-1-7-17 15,3-8-78-15,-2 0-51 16,-2-23-153-16</inkml:trace>
  <inkml:trace contextRef="#ctx0" brushRef="#br0" timeOffset="-95778.59">4691 16375 224 0,'0'0'453'0,"0"0"-383"15,0 0 75-15,0 0-130 16,0 0 8-16,0 0 6 16,27-14-18-16,-4 6-7 15,-2 8-1-15,2 0-3 16,-3 0-4-16,0 12 4 15,-4 10 8-15,-5 6-6 16,-3 2 6-16,-8 10-3 16,0-5 2-16,0 6-3 15,0-4 4-15,-4-11-6 16,-5 6-2-16,3-15 0 16,2-8 0-16,-1-9 0 0,3 0 0 15,-1 0 0-15,1-9-20 16,0-5-2-16,2-4 22 15,0 4-1-15,0 2 2 16,0 9 1-16,2-4-2 16,7 7-4-16,4 0 1 15,0 0-3-15,6 0-6 16,-3 0 10-16,-2 14 2 16,5 4 3-16,-6 1 0 15,3 2-3-15,-5 6 3 16,1-3-3-16,-2 1 1 15,-1 6 6-15,-5-7-6 16,-2 2 0-16,-2-4 0 16,0 0 6-16,0-5-1 15,-5-2 0-15,-5-1 0 0,-8-6 4 16,-1-4-5-16,-4-4 4 16,-4 0 3-16,5 0 5 15,0-4 2-15,4-4-4 16,2 2-6-16,7-2 4 15,2 4-8-15,6 4-5 16,1 0-8-16,0 0 7 16,0 0-19-16,0-4-45 15,1 2-32-15,17-6-53 16,4-6-60-16,1-8-191 0</inkml:trace>
  <inkml:trace contextRef="#ctx0" brushRef="#br0" timeOffset="-95202.52">5497 16254 32 0,'0'0'436'16,"0"0"-384"-16,0 0 35 0,0 0-25 15,0 0 2-15,0 0 28 16,0 48-36-16,-6-30-2 16,-7 10-9-16,-5 7-18 15,-1 1-1-15,-8 7-7 16,-2 3-10-16,0 3 1 15,0-8-7-15,3-6 1 16,7-9-3-16,6-2 0 16,4-3 1-16,3-16-4 15,2 4 2-15,4-9-2 16,0 0-1-16,0 0-10 16,0 0-2-16,8 0 15 0,11 0 10 15,5 0 3-15,6 0-12 16,0 0-1-16,3 0-1 15,0 5 1-15,-2 3 2 16,0-3-2-16,-2 3-1 16,-5-3 1-16,0-1 0 15,-5 1 0-15,-2-5 0 16,-3 4 0-16,-2-4 2 16,-6 0-2-16,-1 0-2 15,-5 0-5-15,0 0-6 16,0 0-9-16,0 1-17 15,0 3-26-15,0-4-33 16,0 5-91-16,-5-1-172 0</inkml:trace>
  <inkml:trace contextRef="#ctx0" brushRef="#br0" timeOffset="-94841.49">5520 16589 443 0,'0'0'77'0,"0"0"5"16,0 0 26-16,0 0-62 15,0 0 44-15,0 0-48 16,-8-23-24-16,8 23-4 16,0 9 11-16,0 14 9 0,0 3 13 15,0 13-12-15,0 2-14 16,0 4 1-16,2 0-1 15,0-5-8-15,0 0-3 16,0 1-2 0,-2-10-3-16,3-1 2 0,-3-7-7 15,2-10 2-15,1-9-2 16,-3 2 3-16,0-6-3 16,0 0 2-16,0 0 1 15,0 0-1-15,0 0-2 16,0 0-36-16,-3 0-67 15,-2 0-103-15,-1 0-329 16</inkml:trace>
  <inkml:trace contextRef="#ctx0" brushRef="#br0" timeOffset="-61486.08">2282 15575 793 0,'0'0'45'0,"0"0"30"15,0 0 29-15,0 0-75 16,0 0-1-16,0 0-4 15,0 0-17-15,0 0 8 16,0-5 5-16,0 15-7 16,0 13 1-16,0 11 7 15,0 2-2-15,0 10-7 0,0 10-4 16,0 2 0-16,0 8-4 16,-2 3-1-16,-1-3-1 15,3 2 2-15,0-2-2 16,0 3-1-16,0 1-1 15,0-8 0-15,5 0 0 16,2-4 0-16,-1 0 1 16,3-4-1-16,0 4 0 15,0-3 0-15,2-6 0 16,-2 4 0-16,-2-7 0 0,1 2 0 16,-1-8 0-1,-1 4 1-15,4-7-1 0,-4 2 0 16,3-6-1-16,1-8 1 15,-2 3 0-15,3-1-1 16,-1-5 1-16,-2 4 0 16,3-8-1-16,-1 3 1 15,-3-1-3-15,5-3 3 16,0 1 0-16,-3 0-1 16,3-6 0-16,0-2-1 15,-3 4 2-15,2-6 0 16,-4-4 0-16,2 2-3 15,-3-2 3-15,3-4-2 0,0 5 1 16,0-2 1 0,5 3 3-16,5-1-1 0,2-2-1 15,-1 1 0-15,4 1-1 16,1 0 1-16,-3-1 0 16,-2 0-1-16,0 0 1 15,-2 2-1-15,0-2 1 16,-3 1-1-1,3-2 0-15,2-3 0 0,-1 4 0 16,2-2 3-16,1-2-3 16,3 5 2-16,-2-5 0 15,1 3 0-15,-2 2 0 16,4-5-1-16,0 8-1 16,-2-7 1-16,3 3 0 0,-1 0-1 15,3 1 1-15,0 0-1 16,-2-1 2-16,0 1-2 15,-2-1 1-15,-1-1-1 16,1 4 4-16,-1-3-2 16,3 0-2-16,-3 0 1 15,4-4 0-15,2 4-1 16,-3-4 0-16,2 0-1 16,0 0 1-16,-4 0 0 15,3 0 0-15,1 0 1 16,0 0 0-16,0 0 2 15,-3 0 0-15,-2 0-3 16,-2 0 1-16,-2 0-1 16,0 0 0-16,4 0 0 15,-1 0 2-15,1 0-1 0,1 0-1 16,-1 0 0-16,3 0 1 16,-2 0 0-16,2 0-1 15,-3-4 2-15,7 0-2 16,0 4 3-16,-1-4-2 15,2 4-1-15,-4 0 2 16,0-4 0-16,-3 4-2 16,2 0 2-16,0 0-2 15,-3 0 0-15,5 0 1 16,0 0-1-16,-3 0 1 0,3 0-1 16,-4 0 1-1,0 0-1-15,-1 0 0 16,0-5 0-16,1 3 1 0,2 2-1 15,0-3 0-15,-1 3 0 16,-1-4 1-16,0 4-1 16,1 0 0-16,2 0 0 15,-3 0 0-15,0 0 0 16,4 0 0-16,0 0 0 16,2 0 0-16,2 0-1 15,-3 0 1-15,-1-5 2 16,0 0-2-16,-2 1 1 15,2-1-1-15,-2 5 1 16,-1 0-1-16,3 0 0 16,0 0 0-16,3 0 0 0,3 0 0 15,1 0 0-15,-2 0-1 16,3 0 1-16,-4 0 0 16,1 0-1-16,0 0 0 15,1 0 1-15,3 0 0 16,-3 0-1-16,0 0 1 15,4 0-1-15,-5 0 1 16,-1 0 0-16,0-8 0 16,3 3 2-16,-1-7-2 15,1 1-1-15,-5 3 0 16,-4-2 1-16,-7 2 0 16,-4-1 0-16,-3 4 0 0,-2-2-1 15,-1 2 1 1,1-4 0-16,1-6 0 0,2-2 0 15,5-2 3-15,-2-7-2 16,1-4-1-16,-1-2 0 16,-3 0-1-16,-5-6 1 15,-5 2 2-15,-2-1 1 16,-2 2-3-16,0 3 2 16,0-3-1-16,-2 3-1 15,-8 0 1-15,0-2 0 16,1 2-1-16,3 2 0 15,1 2 0-15,-2-2 1 16,3 2-2-16,-2-3 1 16,3 0 0-16,-1-6 1 15,1 1-1-15,-1-4 0 0,0 5 0 16,-3-2 1-16,-2 3-1 16,2-2 0-16,-3 4 0 15,0-5 0-15,-1 3 0 16,-3-2 0-16,1 4 1 15,0-2-2-15,0 3 2 16,0-1-2-16,-1 6 2 16,1 3-2-16,-1 1 2 15,1 4-1-15,-3 0 0 16,1 4 0-16,-1-4 0 16,0 4 1-16,0-2 0 15,3 2-1-15,0-4 0 0,-1-1 0 16,4 2-2-1,-4-1 5-15,3 0-3 0,-3 1 1 16,-1 3-2-16,1 1-2 16,-1-2 2-16,-3 4 1 15,3 2-1-15,-4-1 1 16,0 2 0-16,-3 3-2 16,-3-4 2-16,-2 4-3 15,0 0 2-15,-2-2 1 16,-2 0-3-16,-2 3 1 15,-5 0 2-15,2-1-1 16,-1 2 0-16,-2-1 0 16,1 2 1-16,-1-1-1 0,-2 3-1 15,4 0 2 1,3 0 2-16,1-5-2 0,0 5-2 16,3 0 2-16,-3-4 0 15,2 4 2-15,-3-4-1 16,1 3-1-16,-1-2 0 15,-2 0 1-15,-4 2-1 16,0 1 0-16,-1-2 0 16,0 2 0-16,-1 0 0 15,-3 0 1-15,-3 0-1 16,-2 0-1-16,-2 0 1 16,-1 0 0-16,3 0 1 0,4 0-1 15,2 0 1-15,3 0-1 16,5 0 0-16,2 0 0 15,4 0 0-15,-1 0 2 16,2-4-2-16,0-6 0 16,-5 1 1-16,-1 2-1 15,-7 2 0-15,-3 0 2 16,-5 5-2-16,2 0 0 16,-4-4 0-16,3 4 0 15,3-4 0-15,1 3 0 16,7-5 0-16,5 5-2 15,6-1 4-15,7-2-4 16,-2-4 4-16,1 2-4 16,-1-2 2-16,0 2-3 15,-1-2 3-15,-1 4 3 0,-3-6-1 16,0 2-2-16,-4 0-4 16,-1 2 4-16,2 1 4 15,-2-3-4-15,3 4 0 16,3 0-4-16,2 3 8 15,-1-8-4-15,0 5 1 16,3 0-1-16,-2 3-1 16,-3 1 1-16,3-4 1 15,-3 4-1-15,1 0-3 16,7 0 3-16,-2 0 0 16,4 0 0-16,-2 0 2 15,2 0-5-15,-1 0 4 0,5 0-3 16,3 0 3-16,-2 0-1 15,3 4 0-15,0-3 0 16,0 2 0-16,0-2 0 16,1 3 0-16,1-4 0 15,0 5 0-15,0-5-1 16,-1 4 1-16,-1-4 0 16,-1 0 0-16,0 1 1 15,-1 2-1-15,-3-3-1 16,3 4 1-16,-3-3 0 15,3 4 1-15,-3-5-1 16,4 3 0-16,-1-3 1 16,-1 0-1-16,3 0 0 0,5 0 0 15,0 0-1-15,2 0 0 16,0 0 1-16,-4 2-7 16,2 1-17-16,2 7-19 15,2-1-39-15,0 8-254 16,24-3 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3T22:24:43.49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13840 10906 423 0,'0'0'33'0,"0"0"79"15,0 0 7-15,0 0-65 16,0 0-18-16,0 0-1 16,-3 0-18-16,3 0-6 15,0 0 5-15,0 0-7 16,0 0-5-16,8 4-4 15,5 3 36-15,4-2-19 16,6 3-9-16,1 1-5 0,5 0-1 16,0 0 6-16,3-2 0 15,-1 1 0-15,-2-1-7 16,0-1 2-16,0-1-2 16,2-1-1-16,-2 3 4 15,0-4-4-15,2 4 0 16,0-3-2-16,4-1 5 15,4-3-5-15,-1 3 4 16,2-1 1-16,0 0-3 16,-6 0 1-16,4 0-1 15,-9 4 0-15,0-2 0 16,-3 1-1-16,-4 2-1 16,5-3 2-16,-2 2 0 15,2 2 0-15,0-2 0 0,2 0 1 16,-1 0-2-16,1-3 0 15,2 3 1-15,4-3 1 16,2 1-1-16,5-4 0 16,3 0 0-16,1 0 2 15,1 0-4-15,0 0-4 16,-2 0 6-16,-1 0-1 16,-3 0 2-16,-6 0-1 15,-1 0 7-15,-5 0-7 16,0 0 0-16,-3 0-4 0,6 0 5 15,-1 0-1-15,6 0 2 16,3-2-2 0,3 0-1-16,4 2 1 0,-5 0 0 15,0 0 0-15,-2 0 3 16,-4 0-3-16,-4 0 0 16,-1 0 0-16,-3 0-3 15,4 0 3-15,-1 0 0 16,5 0 1-16,4 0 0 15,5 0-1-15,1 2 1 16,4 0-2-16,-2-2 2 16,-1 2-1-16,0-2 0 15,-7 2 0-15,-2 1 0 0,-3-3 0 16,-2 3 0-16,-1-1 1 16,-1 0-1-16,0 0 0 15,1 1-1-15,2-3 1 16,7 0 0-16,4 0 1 15,2 0-1-15,-1 0 0 16,2 0 0-16,-2 0 0 16,-1 0 1-16,1 0-1 15,2 0 0-15,-1 0 1 16,1 0-1-16,0 0 0 16,-1 0 2-16,1 0-2 15,-6 0 0-15,0 0 0 16,-1 0 1-16,-3 0-1 15,-1 0 0-15,2 0 0 0,-1 0 1 16,-1 0 0-16,-1 0-1 16,-1 0 0-16,5 0 0 15,-1 0 0-15,4 0 1 16,-1 0-1-16,2 0 0 16,3 0 0-16,7 0 0 15,-4 0 0-15,2 0 2 16,-7 0-4-16,-5 0 2 15,-2 0 0-15,-3-3 0 16,-3 1-2-16,4 0 1 16,-8 0-2-16,1 2 3 15,-1-3 2-15,6-2-1 16,3 3 0-16,0-2-1 0,3 2 0 16,1-2 0-1,1 4 0-15,-2-4-1 0,0 2 1 16,1 2 1-16,-2-4-1 15,2 4-1-15,-1-2-2 16,-1 2 6-16,3-3-3 16,1 3 1-16,-1-2-2 15,-1 2 2-15,-1-1-1 16,-6 1 0-16,1 0 2 16,-6-2-1-16,-5 2 0 15,-1-2-1-15,0 2 0 16,-2 0 1-16,2 0-1 0,0 0 0 15,3 0-1-15,0 0 2 16,6 0 0 0,4 0-1-16,-1 0 0 0,5 0-1 15,1 0 1-15,-1 2 0 16,2 0 0-16,0-1 0 16,0 1 0-16,0-2 0 15,1 0 0-15,-1 0 0 16,1 0 0-16,-3 0 0 15,-2 0 0-15,-1 0 0 16,6 0 0-16,-1 0-1 16,3 0 2-16,0 0-1 15,0 0 0-15,-1 5 1 0,1-3-1 16,-1 0 0-16,-4 0 0 16,1-2 0-16,-4 1 0 15,1 2 0-15,-3 0 1 16,4-3-1-16,-4 3 1 15,3 1 3-15,2 0-2 16,-1-1 1-16,0 0-3 16,1-3 0-16,-2 0 0 15,3 0 0-15,-5 0 6 16,-1 0-6-16,-2 0 0 16,-2 2 0-16,0-2 1 15,-2 4-1-15,0-1 0 16,-2-3 0-16,-1 0-1 15,6 0 2-15,-3 0-1 0,1 3 1 16,5-3-1-16,-2 0-1 16,1 0 1-16,-1 0 0 15,0 0 0-15,-1 0 1 16,2 0 1-16,3 0-1 16,1 0-1-16,0 0-1 15,0 0 1-15,0 0 0 16,0-3 1-16,-1 0 0 15,0 1 0-15,-2-2 3 16,-1 1-2-16,-1 3-1 16,-2-3-1-16,5 1 1 15,-3 0 0-15,5 0-1 16,2 0 2-16,0 0 0 16,3 1 0-16,-1-2-1 15,0 0-1-15,0 0 2 0,-2 3-2 16,-2-2 0-16,-2 0 1 15,3 0 0-15,-2-3-1 16,-3 4 0-16,-1 1 0 16,-4 0 1-16,-4 0-1 15,-3 0 1-15,0 0 0 16,0 0-1-16,1 0 2 16,-4 0-2-16,3 0 0 15,-1 0 0-15,-1 0 1 16,-1 0-1-16,5 1 2 0,0 1-1 15,-2-2 0-15,5 3-1 16,-5-1 4-16,-1 0-3 16,-2 2 1-16,1-4 2 15,1 1 0-15,0 2 2 16,4 0 4-16,0-3-2 16,2 1-1-16,0 1-3 15,2-2-3-15,-3 2 0 16,4-2 5-16,3 0-5 15,2 0 0-15,1 0 1 16,1 0-2-16,-3 0 11 16,-3 0-7-16,-2-2 2 15,-4 0 1-15,-3 1-6 0,-1-5 7 16,-4 6-3 0,-5-3-1-16,-4 3 1 0,-3 0-1 15,-3-2-3-15,0 2 0 16,-2 0-1-16,0-4-20 15,-4 1-49-15,-32-4-75 16,-15-12-156-16</inkml:trace>
  <inkml:trace contextRef="#ctx0" brushRef="#br0" timeOffset="4972.51">1858 12262 381 0,'0'0'19'16,"0"0"-13"-16,0 0 53 15,0 0-29-15,0 0-7 16,0 0 0-16,24 0-8 15,-16-2 9-15,-2 0 16 16,-1 0-24-16,-3 0-9 16,2 2-5-16,-2 0 3 15,3 0 0-15,2 0 2 16,-1 0 1-16,5 0-7 16,3 0 9-16,2 0 4 15,6-2-1-15,-2 0-6 16,4-1 2-16,-2 0-1 15,-1 1-2-15,-1 0-2 0,-3 2 1 16,-3 0-3-16,1 0 1 16,1 0-2-16,2 0 2 15,2 0 1-15,1-2 0 16,0-1-1-16,4 3 5 16,0-3 2-16,-1 1-4 15,3 0-3-15,-5 0-2 16,0 0 4-16,3 2-5 15,-2-2 0-15,-2 2 0 16,2 0 1-16,-3 0-1 16,-1 0-1-16,4 0 1 15,-3 0 1-15,2 0 0 16,3-1 0-16,-1-6-1 16,1 2 1-16,2 4 0 0,-2-1-1 15,1 0 3-15,-4-1-6 16,1 3 4-16,-5 0-1 15,-2 0 0-15,5 0-1 16,-3 0-2-16,2 0 3 16,1 0 1-16,2 0 1 15,4 0-1-15,2 0-1 16,2 0 0-16,0 0 0 16,1 0 0-16,-1 0 0 15,-2 0 0-15,-1 0 2 16,2 0-2-16,1-1 0 0,-2-3 1 15,0-1-1-15,0 0 0 16,2 1 0-16,-1-2 0 16,-1 2 1-16,2 2-2 15,-2-2 2-15,2 0 0 16,2 0-1-16,3 1 0 16,-1 2-1-16,4-2 1 15,1 2 2-15,-3-2-2 16,4-1-1-16,-5 1 1 15,1-1 0-15,1-1 0 16,1 2-2-16,-2-2 2 16,-1 4 0-16,-3-2 0 15,0 1 1-15,2 0-3 0,2-1 4 16,1-1-2-16,2-3 0 16,1 2 1-16,-2-2-1 15,3 1 0-15,-1 3 0 16,1-2 0-16,-4 1 0 15,-5 2 0-15,0 1-2 16,-6-1 2-16,0 2 0 16,-4 0-4-16,1 0 1 15,-2 0 3-15,1 0-2 16,1 3 2-16,1 3 0 16,4 4 1-16,4-2-1 15,1 3 0-15,-1-1 0 16,2-2 2-16,1 1-2 15,1 0 0-15,-4 1-1 0,0 0 1 16,1-2 1-16,-3 0 0 16,0-2-1-16,-2-1 0 15,2 2 0-15,2-5 1 16,1 0 0-16,-1-2 1 16,5 0-2-16,3 0 0 15,-3 0 3-15,2 0-2 16,1 2-1-16,-2 2 0 15,-4 0 1-15,-2 2-4 16,0 1 3-16,-1-2 0 16,-1 1 0-16,0-3 0 15,4 0 2-15,0-1-1 16,1-2-1-16,3 0 1 16,4 0 1-16,4 0 7 15,2 0-1-15,5 0-5 0,-6 0 7 16,4 0 0-16,-1 0-3 15,0 0 4-15,-4 0-3 16,0 0-7-16,-5 0 0 16,-2 0 5-16,0 0-6 15,1 0 0-15,-3 0 3 16,1 0-2-16,2 0-2 16,1 0-1-16,5 0 1 15,0 2 1-15,3 3 0 16,0-5 2-16,-1 3-2 15,-5-1 0-15,1 0 1 0,2-2-1 16,-4 2 1-16,0-2-1 16,1 2 0-16,-2-2 0 15,-3 2 0-15,0 0 2 16,-2-2-2-16,3 0 1 16,6 0-1-16,-2 0-4 15,3 0 4-15,1 0 0 16,2 0 0-16,-1-2-2 15,2-2 2-15,0 0 1 16,1-1-1-16,-1 2 0 16,0-1 2-16,1-1 0 15,0-2-4-15,2 3 2 16,1-2 0-16,2 0 4 16,-3 3-2-16,4 0 1 0,-5 3-3 15,0-2 4-15,-1 2-2 16,-8 0-1-16,1 0-1 15,-3 0 0-15,-2 0-1 16,1 0 1-16,-6 0-4 16,1 0-1-16,3 0 2 15,7 0 3-15,5 0-1 16,2 0-1-16,3 2 2 16,0 0-6-16,2 2-27 15,-3-2 20-15,-1 0 10 16,-3 0 2-16,-5 1-7 15,1-3-3-15,1 0 3 0,0 0 8 16,6 0 1-16,2 0-1 16,6 0 1-16,3-3 4 15,1-6 4-15,2 4-2 16,-3-3 1-16,-5 3 5 16,-2 0 9-16,-8 1-21 15,0-1 0-15,-4 1 0 16,-1 1 0-16,-5-1-1 15,1-2 0-15,1 1 5 16,5 1-5-16,4 0 0 16,2 0 2-16,1 1-2 0,0-1 0 15,-1-1 0 1,-1 0-2-16,3 1 2 0,-3-1-2 16,0 5 0-1,0-2 0-15,-3 1 2 0,-8-1 0 16,-1 0 0-16,0 0 0 15,-3-2-2-15,5 0-2 16,0 1-1-16,3-1 5 16,3 3-1-16,-1-2-10 15,8 1 4-15,1 0-7 16,2 0 12-16,-6 1-13 16,-2-1 10-16,-1 0 4 15,-5-1 1-15,2 1 0 16,-4 0 1-16,-3 2 1 0,2-2-2 15,-1 2-4-15,0 0 0 16,1 0-6-16,-2 0 9 16,-3 0 1-16,-5 0 0 15,-2 0 0-15,0 0 3 16,-2 0-3-16,0 0-2 16,0 0 1-16,2 4 1 15,-2 1-28-15,-2-1 6 16,5-1 13-16,-5-1 5 15,1 0 3-15,-1 2 2 16,-5-1-1-16,0-2 0 16,-2 3-1-16,-1-1 1 15,6 1 1-15,1 0-1 0,4-1 0 16,7 4 0 0,0-1 4-16,10-1-3 0,-3 2-1 15,6-4 3-15,-6 1-3 16,-5-1 0-16,-4-2 7 15,-1-1-1-15,-8 0 0 16,-1 0 10-16,0 0-14 16,-4 0 12-16,5 0 2 15,3 0-7-15,5 3 32 16,3 1-28-16,6 0-12 16,3-3 1-16,-2 2 0 15,-2-1-2-15,-2 0 0 16,-4 1 0-16,-3-3 2 15,0 0-1-15,-2 3-1 0,2-3 1 16,-2 0-1-16,5 0 0 16,3 0-1-16,6 1 1 15,4-1 11-15,1 3-9 16,2-1-1-16,-1-2-1 16,0 2 2-16,-2-2-1 15,-4 2-2-15,-1-2 4 16,-3 0-3-16,0 1 0 15,3-1 0-15,-2 2 2 16,1 0-2-16,0 1 0 16,2-3 0-16,2 2 4 0,-1-2-4 15,-1 0 1 1,-1 0 4-16,-2 0-3 0,-2 0 0 16,0 0 5-1,-5 0-7-15,5 0 3 0,-2 0 8 16,2 0 7-16,-4 0-1 15,-2 0-14-15,-5 0 16 16,-2 0-11-16,-6 0-4 16,0 0 0-16,-1 0 1 15,-1 0-3-15,-1 0 0 16,4 0-1-16,0 0-1 16,3 0 2-16,6 0-1 15,-3 0-1-15,6 0 0 16,1-2 0-16,2 2 2 0,5 0-1 15,1 0-1-15,-1 0 0 16,0 0 0-16,-3 0 1 16,4 0-1-16,-3 0 1 15,-7 0-1-15,-2 0 0 16,-2 0 1-16,-5 0 4 16,-2 0-1-16,5 0 11 15,4 0-2-15,6 0-9 16,6 0 5-16,3 0-5 15,3 0-2-15,-1 0 0 16,4 0 2-16,-8 0-4 16,0 4 0-16,-3-2 0 15,-6-1 1-15,0-1 3 16,-2 0-3-16,3 0 0 16,-5 0 3-16,-2 0-2 0,-5 0 2 15,-3 0 5-15,6 0 4 16,0 0-6-16,4 0-6 15,-2 0-1-15,-6 0 0 16,0 0 0-16,-3 0 1 16,-1 0 0-16,-3 0-2 15,0-1 3-15,1-3-2 16,-2 2 0-16,3-3 3 16,-1 3-3-16,4-1 1 15,0 1-1-15,2 0 0 16,5-1 0-16,3 2 2 15,3 1-2-15,-1 0-1 0,-2 0 1 16,2 0 1-16,-2 0-1 16,0 0 0-16,-4 0 1 15,-6-3 0-15,-1 2 0 16,3-1 1-16,-4 2-2 16,1 0 1-16,2 0-1 15,-2 0 0-15,2 0 0 16,4 0 0-16,1 0 0 15,-1 0 0-15,3 0 0 16,-4 0 1-16,-2 0 0 16,2-2 0-16,-5-3-1 15,2 2 2-15,-2 1-3 16,-2-1 3-16,-3 2 1 16,0-2-3-16,1 2 0 15,0-2 0-15,3-1 0 0,3 2 5 16,0-1-3-16,2-2 2 15,-1 3 5-15,-4-1-3 16,-5 1 5-16,-8-1 2 16,-2 2-3-16,-2 1 2 15,0 0-2-15,0 0-5 16,0 0 1-16,0 0-6 16,0 0-6-16,0-3 2 15,0 1-11-15,-2-3-33 16,-16-2-86-16,-9-5-182 0</inkml:trace>
  <inkml:trace contextRef="#ctx0" brushRef="#br0" timeOffset="7401.29">13001 10917 345 0,'0'0'103'0,"0"0"-88"15,0 0 83-15,0 0-37 0,0 0-8 16,0 0-9 0,0 0-22-16,-5-15-3 0,5 15 13 15,0 0-5-15,0 0-6 16,0 0 12-16,0 0 0 15,0 0-10-15,0 0-3 16,0 0-7-16,0 0-6 16,0 0-6-16,0 0 0 15,0 0-1-15,0 0-1 16,0 0-2-16,0 0-1 16,0 0-1-16,0 0 5 15,2 0 6-15,15 0 0 16,3 0-5-16,1 0 0 15,0 0-1-15,2 0 0 0,-1 0 0 16,-4 2 0-16,0-2 0 16,-5 0 0-16,3 0 0 15,-1 0 0-15,3 0 1 16,1 0-1-16,-2 0 0 16,3 0-1-16,0 0 0 15,0 0 1-15,-3 0 2 16,-1 0-2-16,-2 0 1 15,-3 0-1-15,-3 0 1 16,3 0 2-16,-3 0-2 16,3 0-1-16,0 0-1 15,2 0 1-15,1 2-1 16,4 1 2-16,0-3-1 16,-1 0 0-16,1 0 1 15,0 0 0-15,-2 0-1 0,-3 1 0 16,-2-1 1-16,0 2-1 15,1 0-2-15,-1 1 2 16,-1-2 1-16,4 2 0 16,1-2 1-16,-1 2-4 15,4-2 3-15,-2-1-1 16,-2 2 2-16,3-2-2 16,-6 2-1-16,-3-2 0 15,0 2 2-15,-4-2-1 16,0 3 2-16,1-2-4 0,1 2 2 15,6-3 0-15,1 0 1 16,5 0 0-16,-1 0-1 16,4 0 0-1,-4 0 2-15,1 0-2 0,1 0 0 16,-4 0 0-16,-4 0 0 16,0 1 0-16,-5-1 2 15,-1 0-2-15,-1 3 1 16,2-2 0-16,-1 1-1 15,0 0 0-15,2 0 0 16,2 3-1-16,-2-2-12 16,2 1-55-16,-3-2-105 15,-4-2-173-15</inkml:trace>
  <inkml:trace contextRef="#ctx0" brushRef="#br0" timeOffset="35765.58">1506 14744 32 0,'0'0'35'16,"0"0"-10"-1,0 0 8-15,0 0-1 0,0 0 29 16,0 0-11-16,0 0-1 16,0 0-9-16,2-32-10 15,-2 28 15-15,0-1 4 16,0-4-6-16,0 1 14 15,0-2-24-15,0 2 2 16,2-2 19-16,0 2 1 16,-2 0 3-16,0 2-13 15,3-2 3-15,-3 4-12 16,0 0-14-16,0 2 13 16,0 2-10-16,0 0-10 15,0 0 0-15,0 0-2 0,0 0-7 16,0 0-3-16,0 0-2 15,0 0-1-15,0 0 6 16,0 0-6-16,0 4 0 16,0 7 7-16,-7 8 11 15,-2 1-17-15,1-1 2 16,-2 7-1-16,4-1-2 16,-1 3 2-16,-1-3-1 15,0 9-1-15,2-5 1 16,1 5-2-16,0 1 2 15,4-3-1-15,1-3 0 16,0-2-1-16,0-2 1 0,0-4 1 16,0 1-1-16,0-4 0 15,0-4 0-15,0 0 1 16,0 2-2-16,0-2 1 16,1-5 0-16,4 0-1 15,0 1 0-15,-1-2 1 16,0 1-2-16,4-4-1 15,-2-1 3-15,1 1-3 16,1-2-4-16,0-3 3 16,0 5 3-16,-1-5 1 15,2 0 0-15,0 0 5 0,-2 0-5 16,1 0 2 0,1 0 1-16,0 0-1 0,2-5-2 15,-3-7-7-15,5 3 0 16,-3-5-18-16,-1 1-21 15,-1 3-32-15,-7-2-26 16,-1 6-28-16,0-2-35 16,0 0-247-16</inkml:trace>
  <inkml:trace contextRef="#ctx0" brushRef="#br0" timeOffset="36148.56">1323 14962 481 0,'0'0'55'15,"0"0"32"-15,0 0-7 16,0 0-27-16,0 0 4 0,113-70-17 16,-83 65 1-1,-1 1-11-15,0 2-21 0,-7 2-6 16,2 0-2-16,-3 0-1 15,-6 0 0-15,1 0-11 16,-2 0-130-16,-1 0-34 16,-5-2-301-16</inkml:trace>
  <inkml:trace contextRef="#ctx0" brushRef="#br0" timeOffset="36582.4">1968 14895 167 0,'0'0'319'0,"0"0"-239"15,0 0 34-15,0 0-100 16,0 0 22-16,0 0 5 15,13 0 1-15,0 0 2 16,-1 0-21-16,0 0 5 16,2 0-21-16,-3 0-3 15,0 2-3-15,3-2 0 16,-5 0-1-16,2 0-1 16,-2 0-29-16,-4 2-98 15,-3 0-74-15,-2 1-150 16</inkml:trace>
  <inkml:trace contextRef="#ctx0" brushRef="#br0" timeOffset="36810.44">1965 15066 513 0,'0'0'50'0,"0"0"-19"16,0 0 14-16,0 0-10 15,0 0 14-15,0 0-34 16,33 9 16-16,-21-9-14 16,-1 0 6-16,0 0-23 15,0 0-1-15,2 0-1 16,0 0-24-16,1 0-105 0,2 0-94 16</inkml:trace>
  <inkml:trace contextRef="#ctx0" brushRef="#br0" timeOffset="37451.35">2333 14883 426 0,'0'0'56'0,"0"0"42"16,0 0-64-16,0 0-13 0,0 0 22 15,0 0-12-15,0 67 1 16,0-48 11-16,4-3-6 16,4-2-4-16,0 0-8 15,1 0 3-15,3 2-14 16,-2-5 0-16,1 1-7 15,1-5 0-15,-1-1-6 16,3-2-1-16,-1 0 0 16,-1-2 0-16,5-2 9 15,-5 0-9-15,5 0 10 16,-5 0-4-16,5 0 20 16,-4-6-19-16,-2-4 3 0,-2 3-8 15,-4-8 9-15,3 4-2 16,-3-4-3-16,-1-2-2 15,-1-3-2-15,-3 1 0 16,0 0 0-16,0-1 0 16,0 3-1-16,-3-1-1 15,-6 2 0-15,-2 6-9 16,2-6 1-16,-4 6 1 16,2 4-2-16,0-2 7 15,-3 4-27-15,3 0 24 16,-1 2-21-16,-4 2 16 15,1 0 3-15,-2 0-2 16,-3 0-8-16,2 2-5 0,2 6 15 16,-2-3-14-16,5 7-6 15,2-1 3-15,4 1-13 16,3-2-7-16,4 2-10 16,0-2-38-16,0 0-55 15,11-8-225-15</inkml:trace>
  <inkml:trace contextRef="#ctx0" brushRef="#br0" timeOffset="37870.23">2835 14897 358 0,'0'0'157'0,"0"0"-104"15,0 0 2-15,0 0-42 0,0 0 10 16,0 0 15-16,20 0-5 16,-7 0 10-16,2 0-7 15,1 0-26-15,-1 0-4 16,1 0-2-16,1 0-2 16,-5 0 0-16,-1 0-2 15,-3 0-3-15,-4 0-14 16,-2 0-17-16,-2 0-50 15,0 0-21-15,0 2-87 16</inkml:trace>
  <inkml:trace contextRef="#ctx0" brushRef="#br0" timeOffset="38269.16">2848 15083 45 0,'0'0'292'0,"0"0"-234"16,0 0 83-16,0 0-74 0,0 0-6 16,0 0 2-16,2-4-33 15,7 3 8-15,0 1-5 16,2 0 2-16,2 0-16 16,5 0-8-16,0 0 2 15,5 0-3-15,-4 0-4 16,0 0-1-16,-1 0-5 15,-7 0 0-15,-1 0-2 16,-3 0-7-16,0 5-99 16,-2-5-16-16,-3 4-90 15</inkml:trace>
  <inkml:trace contextRef="#ctx0" brushRef="#br0" timeOffset="38967.25">2851 14775 25 0,'0'0'224'15,"0"0"-221"-15,0 0 78 0,0 0-31 16,0 0-11-16,0 0 15 16,-5 8-10-16,5-3 6 15,0-3-12-15,0 3 9 16,0-2-18-16,0 6 17 15,2-4-30-15,7 4 2 16,0-1 14-16,0 2-17 16,5 2 3-16,-2-6 1 15,7 6-11-15,-2-4 1 16,3 2-4-16,3-2 22 16,1 1-17-16,0 0-7 0,5 1 4 15,-2 0 3-15,0 2-9 16,-5-4 2-16,-4 1-2 15,-2 0 3-15,-3-4-4 16,-3 4 0-16,-7-3 3 16,-3-2-2-16,0 4 0 15,0 0 9-15,0 1 1 16,0 5 7-16,-13 3-4 16,-4 1 4-16,-4 0-13 15,3 4 9-15,-1-2-4 16,3-2-4-16,0 0 0 15,0-1-1-15,6-4-1 16,-2 1 1-16,1-2-2 0,5-3-2 16,-1-6 1-16,5 4 0 15,0-7-2-15,2 0 0 16,0 0-1-16,0 0-2 16,0 0-21-16,0 0-19 15,0 0-62-15,0 0-98 16,0-12-319-16</inkml:trace>
  <inkml:trace contextRef="#ctx0" brushRef="#br0" timeOffset="40860.16">3548 14732 51 0,'0'0'81'15,"0"0"15"-15,0 0-18 16,0 0-2-16,0 0 9 15,0 0-14-15,4-29 1 16,-4 29-4-16,0 0 16 16,0 0-1-16,0 0-27 15,0 0-12-15,0 0-26 16,0 0-14-16,0 1-1 16,0 13 5-16,0 7 12 15,0 2 4-15,0 3-14 0,0 2 0 16,3 2-4-16,1 1-2 15,1 1 0-15,-3 0-3 16,2-6 3-16,0-2-3 16,3-4-1-16,0-2 0 15,2 0 0-15,2-8-1 16,3-1 1-16,1 0-2 16,-3-1 2-16,1-4-1 15,-3-2 1-15,0 2 3 16,1-2-3-16,-1 0-5 15,0 2 4-15,2-4 2 0,1 0 5 16,-2 0-6 0,-1 0 6-16,2 0-3 0,-1 0-3 15,-2 0 8-15,0-6-6 16,-2 0-2-16,-3 0 0 16,2 1-1-16,-1-4-3 15,-3 1-29-15,3 1-74 16,-5-4-67-16,0-1-41 15,0 1-254-15</inkml:trace>
  <inkml:trace contextRef="#ctx0" brushRef="#br0" timeOffset="41168.32">3649 14870 4 0,'0'0'450'16,"0"0"-341"-16,0 0 22 15,0 0-53-15,0 0-30 16,0 0 1-16,-6-5-22 16,6 5-13-16,2 0 2 15,17 0 8-15,-1 0-11 16,3 0-4-16,0 0-7 15,-3 0 1-15,-1-4-3 16,-5 4 1-16,-1 0-2 0,-5-3-26 16,-1 0-69-16,-2-1-39 15,-3-6 2-15,0 2-133 16</inkml:trace>
  <inkml:trace contextRef="#ctx0" brushRef="#br0" timeOffset="41434.98">3581 14664 403 0,'0'0'122'0,"0"0"-45"16,0 0 33-16,0 0-74 15,0 0-7-15,0 0 5 0,12-8 5 16,7 8 10-16,2 0-21 15,1-2-13-15,1 0-9 16,-2 0-2-16,4-3-2 16,-4-2 2-16,3 2-4 15,-8-2-1-15,4 1-92 16,-5 4-93-16,-4 0-14 16,0 2-222-16</inkml:trace>
  <inkml:trace contextRef="#ctx0" brushRef="#br0" timeOffset="41797.5">4154 14909 408 0,'0'0'143'0,"0"0"-119"16,0 0 80 0,0 0-33-16,0 0 23 0,0 0-39 15,64-5-24-15,-45 5-12 16,-1-3-7-16,1 1-6 15,2 2-6-15,-1-2 2 16,-3 2-1-16,0 0-1 16,-7 0-14-16,-5 0-71 15,-3 0-50-15,-2 0-43 16,0 0-258-16</inkml:trace>
  <inkml:trace contextRef="#ctx0" brushRef="#br0" timeOffset="42049.6">4161 15089 427 0,'0'0'81'0,"0"0"-77"16,0 0 66-16,0 0-8 15,0 0 12-15,0 0-28 16,82 2 2-16,-61-2 0 15,-1 0 8-15,-1 0-41 16,0 0-9-16,-4 0-2 16,1 0-3-16,-5 0-2 15,0 0-3-15,0 0-93 16,-2-4-100-16,0-10-69 0</inkml:trace>
  <inkml:trace contextRef="#ctx0" brushRef="#br0" timeOffset="42959.68">4863 14691 370 0,'0'0'44'16,"0"0"16"-16,0 0 28 15,0 0-64-15,0 0-11 16,0 0 9-16,-47 0-7 15,34 0 22-15,-1 9 2 16,1-1-10-16,2 1 16 16,-5 0-4-16,6 2-4 15,-4 1-19-15,1 0 6 0,1 2-8 16,1-1-7-16,3 6 0 16,-2-5-8-16,4 4 5 15,-1 0 0-15,3 2-1 16,2-2-3-16,-1 3 0 15,3-1 2-15,0-3-3 16,0 3 1-16,0-5-2 16,7 5 2-16,4-8 4 15,1 2-5-15,3-1 1 16,0 1 1-16,3-6-5 16,0 1 2-16,5 0 0 15,-2-3 5-15,2-2-5 16,4 0 3-16,-3-4 6 0,3 0-6 15,-5 0-3 1,3 0 0-16,-3 0 0 0,-1 0 11 16,-6-8-9-16,-2 2 2 15,-2-2 3-15,-2 0-7 16,-3-2 4-16,-1-2 0 16,0-4 5-16,-3-2 0 15,0 2-6-15,-2-1-2 16,0 2 4-16,0-2-3 15,0 3-2-15,0 1 6 16,0 1-6-16,0 5 1 16,-2 0-1-16,-5 2 0 15,-2 1-13-15,1-1 8 16,-5 1 5-16,3 4 0 0,-5 0 7 16,1 0-20-1,1 0 21-15,-3 0-8 0,3 0 1 16,-1 9 3-16,1 2-4 15,2 5 0-15,6 2-1 16,1-1 0-16,4 2-1 16,0-3 0-16,0-2 3 15,0-2-2-15,6 2-5 16,10-6 6-16,-1-1-4 16,4 0-37-16,-1 0-87 15,-7-6-58-15,-9 5-238 16</inkml:trace>
  <inkml:trace contextRef="#ctx0" brushRef="#br0" timeOffset="50045.47">5568 14861 85 0,'0'0'140'0,"0"0"-37"16,0 0-31-16,0 0-14 16,0 0-11-16,0 0-7 0,0 0-4 15,4-15 4-15,-4 15-1 16,0 0 5-16,0 0 2 15,0-3 5-15,0 3-10 16,0 0-1-16,0 0-1 16,0 0-6-16,2-2-4 15,5 0-4-15,7 0-11 16,3-2 6-16,5 0-6 16,5 0-5-16,0-5-5 15,2 4-2-15,-3 1-1 0,-3 4 1 16,-3 0-2-16,-4-5 0 15,-3 5 0-15,-2 0 0 16,-6 0-3-16,-1 0 1 16,-1 0-30-16,-3 0-64 15,0 0-97-15,0 10 25 16,-5 3-27-16</inkml:trace>
  <inkml:trace contextRef="#ctx0" brushRef="#br0" timeOffset="50453.96">5690 14985 185 0,'0'0'215'15,"0"0"-107"-15,0 0 6 16,0 0-70-16,0 0 14 16,0 0-5-16,-2-3 0 15,4-3-3-15,9 3-6 16,5-1-14-16,1 2-6 0,4 2-12 15,-1-5-5-15,0 0-2 16,2 5-4-16,1-2-1 16,-4 2 0-16,1 0 0 15,-1 0 0-15,-6 0-1 16,-2 0-14-16,0 0-45 16,-6 0-58-16,-3 0-128 15,-2-2-194-15</inkml:trace>
  <inkml:trace contextRef="#ctx0" brushRef="#br0" timeOffset="51215.92">5602 14656 268 0,'0'0'129'15,"0"0"-4"-15,0 0-53 16,0 0-28-16,0 0 8 15,0 0-12-15,-3-11-8 16,3 11 4-16,0 0 2 16,13 0 0-16,5 5-12 0,7 7 7 15,2 2-10-15,4 4-5 16,4 0-6-16,0 0 0 16,3 1-3-16,5-2-3 15,-5 0-2-15,0-3 1 16,-3 0-5-16,-4-4 3 15,-3-1-2-15,-2 0 0 16,-10-2 0-16,-1 0-1 16,-6-2 0-16,1-2 1 15,-6 1-1-15,-2 0-4 16,0-3-5-16,-2 4 0 16,0-1 9-16,0 4 10 0,0 0-2 15,0 6 2 1,-4 6-7-16,-10 4-2 0,-2 8 6 15,-1 0-6-15,-6 5 2 16,1 0-2-16,0-1 1 16,-1 0 0-16,6-8-2 15,0-1 1-15,7-9-1 16,4-4 0-16,1-6-2 16,5-4-2-16,0-4-26 15,0 0-84-15,5 0-54 16,11-4-79-16</inkml:trace>
  <inkml:trace contextRef="#ctx0" brushRef="#br0" timeOffset="55042.08">7258 14652 343 0,'0'0'120'0,"0"0"-34"15,0 0-24-15,0 0-18 0,0 0-3 16,0 0-1-16,0 0-20 15,-56 2 8-15,38 2 15 16,-3-3-14-16,2 8-1 16,-2-5-1-16,-1 4-13 15,-1 3-9-15,3-4 4 16,0 7-6-16,3-4 1 16,-1 7-1-16,5 1-3 15,-1 0 0-15,1 2 0 16,5 0-2-16,-2-1 2 15,6 4 0-15,-3-3 2 16,3 0-4-16,-3 1 3 16,1 0-1-16,5-1 1 0,-1 3-1 15,0-2-2-15,2 1 2 16,0 0-1-16,0-3 2 16,0-2-1-16,0 1 0 15,2 0-1-15,12-5-2 16,1 0 0-16,3 1-5 15,1-3 8-15,4 1-1 16,2-4 9-16,-1-3-16 16,1 0 16-16,-1-1-6 15,-2-4-2-15,1 0 0 16,2 0 11-16,-2 0-1 16,-2-13-4-16,-1-1-3 15,-3 0 0-15,-3 1 0 16,-3-4 0-16,-4 3-1 0,-2 0-1 15,-3-4 2-15,-2 0 1 16,0 3 0-16,0 1-2 16,-7 1-1-16,-4 3-1 15,-4 1 0-15,-6 4-4 16,1-3 4-16,-7 6 10 16,0 2-9-16,1 0-2 15,-1 0-9-15,1 15 10 16,3 2 0-16,5 5 0 15,3 2-7-15,2 0 1 16,5 5-10-16,6-8-27 16,2-3-7-16,0 1-21 0,7-10-15 15,15 0-15 1,7-9-114-16</inkml:trace>
  <inkml:trace contextRef="#ctx0" brushRef="#br0" timeOffset="55537.75">7696 15003 301 0,'0'0'188'0,"0"0"-123"16,0 0 15-16,0 0-34 0,0 0 8 15,0 0-13 1,36 0 4-16,-24 0-8 0,1 0-5 16,-3 0-16-16,4 0-8 15,1-4-3-15,0 0-2 16,-3 2-2-16,-3 0-1 15,-2-1 0-15,0 3-1 16,-3 0-3-16,-3 0-65 16,-1 0-33-16,0 0-24 15,0 0-5-15,0 0-150 16</inkml:trace>
  <inkml:trace contextRef="#ctx0" brushRef="#br0" timeOffset="55896.79">7719 15150 300 0,'0'0'129'16,"0"0"-16"-16,0 0-25 16,0 0-34-16,0 0-4 0,0 0-9 15,75 0-12-15,-61 0-6 16,-1-3-11-16,-4 3-9 15,2 0-1-15,-4 0-2 16,-1 0-1-16,1 0-9 16,0 0-94-16,0 0-78 15</inkml:trace>
  <inkml:trace contextRef="#ctx0" brushRef="#br0" timeOffset="57157.13">8247 15047 151 0,'0'0'118'16,"0"0"-11"-16,0 0-47 15,0 0 9-15,0 0-36 16,0 0 8-16,22-62-14 16,-6 50-6-16,0 1 21 15,-1 2-19-15,5-3-8 0,-3 1-3 16,3 4 13-16,0-1-14 15,2 2 1-15,-4 1-6 16,-1 5 2-16,-4 0-5 16,-2 0-1-16,-2 0-2 15,-4 0-1-15,0 0 0 16,-2 0 1-16,-3 0-4 16,0 0 3-16,0 0 1 15,0 0 2-15,0 0 0 16,0 0 11-16,0 0 5 15,0 0-7-15,0 0-1 16,0 0 1-16,-6 0-7 16,-7 0-4-16,-3 0 0 15,-1 0-2-15,-2 0 0 0,1 0 1 16,1 0-5 0,0 9-2-16,0 1-10 0,1 0 7 15,-1 7 11-15,1-8 0 16,2 7-8-16,-1 0 7 15,2 1 1-15,0 2 0 16,4 1 0-16,-1-1-2 16,3 2 2-16,1-3 0 15,4-4 1-15,2 0-1 16,0-2-1-16,0-2-2 0,0-2 2 16,4-6-3-1,7 3-3-15,3-5 7 0,2 0 7 16,1 0 6-16,6 0 0 15,-1-2-5-15,0-7-5 16,0 1 1-16,1-2-2 16,-6 1-1-16,4-4 0 15,-5-1-1-15,-1-2 0 16,1 0-1-16,-5-2 4 16,-1-3-5-16,0 4 4 15,-4-3-4-15,-1 5-5 16,-1 0 3-16,-2 3 3 15,-2 7 1-15,2 0 0 16,-2-1 2-16,3 4-2 16,-3 2 0-16,3 0-1 0,-3 0-2 15,0 0 1-15,0 0-4 16,0 0 1-16,0 0-4 16,0 0-4-16,0 0 1 15,0 0 8-15,0 2 4 16,0 9 8-16,0 6-8 15,0-2 8-15,0 6-3 16,-3-4 3-16,0 6-3 16,3 0 7-16,0-2-1 15,0-1-1-15,0-2-1 16,0-2 2-16,7-6-9 16,3-2 7-16,-4-2-9 15,3 1 5-15,-2-6-5 16,0-1 0-16,-1 0 6 0,-2 0 4 15,3 0 0-15,0 0-10 16,0 0 0-16,1-8-4 16,1-6-80-16,3-4-83 15,-1 0-136-15</inkml:trace>
  <inkml:trace contextRef="#ctx0" brushRef="#br0" timeOffset="57610.16">8920 15071 62 0,'0'0'282'0,"0"0"-211"16,0 0 14-16,0 0-69 0,0 0 21 15,0 0 11-15,-29 30 2 16,27-22 0-16,2 2-25 15,0-5-4-15,0-2-13 16,0-1-8-16,2-2-7 16,10 0 7-16,0 0 30 15,-3-5-11-15,1-7-15 16,-9 1-4-16,-1-1-3 16,0 6-15-16,0 1-8 15,0 0-11-15,-10 5-32 16,3 0 15-16,2 0-45 15,1 0-75-15</inkml:trace>
  <inkml:trace contextRef="#ctx0" brushRef="#br0" timeOffset="58977.36">9264 14811 392 0,'0'0'102'15,"0"0"11"-15,0 0-72 0,0 0-11 16,0 0 10-16,0 0 0 15,3-31-15-15,7 17 4 16,4 0-3-16,-3-4-8 16,1 4 0-16,5 2 11 15,-5 2-11-15,2 3 0 16,-1-2-5-16,-1 3-4 16,-1 2-4-16,-2 4-2 15,-4 0-2-15,3 0-1 16,1 0-1-16,-2 0 0 15,-1 0-6-15,4 10 7 16,-4 2-8-16,1 2 6 16,-3 4 2-16,-2 0 5 0,-2 4-5 15,0 0-6-15,0 2 4 16,0-2 2-16,0 2 3 16,0 1-3-16,-2-4-4 15,-9 2 0-15,2 0 4 16,0 0-8-16,-2-1 11 15,0-2-6-15,-5-1-1 16,3 2 4-16,-4-3 0 16,3-2-4-16,-2 0 4 15,1-8 2-15,0 3-1 16,5-3-1-16,-2-4 5 16,4 1-5-16,-2-5 0 15,3 4 2-15,-3-4-2 16,3 0 3-16,1 0-2 0,0 0-2 15,0-4-6-15,2-5 5 16,-1 1-4-16,3-4 6 16,0 1-4-16,2 3 15 15,0-2-12-15,0 2 1 16,0-1-1-16,0-2-2 16,2 3 3-16,5-2-3 15,3 4 3-15,0 2 0 16,-3 4 0-16,1 0-4 15,0 0 1-15,0 0 3 16,-1 0-8-16,2 0 2 16,-2 0 0-16,0 6 1 15,-2 4 5-15,0-2 5 16,5 2-1-16,-5-2-3 16,5 6 3-16,-1-6-3 0,2 6 2 15,-1-6-3-15,2 3 0 16,0-2 0-16,1-1 0 15,0-2 1-15,-3 1-4 16,4-6 2-16,-2 3 1 16,-1-4 0-16,1 0 14 15,-2 0 12-15,-1 0 0 16,1-9-10-16,-4 0-10 0,1-3 0 16,-7 2-3-1,2 3-3-15,-2 2-21 0,0 3-45 16,0-2-84-16,0 4-121 15</inkml:trace>
  <inkml:trace contextRef="#ctx0" brushRef="#br0" timeOffset="60455.41">9632 14382 149 0,'0'0'136'16,"0"0"-44"-16,0 0-1 15,0 0-40-15,0 0-9 16,0 0-7-16,0 0 1 15,-10 84-1-15,10-68-6 16,0 2-1-16,0-2-8 16,-4 2-6-16,1 0 6 0,1 0-5 15,2-1-8-15,-2-4-4 16,2 1-1-16,0-6-2 16,0 3 3-16,0-6-3 15,0-1-2-15,0-1 0 16,0-3 1-16,0 0-2 15,0 0 0-15,0 0 3 16,0 0 13-16,2 0 6 16,5-12 22-16,1 3-34 15,2-1-4-15,-1-4-1 16,2 1-2-16,-1 1 0 16,0 1 1-16,-1 2-1 0,0 0 0 15,0 3 0-15,-1 2 0 16,2 2 0-16,-1 2-3 15,1 0-2-15,0 0 4 16,1 0-4-16,-3 0-4 16,0 0 9-16,0 0-5 15,-3 6 5-15,1 2-3 16,-1-1 3-16,0 2 0 16,-1 2 5-16,0-2-2 15,1 3 1-15,-3-4 0 16,-2 2-3-16,0-2 4 15,0 3 0-15,0-8 15 16,0 6-6-16,0-2-2 16,-7-1-2-16,-4 4-2 15,-2-2 1-15,0 0-5 0,-3 2-1 16,2-6 0 0,1 6-1-16,0-6 2 0,-2-2-3 15,3 1 2-15,-4-2 0 16,3-1-1-16,-1 0-1 15,3 0 3-15,3 0-4 16,-1 0 0-16,2-6 0 16,0-3-8-16,3-3 1 15,4 3-9-15,-2 1-13 16,2 2 4-16,0 2-33 0,0 4-29 16,0 0-55-1,2 0-26-15,9 0-169 0</inkml:trace>
  <inkml:trace contextRef="#ctx0" brushRef="#br0" timeOffset="61077.74">9975 14698 351 0,'0'0'137'16,"0"0"-43"-16,0 0-4 0,0 0-26 15,0 0 5-15,0 0-18 16,-7-7-28-16,5 7-8 16,2 0 8-16,0 0-11 15,0 0-2-15,0 5-2 16,0-3-8-16,0-2-5 16,0 0 1-16,2 0 4 15,5 0 13-15,-3 0 6 16,0-7-10-16,-2 0-6 15,-2 2 1-15,0-2 1 16,0 7-5-16,0 0-1 16,0 0 1-16,-2 0-8 15,-4 0 8-15,-2 0-2 16,5 0-4-16,1 4-37 16,0 0-82-16,2 0-46 0,0 3-136 15</inkml:trace>
  <inkml:trace contextRef="#ctx0" brushRef="#br0" timeOffset="63907.91">10176 14436 125 0,'0'0'205'16,"0"0"-87"-16,0 0-24 15,0 0-44-15,0 0-1 16,0 0 6-16,0 0-3 16,-8-11 12-16,8 11-7 15,-2 0-5-15,0 0-10 16,2 0-11-16,-5 0-4 15,3 0-6-15,-5 0-10 16,1 0-6-16,-1 5-3 16,-2 4 0-16,3 6 0 15,-1-5 3-15,0 2-5 0,3 0 4 16,-1-3-2 0,3 6-1-16,0-7 1 0,2 1-2 15,-2 2 1-15,2-3-1 16,0 2 1-16,0-2-1 15,0 1-1-15,0-4 1 16,0 2-1-16,2-2-2 16,4 1 0-16,3 0 2 15,1 0-3-15,-2-2 4 16,3-4 7-16,0 2-2 16,1-2-3-16,2 2-2 15,-2-2 0-15,0 0 1 0,6 0 3 16,-8 0-4-16,0 0 3 15,1 0-5-15,-1-8 2 16,2 2 0-16,-3-2 4 16,0-1-1-16,-2-3-3 15,2 3 1-15,-1-2 1 16,-1 2 0-16,0-1-1 16,-3 0-1-16,1 0 0 15,-1 2 1-15,0 2-1 16,1-1 0-16,0 2 0 15,-1-3-1-15,-2 2 0 16,3-2 0-16,-3-1 0 16,0 4 1-16,-2-5 1 0,0 3-1 15,0 2 0-15,0 3 0 16,0-3 0-16,0 3 0 16,0-1-2-16,0-4-5 15,-2 2 4-15,-5-2-3 16,1 3 6-16,-1 2 4 15,-2-5-2-15,0 2-1 16,0 1-1-16,-1 2 0 16,0-1-3-16,-1-2 2 15,0 3-1-15,0 2-1 16,-1 0-8-16,-1 0 11 16,-1 0 0-16,1 0 2 15,-3 7-4-15,3 7 2 16,-2 2-2-16,1 3-3 0,1 4 5 15,-1 2-3-15,-1-1-13 16,6 1-35-16,0-4-100 16,2 0 57-16,5-3-78 15,-2-2-241-15</inkml:trace>
  <inkml:trace contextRef="#ctx0" brushRef="#br0" timeOffset="67119.33">10657 14877 366 0,'0'0'146'0,"0"0"-44"16,0 0 13-16,0 0-53 15,0 0-7-15,0 0-3 0,0 0-11 16,0-8 0 0,0 8-3-16,0 0-11 0,0 0-6 15,0 0-4-15,2 0-9 16,7-4 3-16,2 4 2 15,5 0-13-15,-1 0 3 16,5-4-1-16,3 4 0 16,2-4-3-16,-1 2 5 15,6-2-2-15,-3-1-2 16,-6 0 0-16,-6 1 0 16,-7 4-2-16,-2-3 3 15,-4 3-2-15,0 0-2 16,-2 0-4-16,0 0-48 0,0 0-51 15,0 0-91-15,0 0-25 16</inkml:trace>
  <inkml:trace contextRef="#ctx0" brushRef="#br0" timeOffset="67618">10741 14988 261 0,'0'0'187'0,"0"0"-88"15,0 0 10-15,0 0-39 16,0 0-1-16,0 0-21 0,0-19-19 15,14 17 1 1,5-8-4-16,6 3-7 0,4 2 3 16,2-3-4-1,-2 1-10-15,5 4-6 0,-7-6-1 16,-3 6-1-16,-1 1 0 16,-8 0 0-16,-3 2-1 15,-4 0-1-15,-1 0-31 16,-5 0-35-16,1 0-69 15,0 0-50-15,-3 0-173 16</inkml:trace>
  <inkml:trace contextRef="#ctx0" brushRef="#br0" timeOffset="68250.98">10909 14682 389 0,'0'0'87'16,"0"0"-18"-16,0 0-20 15,0 0 32-15,0 0-22 16,0 0 11-16,54 30-8 16,-31-24-23-16,6 2-9 15,2-4-8-15,1 3-12 16,-3-2-10-16,-2 5 3 16,-5-1-2-16,-4 0-1 0,-5 1-3 15,-2 3 1-15,-3-6-1 16,-4 4 3-16,-4-1 0 15,0 3 3-15,0 4 4 16,0 1 4-16,-7 1-8 16,-12 4 4-16,2 2-4 15,0-4 3-15,-2 4-1 16,4-4 1-16,4-7-2 16,4 0-3-16,3-2-1 15,4-8-2-15,0-2 1 16,0-2-6-16,0 0-11 0,0 0-35 15,0 0-60-15,6 0-50 16,3 0-84-16</inkml:trace>
  <inkml:trace contextRef="#ctx0" brushRef="#br0" timeOffset="70194.85">11991 14554 176 0,'0'0'132'0,"0"0"-80"16,0 0 36-16,0 0-44 16,0 0-11-16,0 0-9 0,-71 1 2 15,58 6-2-15,-3 1 9 16,4-3-8-16,-5 2-8 15,2 3 5-15,-1-2-4 16,1 2-3-16,-1 2 1 16,3-1-3-16,1-2 0 15,-1 5-1-15,3 2-1 16,-2 3-1-16,1-2-2 16,-2 1 0-16,6 5-3 15,-4-6 3-15,4 5 2 16,0 2-2-16,5-2-6 0,0 2 1 15,2 1-3 1,0-7 0-16,0 4 0 0,0-8-1 16,4 4 1-1,8-4-2-15,1 2-3 0,3-4 5 16,1-1 0-16,1 1-1 16,3-5 8-16,-2 3-9 15,4-4 4-15,1 2-2 16,-2-2 11-16,0-2-11 15,1 1 1-15,-3-5-2 16,0 0 4-16,-2 0-2 16,-1 0 5-16,-1-5 0 0,0-7-6 15,-3 0 8-15,0 0-5 16,1-5-2-16,-3 4 2 16,-4 0-1-16,0-2 0 15,-3-2-1-15,-4 4 0 16,0 3-1-16,0-2 0 15,0 1-4-15,0 4-1 16,-9-2-2-16,-6 2 5 16,2 1-7-16,-6 1 9 15,-1 5 6-15,3 0-6 16,-1 0-4-16,-1 0-1 16,6 7 2-16,0 3 0 15,-1-2 1-15,4 6-3 0,-4 0 1 16,3-1 1-1,0 4 3-15,2-1-4 0,2 0 3 16,5-2 0-16,2 2-2 16,0-2-2-16,0 0 2 15,0-2-6-15,6-1-14 16,11-4-18-16,0 3-15 16,3-6-67-16,3-4-70 15</inkml:trace>
  <inkml:trace contextRef="#ctx0" brushRef="#br0" timeOffset="70736.39">12446 14816 379 0,'0'0'133'0,"0"0"-35"15,0 0-18-15,0 0-36 16,0 0 14-16,0 0-7 16,97-23-19-16,-75 18-9 0,-2 0 1 15,-2 1-7-15,-2 0-13 16,-3-1 0-16,0 1-4 16,-4 4 0-16,0 0-1 15,-2 0-2-15,-5 0-44 16,-2 0-87-16,0 0-32 15,0 4-80-15</inkml:trace>
  <inkml:trace contextRef="#ctx0" brushRef="#br0" timeOffset="70994.71">12554 14899 353 0,'0'0'135'0,"0"0"-78"0,0 0 37 16,0 0-27-16,0 0-20 16,0 0-6-16,65 0-1 15,-48 0-18-15,-1 0-7 16,-2 0-5-16,0 0-1 16,-2 0-6-16,1 0-2 15,-2-2 2-15,-1 0-3 16,-2 2 0-16,-3 0-23 15,-5 0-88-15,0 0-44 16,0 0-171-16</inkml:trace>
  <inkml:trace contextRef="#ctx0" brushRef="#br0" timeOffset="72503.38">13033 14807 191 0,'0'0'173'16,"0"0"-97"-16,0 0 22 15,0 0-77-15,0 0 7 16,0 0 34-16,0-19-29 16,8 1-4-16,4 0-1 15,4-2-5-15,2 0-2 16,1-1-2-16,4 2-4 15,-1 1-6-15,0 2 0 16,1 2-4-16,-1 4 0 0,-1 0-3 16,-2 4-1-16,-1 2-1 15,-2 2-1 1,2-3 0-16,-6 5-5 16,2 0 4-16,-5 0-2 0,-3 0 4 15,2 0-6-15,-2 0 6 16,-3 0-2-16,-1 0 1 15,0 0 1-15,-2 0 0 16,0 0 4-16,0 0-3 16,0 0 5-16,0 0-2 15,0 0-1-15,0 0-2 16,-7 0-1-16,-4 0-10 16,-2 0 9-16,0 0-3 15,-3 0 3-15,0 0-3 16,0 0 0-16,0 0 1 0,-1 0 3 15,1 5 0-15,1 1 0 16,-3 3-4-16,2-2 3 16,-2 3 1-16,3-1 1 15,-1 8 0-15,1 1-1 16,1 0 0-16,2 4-1 16,5 2 1-16,1-2 0 15,6-1 1-15,0-3 1 16,0-4-2-16,0-2 0 15,0-2-5-15,10-5-1 16,2 0 1-16,3-5 3 16,2 0 4-16,-1 0 18 0,2 0-18 15,2 0 2-15,0-2-3 16,2-10-1-16,-2-2 0 16,1-2-3-16,0-3-23 15,-2-3-11-15,-4 2 34 16,-1 0-16-16,-6 2 19 15,1 4 2-15,-2 4-2 16,-5 2 3-16,1 3 0 16,-3 4-3-16,0 1 2 15,0 0-1-15,0 0-1 16,0 0-3-16,0 0-5 16,0 0 3-16,0 0 4 15,0 0 1-15,0 1 6 0,0 12-6 16,0-5 7-1,-3 6-3-15,1 4 10 0,0 0 6 16,2 1-3-16,0 2 2 16,0-3-3-16,0 1-5 15,0-1 3-15,0-6-5 16,9-6-2-16,1 2-5 16,0-6-1-16,1 0-1 15,-2-2 0-15,0 0 21 16,-2 0-19-16,-1 0-4 15,1 0 2-15,-3-2-58 16,3-5-92-16,0-5-113 16</inkml:trace>
  <inkml:trace contextRef="#ctx0" brushRef="#br0" timeOffset="72831.09">13634 14811 408 0,'0'0'182'16,"0"0"-108"-16,0 0 0 16,0 0-47-16,0 0 2 15,0 0-15-15,0 0-10 16,0 23-4-16,0-23-3 0,0 0-8 15,0 0 5-15,3 0 6 16,2 0 17-16,-5-5-14 16,0 1-6-16,0-2 3 15,0 6-25-15,0 0-13 16,-5 0 26-16,-2 0-20 16,5 6-24-16,0-2-27 15,2-3-115-15</inkml:trace>
  <inkml:trace contextRef="#ctx0" brushRef="#br0" timeOffset="74191.48">13933 14570 300 0,'0'0'206'16,"0"0"-127"-16,0 0 9 15,0 0-72-15,0 0 3 16,0 0 6-16,42-54-8 16,-26 44 17-16,-2 1-7 15,-1 2-2-15,-1 2 4 16,-1 3-10-16,-1 1-5 0,2 1-7 15,-3 0-6-15,-1 0 2 16,2 0-3-16,1 0 0 16,-5 3 0-16,6 6-1 15,-3-3-4-15,-3 2 10 16,1 1-10-16,-5 3-1 16,3-3 6-16,-3 1 11 15,0 0-8-15,-2 2 1 16,0-2 2-16,0 4-5 15,0 2 3-15,0-2 0 16,0 2 1-16,-9-2-4 16,-4 4 1-16,2-4 1 0,-3 3 1 15,-1-2-3-15,0 1 0 16,3-1 0-16,0-2 0 16,2-3 1-16,-1-3-1 15,1-2 0-15,4-1 0 16,-1 1-1-16,3-5 3 15,0 0 1-15,-2 0-1 16,0 0-1-16,2 0 0 16,-1-3-1-16,2-3-1 15,2 2 1-15,1-1 1 16,-2 0-4-16,0-3-11 16,2 3 13-16,0-3 0 15,0-2 7-15,0 1-5 0,0-3-2 16,0 2 2-16,2 2-2 15,4 2 0-15,-1 3 0 16,1-4-2-16,-2 3 0 16,2 3 4-16,-4-2-2 15,2 3 0-15,0-2-3 16,5 0 3-16,1 2 0 16,-3-4 0-16,3 4 0 15,-6 0 0-15,2 0 0 16,2 0-1-16,-1 0-1 15,-2 0 1-15,3 6 1 16,-3 2 0-16,1 1 2 16,1 0 6-16,-1 3-6 15,1 2 4-15,2-1 1 16,2 0 0-16,-2-3 3 16,4 3 1-16,3-4 3 0,0 4 1 15,6-3 8-15,2-2 1 16,5-2 19-16,2-2-27 15,-2-4-10-15,-2 0-1 16,-2 0 7-16,-7 0-8 16,-3 0 3-16,-7-6-3 15,-2-1-1-15,-4 7-2 16,-2-1-2-16,0 1-10 16,-16 0-131-16,-21-4-361 15</inkml:trace>
  <inkml:trace contextRef="#ctx0" brushRef="#br0" timeOffset="87967.34">14315 14200 225 0,'0'0'101'0,"0"0"-42"16,0 0-16-16,0 0-19 15,0 0-10-15,0 0 5 0,0 0 7 16,0-7 8-16,0 5-7 15,-2 0-5-15,-1 0-2 16,-1 0 9-16,2 2-14 16,-2-2-6-16,-2 2-4 15,2 0 1-15,0 0-6 16,-3 0 1-16,1 0 0 16,-1 0 1-16,2 0 0 15,-6 0-1-15,5 0 2 16,-6 0-2-16,3 0 0 15,2 0 1-15,-1 2 2 16,1 2-1-16,-2-2-2 16,3 7 1-16,-1-9 6 0,0 7-3 15,0-2 6-15,3 0 1 16,-2-3-8-16,1 4-1 16,0 0-3-16,3 2 4 15,2-2-4-15,0 2 1 16,0 0 1-16,0 1 1 15,0 2-3-15,0-3 9 16,5 0-5-16,2-1 5 16,-1-2-6-16,3 2 5 15,2 0-1-15,-2 2 0 16,0-4 1-16,2 1 2 16,0 1 0-16,2-2-5 0,-1-1-2 15,-2 1-1 1,0-2 1-16,3-1-1 0,-2 3 6 15,3-5-5-15,-2 0 0 16,-2 0-1-16,3 0 5 16,-2 0-7-16,3 0 4 15,-2 0-1-15,0 0-3 16,2 0 3-16,-3 0-2 16,0-7 0-16,-2 4-1 15,-3 1 1-15,-1-1-1 16,2-1 1-16,-2 4-1 15,1-8 4-15,-2 4-2 16,1-2 0-16,-3 2-2 16,2 0 2-16,-2 0 0 15,1 2-2-15,-3-5 3 0,0 7-2 16,0-9 1 0,0 3-1-16,0 2 0 0,0-2-1 15,0 2 5-15,0-2-5 16,0 4 0-16,0-2-1 15,-3 4-7-15,-1-5 8 16,0 5 7-16,0-3-3 16,1 1-4-16,-1 0 0 15,0 0-1-15,-4-1 1 16,4 3-1-16,-3 0 1 0,1 0 0 16,-1 0-4-1,-2 0 3-15,2-5 1 0,-1 5-1 16,3 0-6-16,-2 0 5 15,-2 0 2-15,5-2 0 16,-4 0 1-16,3 2-1 16,-1-2 0-16,2 0 0 15,-2 0-1-15,2 0 1 16,-3 2 1-16,3-2-1 16,-1 2 0-16,0 0 4 15,3 0-4-15,-1 0-5 16,0-4 1-16,0 4-5 15,-1 0-1-15,0 0 6 16,-2 0 0-16,2 0-9 16,0 0 2-16,-3 0 0 0,1 0 1 15,-4-2-12-15,-3 2 0 16,0 0 0-16,-3 0-9 16,-4 0-4-16,1 6-19 15,-9 8-17-15,-2 8-65 16,-4 0-176-16</inkml:trace>
  <inkml:trace contextRef="#ctx0" brushRef="#br0" timeOffset="103046.75">15004 14659 441 0,'0'0'86'0,"0"0"-25"16,0 0 20-16,0 0-49 16,0 0-8-16,0 0 26 0,0 0 10 15,0-14 12-15,0 14-20 16,0-5-17-16,0 1 2 15,0 4-8-15,0-3-11 16,0 3-7-16,0 0-4 16,0-5-5-16,4 1-2 15,5 2 0-15,3 2 0 16,-2 0 0-16,5 0 1 16,4 0-1-16,-2 0 0 15,2-4 2-15,5 0-2 16,1-3 1-16,-6-2 0 15,1 3-1-15,-3 1 0 16,-7 2 0-16,-4-1 0 16,-3 4 0-16,-3 0-14 15,0 0-49-15,0 4-90 16,-7 13-2-16,-11 2-50 0</inkml:trace>
  <inkml:trace contextRef="#ctx0" brushRef="#br0" timeOffset="103441.7">15062 14761 397 0,'0'0'150'15,"0"0"-15"-15,0 0 0 16,0 0-73-16,0 0-13 16,0 0-13-16,6 0-5 15,15-3 8-15,-1 3-18 16,4 0-10-16,-2 0-6 15,-2 0-2-15,-2 0-1 16,-1 0-2-16,-3 0 0 0,-5 0 0 16,-3 0 0-16,-2 0 0 15,0 0-8-15,-1 0-39 16,0 0-84-16,2 0-77 16,-5-4-61-16</inkml:trace>
  <inkml:trace contextRef="#ctx0" brushRef="#br0" timeOffset="104037.3">15097 14420 383 0,'0'0'138'0,"0"0"-45"15,0 0 35-15,0 0-42 16,0 0-45-16,0 0-28 15,-7-7-3-15,16 7 35 16,12 10-7-16,-2 3-5 16,8 1-10-16,0 0-13 15,0 0-4-15,2 2 3 0,-2-2-8 16,0 0 1-16,-1 2-1 16,0-2 0-16,-1-4-1 15,-2 3 0-15,-6-6 0 16,-3 3-1-16,-1-6 2 15,-6 1-2-15,0 4 0 16,-5-3-6-16,-2 4 3 16,0 2 4-16,0 8 9 15,-18 6 1-15,-4 7-8 16,-3 4-1-16,-1 4 2 16,-1-2-3-16,4-1 2 15,2-1-2-15,2-10 0 0,5-1 1 16,6-3-1-16,3-11-1 15,3-1 1-15,-1-4-11 16,3-5-15-16,0 1-19 16,0-3-28-16,0 0-46 15,0 0-34-15,0 0-63 16</inkml:trace>
  <inkml:trace contextRef="#ctx0" brushRef="#br0" timeOffset="113197.11">16051 14408 349 0,'0'0'107'16,"0"0"-9"0,0 0-21-16,0 0-33 0,0 0-4 15,0 0-10-15,0 0 0 16,-27-13 3-16,21 8 4 16,-1 1 10-16,-4 0 1 15,0 1-18-15,0 1-3 16,-3 2-9-16,1 0-9 15,-3 0-6-15,3 0 0 16,-3 0-1-16,-1 2-1 16,-2 7 0-16,2 0-1 0,-1 3 1 15,1 1-1-15,-4 1 2 16,7 4-2-16,-1-4 0 16,4 1 0-16,0 2-3 15,2-1 3-15,3 2-1 16,3-6-2-16,1 4 3 15,-1 0-1-15,3-2 1 16,0 1-1-16,0-2 1 16,0 0-1-16,3-1 1 15,6-1 0-15,2 1 0 16,3-4 0-16,-2 0 1 16,3-1 0-16,0-4 0 15,-2-1-1-15,0 0 0 0,0-2 0 16,1 0 2-16,-1 0-1 15,2 0 0-15,1 0 0 16,-2-7-1-16,-1-2 2 16,-2 1-1-16,1 2-1 15,-3-4 1-15,-1 4-1 16,-1-1 2-16,-2 0-2 16,-1 2 2-16,1-4-2 15,-5 3 1-15,0 2 0 16,0-3 0-16,0 1-1 15,0 3 0-15,-4-1-2 16,-1 2-4-16,-2-3 3 16,-2 0-1-16,0 1 0 15,3 4 1-15,-1-3-2 0,-5 3 2 16,4 0 0-16,-3 0 2 16,-1 0-3-16,6 0 4 15,-5 0 0-15,1 0-1 16,4 0-9-16,-5 0 4 15,4 0 1-15,-4 5-9 16,4 7 12-16,-1 0-5 16,0 4-3-16,2 0 3 15,-1 2-7-15,5 0-16 16,2 1-18-16,0-6-19 0,0 1-25 16,9-2-31-1,11-12-175-15</inkml:trace>
  <inkml:trace contextRef="#ctx0" brushRef="#br0" timeOffset="113769.41">16319 14543 381 0,'0'0'122'16,"0"0"-12"-16,0 0-33 0,0 0-36 15,0 0 13-15,0 0-6 16,11-5-16-16,0 5-9 16,2 0 0-16,5-2-8 15,0 0-2-15,6 2 4 16,-1-5-3-16,0 2-6 16,-4 1-1-16,-1-2-3 15,-1 1-1-15,-6 2-3 16,-1-3 0-16,-6 4 0 15,-2 0-1-15,-2 0-5 16,0 0-46-16,0 0-76 16,0 0-48-16,0 0-49 15</inkml:trace>
  <inkml:trace contextRef="#ctx0" brushRef="#br0" timeOffset="114006.77">16395 14601 401 0,'0'0'75'0,"0"0"38"15,0 0-10-15,0 0-47 16,0 0 6-16,0 0-32 16,73 0-8-16,-56 3-3 15,2-3-9-15,-5 0-7 16,-1 0-1-16,-5 0-1 0,2 0-1 15,-6 0 0-15,0 0-8 16,-1 0-104-16,-1 0-102 16</inkml:trace>
  <inkml:trace contextRef="#ctx0" brushRef="#br0" timeOffset="115215.36">16834 14508 160 0,'0'0'219'15,"0"0"-146"-15,0 0 3 16,0 0-19-16,0 0-40 15,0 0 15-15,64-85 11 16,-41 67-18-16,-3 4-12 16,4 0 16-16,-2 4-8 15,5 2 11-15,0-1-15 0,-2 2-7 16,2 3-4-16,-4 2-3 16,0 2-2-16,-5 0-1 15,-3 0 0-15,-3 0 1 16,-3 0-1-16,-5 0-1 15,-2 0 1-15,0 0-3 16,-2 0 1-16,0 0 0 16,0 0 1-16,0 0 1 15,0 0 13-15,-10 0 14 16,-4 0-25-16,-1 0-1 16,-4 0 0-16,4 0-1 15,-3 0 1-15,3 0-1 0,-1 0-3 16,3 0 1-16,-3 0 0 15,1 6-1-15,-4 2-2 16,1 5 2 0,-1 2-2-16,-2 3 5 0,4 3 0 15,-1 2 0-15,5 0 0 16,3-4-1-16,6 0-1 16,2-5 0-16,2-1 1 15,0-1-6-15,0-1 5 16,2-5 2-16,8-3 2 15,9-3 0-15,1 0 1 16,4 0 7-16,1 0-8 16,2-15-1-16,-5 3 0 0,1-5-1 15,-4 2 1-15,-3-2 0 16,-3 0 2 0,-1 3-2-16,-5-4 1 0,-3 4-2 15,-2 1 3-15,-2 5-3 16,0 2 3-16,0 6-2 15,0 0-1-15,0-4 1 16,0 4-1-16,0 0-2 16,0 0-2-16,0 0-3 15,0 0-2-15,0 0-6 16,0 4 15-16,0 14 4 16,0-4-1-16,0 5-1 0,0-1 4 15,0 1 6-15,0 0 1 16,7-1 5-16,2-4-13 15,2-2 2-15,2-3-7 16,-1-3 5-16,3-5-4 16,-1-1 0-16,-1 0 10 15,2 0-3-15,-5-7-8 16,2-5 4-16,-2 3-4 16,-6-1-7-16,0 2-73 15,1 4-30-15,-3-4-59 16,0 4-236-16</inkml:trace>
  <inkml:trace contextRef="#ctx0" brushRef="#br0" timeOffset="115647.21">17434 14541 528 0,'0'0'101'15,"0"0"56"-15,0 0-77 0,0 0-55 16,0 0-9-16,0 0-8 15,0-3-3-15,0 3 8 16,0 0 5 0,0 0-7-16,0 0-10 0,6 0 5 15,1 0 2-15,-1 0 0 16,4 0 5-16,-2-4 5 16,-3-8-5-16,-5 6 2 15,0-2-7-15,0 4-2 16,0 2-3-16,0 2-3 15,0 0-3-15,0 0 2 16,0 0-8-16,-5 0-98 16,3 6-109-16,-2-2-217 0</inkml:trace>
  <inkml:trace contextRef="#ctx0" brushRef="#br0" timeOffset="119050.42">17659 14427 383 0,'0'0'135'0,"0"0"-32"16,0 0-8-16,0 0-44 15,0 0-5-15,0 0-22 16,0 0 0-16,-1-50 7 16,10 30 8-16,1 2-28 15,-2-5-1-15,1 4-3 0,0-3 7 16,0 0-12-16,0 8 5 15,-3-4-6-15,-3 9-1 16,-1 0 4 0,-2 6-4-16,3 3 2 0,-3 0-1 15,0 0-1-15,0 0 0 16,0 0 0-16,0 0-4 16,0 0-3-16,0 0-1 15,0 12 8-15,0 5 7 16,0 7-5-16,0 4-2 15,0 2 0-15,0 2-1 16,-3 2 2-16,1-2-2 16,-1-2 2-16,-1 2-1 0,2-9 2 15,0-1-4-15,-1-4 4 16,3-6-3-16,0-3 1 16,0 0 0-16,0-3-1 15,0-1-1-15,0-5-4 16,0 0-9-16,0 3-5 15,0-3-9-15,0 2-19 16,0-2-33-16,0 0 8 16,0 2-6-16,0-2 24 15,0 2 19-15,0-2-17 16,0 3-56-16,-6-3 34 16,-8 0-23-16,3 0 25 0,0 0 48 15,0 0 25-15,0 0 4 16,2 0 6-16,-3 0 27 15,6 0 16-15,0 0 22 16,3 0-5-16,3 0-7 16,0 0 2-16,0 0-23 15,0 0-17-15,0 0 3 16,0 0 12-16,20 0 40 16,3 0-22-16,12-7-6 15,3 2-2-15,4-8-12 16,-2 6-13-16,-1 4-3 15,-8-3-11-15,-12 6-8 0,-5 0-1 16,-7 0-2-16,-5 0-6 16,-2 0 1-1,0 6-18-15,-9 6-54 0,-18 6-46 16,-4-2-106-16</inkml:trace>
  <inkml:trace contextRef="#ctx0" brushRef="#br0" timeOffset="125930.23">18481 14355 544 0,'0'0'92'0,"0"0"12"16,0 0-18 0,0 0-67-16,0 0-13 0,0 0 6 15,0 0 9-15,12-5 15 16,-4 2 2-16,3-1-22 16,3 0 0-16,1 2-3 15,3-2-9-15,5 0 1 16,1 3-3-16,2-4 1 15,-3 1-3-15,-1 1 1 16,-4 3-1-16,-4 0-2 16,-1 0 0-16,-5 0-26 15,0 0-67-15,-6 0-65 16,-2 0-29-16,0 0-169 16</inkml:trace>
  <inkml:trace contextRef="#ctx0" brushRef="#br0" timeOffset="126196.52">18557 14439 318 0,'0'0'160'0,"0"0"-102"16,0 0 36-16,0 0-15 15,0 0-8-15,0 0-13 16,62 0-25-16,-44-3-15 0,0-1-14 16,0-1-1-16,-3 3-1 15,1 2-2-15,-5 0-1 16,0 0-40-16,-1 0-66 16,-2 0-57-16,1-5-87 15</inkml:trace>
  <inkml:trace contextRef="#ctx0" brushRef="#br0" timeOffset="126623.38">18736 14168 493 0,'0'0'97'16,"0"0"23"-16,0 0-47 15,0 0-46-15,0 0-1 16,0 0-5-16,31-2-7 16,-16 4-4-16,1 10 2 15,-3 8-7-15,0-3-5 16,-1 5 7-16,-4 0-7 15,-1 4 2-15,-2 3-1 0,-5-3 1 16,0 1 0 0,0-1 7-16,0 1-9 0,0-3 3 15,-8-2 2 1,-7 0 11-16,-3-4-12 0,1 0 1 16,-1-3-2-16,0-2-1 15,2-1 0-15,0-3-2 16,3-4-2-16,5-1-8 15,1-1-65-15,2-3-60 16,5 0-65-16</inkml:trace>
  <inkml:trace contextRef="#ctx0" brushRef="#br0" timeOffset="130781.53">19476 14357 191 0,'0'0'141'16,"0"0"-11"-16,0 0-23 0,0 0-28 16,0 0-5-16,0 0-3 15,0 0 9-15,0 0-25 16,-23-41-16-16,23 32-22 15,0-1 0-15,0-3-4 16,7-1-7-16,9-3 9 16,8-1-13-16,9-5 0 15,5 4 3-15,3 3-5 16,1 0 1-16,0 6-1 16,-7 6 0-16,-1-1-1 15,-8 5 0-15,-1 0 1 0,-5 0-3 16,-1 0 3-16,-9 0 0 15,-1 0 0-15,-2 0 0 16,-2 0 0 0,-3 0 0-16,0 3 0 0,-2-3 1 15,0 0 1-15,0 0-1 16,0 0 2-16,0 0 0 16,0 0-3-16,-12 0-13 15,-5 0-6-15,-6 0 11 16,-1 0-11-16,-3 0 19 15,-3 0-8-15,4 4 2 16,-2 1 6-16,3 0-3 16,1 1 2-16,-1 6-12 0,2 0 12 15,2 2-7 1,3 2 6-16,-1-2-8 0,6 2 9 16,3 0 1-16,0-2 0 15,6-2 1-15,2 1-1 16,-1-1-1-16,3-5-1 15,0-1-2-15,0-2 3 16,3 0-2-16,11-4 3 16,3 0 1-16,5 0 1 15,5 0 4-15,7-5-4 16,-1-8-2-16,0 1 0 16,1-4 1-16,-5 0-1 0,0 2 1 15,-5-2-1 1,-3 2 1-16,-4 0 0 0,-3 2 1 15,-1 2-1-15,-2 2-1 16,-2 1 0-16,-2 4 0 16,-1-1-1-16,1 2 2 15,0-3-2-15,2 4-1 16,-5-1 0-16,0 2 2 16,-2 0 0-16,3 0 0 15,-3 0 1-15,-2 0-2 16,0 0 2-16,0 0-1 15,0 0 0-15,3 0-2 16,-3 0 2-16,0 0-1 16,0 0 0-16,0 0-2 15,0 0-1-15,0 0 4 0,0 0-1 16,0 0 2-16,0 0 1 16,0 0-2-16,0 0 2 15,0 5-1-15,0 4-1 16,-3 3 4-16,-4-1-4 15,1 6 3-15,0 1 0 16,1-2 2-16,3 0 2 16,2 1-4-16,0-4 2 15,0-3 0-15,0 2-3 16,2-3 2-16,11-5 1 16,3-3-4-16,4-1 6 15,0 0 5-15,5 0-8 0,-4 0-1 16,2-8-3-1,-1-1 1-15,-6-3-1 0,-3 1 3 16,0 2-3-16,-3 4-23 16,-4-4-67-16,1 4-95 15,-2-2-69-15</inkml:trace>
  <inkml:trace contextRef="#ctx0" brushRef="#br0" timeOffset="131270.74">20398 14221 41 0,'0'0'119'0,"0"0"39"16,0 0-44-16,0 0-41 15,0 0-6-15,0 0-8 16,7-14 14-16,0 10 9 16,1 1-11-16,3 3-13 15,7-7-14-15,5 3-16 16,2 0-2-16,4-2-5 16,2 0-11-16,0 1-6 15,-4 2-1-15,-8-1-3 16,-5 2 0-16,-5 2 0 15,-7 0-3-15,-2 0-27 16,0 0-56-16,0 0-105 16,0 0-39-16,-2 7-134 15</inkml:trace>
  <inkml:trace contextRef="#ctx0" brushRef="#br0" timeOffset="131575.94">20483 14304 392 0,'0'0'99'15,"0"0"7"-15,0 0-2 0,0 0-30 16,0 0 10-1,0 0-49-15,67 0 0 0,-45 0-10 16,-4 0-9-16,-1 0-8 16,-1 0-4-16,0 0-1 15,-5 0-3-15,0 0-1 16,-4 0 0-16,0 0-31 16,-1 0-98-16,1 0-82 15,2 0-202-15</inkml:trace>
  <inkml:trace contextRef="#ctx0" brushRef="#br0" timeOffset="132551.43">21303 13944 252 0,'0'0'139'0,"0"0"-28"16,0 0-33-16,0 0-44 15,0 0-9-15,0 0-11 16,-33-8 8-16,15 8 12 15,-1 0 5-15,-1 3 0 16,1 4 0-16,-3 4-1 16,-3 0-11-16,2 3 1 15,4-2-8-15,-3 5-9 0,3-2 0 16,4 4-1-16,1-3 0 16,3 2-1-16,3-4-6 15,1 0-1-15,2-1 4 16,5 1-3-16,0-1 0 15,0 1-1-15,0-2 3 16,0 0-5-16,2 3 5 16,10-6-5-16,-1 3 3 15,3-2-3-15,-1-2 0 16,1-2 0-16,3 0 4 0,1-4-3 16,1-2 2-1,2 0-3-15,-1 0 0 0,2 0 0 16,0 0 7-16,2-8-7 15,2-2 0-15,-4-2 0 16,-2 1 0 0,-4 2-6-16,-1 1 6 0,-3 0-1 15,-6 0-4-15,-2 6 5 16,-1-7 2-16,-1 4-2 16,0 1 2-16,-2-1 0 15,0 0 0-15,0 1-1 16,0 0-1-16,0 4 0 15,0-7-4-15,-7 6 0 16,-1 1 4-16,-6-2 0 16,1 2-1-16,-1 0 1 0,-1 0 1 15,-2 0-1-15,1 0 0 16,0 0 0-16,-2 0 0 16,2 0 0-16,-1 0 0 15,3 2-1-15,-1 6 1 16,1 2-1-16,0 4 1 15,3 0-4-15,5 7 3 16,3-4 0-16,3 1-2 16,0 5-4-16,7-6 3 15,11 1-26-15,2-2-119 16,2-6-41-16,-1-4-193 16</inkml:trace>
  <inkml:trace contextRef="#ctx0" brushRef="#br0" timeOffset="136061.94">19344 13830 195 0,'0'0'177'0,"0"0"-90"0,0 0 8 15,0 0-36 1,0 0-29-16,0 0-4 0,0-5-17 15,0 8-5-15,0 11 39 16,0 4 8-16,0 5-5 16,0 0-18-16,0 5 0 15,0 2-5-15,0 3-4 16,0-1 2-16,0 0-12 16,-2 3-3-16,0-2-2 15,2-1-2-15,0 0-1 16,0-4 2-16,0 0-1 15,0-2 0-15,0 0-2 16,0-2 2-16,0-2-2 16,-6 0 1-16,4-1 0 15,-2-2-1-15,-3 4 0 0,2-5 4 16,2 0-2-16,-1-3-2 16,0 2 0-16,4-1 0 15,0-3 0-15,0 1-2 16,0 1 2-16,0 2 0 15,0-5-3-15,0-3 3 16,4-1-1-16,2 4 2 16,0-4 3-16,1 1-2 15,-1 0-2-15,2-1 0 16,-2-4-3-16,1 0 2 16,1-3 2-16,4 2-6 15,1-3 7-15,1 0-2 0,3 0 11 16,4-3-11-16,1-2 0 15,0 1 0-15,0-4 0 16,-1 2 1-16,0 3 3 16,0 3-4-16,-1-5 0 15,3 3 0-15,-2 0 0 16,3 0 1-16,4-2-1 16,3 0 0-16,5 0 1 15,3 4-1-15,4-3 1 16,-3 0-1-16,-4 0-2 15,-5 3 2-15,-4-1 0 16,-5-1 1-16,-4 0-1 16,2 0 0-16,-2 0 1 0,5 2-1 15,0 0 0-15,6-5 0 16,3 5 1-16,1-5-1 16,3 1 1-16,0 1-2 15,-1 3 2-15,-1-5-1 16,-1 1 0-16,-3 2 0 15,2 0 0-15,-5 1 0 16,0-5 1-16,-2 3-1 16,-3-1 0-16,2-1 4 15,-3 2-4-15,-1 1 1 16,-1 0-1-16,0 0 1 16,1 2 0-16,-1-5 0 0,2 5 0 15,-1-3-1 1,2 1 0-16,0 0 0 0,-1 2 0 15,-4-2 0-15,1 2 1 16,-3 0 0-16,-1 0-1 16,1 0 0-16,1 0 0 15,2-3 0-15,0 3 0 16,4 0 1-16,1-1 0 16,2 1 3-16,3-4 2 15,-1 0-1-15,2 2 0 16,-5 0-2-16,1 0 1 15,-3 0-3-15,-2-3 0 16,0 4 0-16,3 1 0 0,-1-6 0 16,-1 3 1-1,5 0-1-15,-1 1 0 0,0-2-1 16,4-1 1-16,-2 5-1 16,0-3 0-16,0 1 0 15,-2 0 0-15,2 2 0 16,-3-2 0-16,2 2 0 15,1-3 0-15,-2 3-1 16,4-1 1-16,-2-2 0 16,2 2 0-16,-2 1 0 15,-1-4-1-15,-2 2 0 16,1 2 1-16,0-4 0 16,-5-1 0-16,-1 3 0 15,0 1 0-15,-7-5 1 16,-1 1 0-16,-5 0 0 0,-2 0 3 15,-4-2 0 1,0-1-1-16,0-4 4 16,0 1-7-16,0-4 2 0,-7-2-2 15,-1 0 0-15,-6-2 0 16,5-1 0-16,-1 1 0 16,0 0 0-16,1 3 0 15,3-2 0-15,-6 1 1 16,3-3-3-16,3-1 4 15,-5-1-2-15,6 0 0 16,-2-4-2-16,3-2 2 16,0 0-1-16,-3-3 0 0,4 0-3 15,-1 1-4 1,0 1 4-16,1 5 2 0,-1 2 0 16,2 2 2-16,-1 6-1 15,-1 2 2-15,2 2-1 16,-3 2 0-16,5 2 0 15,-4 0 0-15,-1 2-4 16,1 2-2-16,-5 0-4 16,3 2 1-16,-5-3 9 15,4 3 3-15,-2 0-1 16,-1 0-4-16,0 0 3 16,1 0-1-16,-3 0 1 15,4 0 0-15,-1 0-1 0,-5 0 1 16,1-3-1-16,-3 1 0 15,-1 0 0-15,3 0-2 16,-6-1 1-16,0 3-1 16,0 0 2-16,-2 0 0 15,0 0-1-15,-3 0 0 16,4 0 1-16,0 0 0 16,-4 0 1-16,3 0-1 15,-5 0 0-15,2 0 0 16,1 0 0-16,2 0 0 15,-3 0 0-15,0 3 0 16,-2-1 0-16,4 0 1 16,-5 3-1-16,4-5-1 15,-1 3 0-15,5-1 1 16,1 0 2-16,-4-2-2 16,1 2-2-16,-3 0 1 0,1-2 1 15,-1 1-2-15,1 1-2 16,-3 1 0-16,0-1 1 15,0 2 0-15,3-1 1 16,-2 0 0-16,3 1 1 16,0-2-1-16,2 2 2 15,-2-2-4-15,1 3 4 16,-1-5 0-16,-3 5 0 16,4-1 0-16,-5-1-1 15,0 4 0-15,-2 0 1 0,-2-4 0 16,2 1 0-1,2 2-1-15,2-4-1 0,4 3 0 16,-2-4 1-16,1 1-3 16,1-2 3-16,0 2 1 15,0 0 1-15,3-2-1 16,1 2 0-16,3 1-4 16,-2-3 4-16,3 3 0 15,0-3 1-15,-1 2 1 16,-1-2-4-16,0 2 2 15,-5 0 0-15,1-2 0 16,0 3 0-16,-2 0 1 16,3-3 0-16,1 0-2 0,0 0 2 15,5 0-1-15,1 0 0 16,-1 0 0-16,1 0 0 16,0 0 1-16,0-2-1 15,-1-4-1-15,1-1-1 16,2 2 2-16,1 1 0 15,2-2-2-15,-2 2 2 16,2 0 1-16,-1 2-1 16,1-2 0-16,-4 1 0 15,4 0 0-15,-5-1 1 16,1 2-2-16,-1 0-2 16,0-1 2-16,0 3-2 15,0 0 3-15,-2 0-5 16,-1 0 3-16,1 0 1 0,-1 0 1 15,1 0-2-15,-1 0 1 16,4 0 1-16,-1 0 0 16,1 0-2-16,-1 0 2 15,3 0-2-15,-2 0 2 16,2 0 0-16,1 0 1 16,1 0-1-16,-4 0 0 15,4 0-1-15,-3 0 1 16,-1 0-2-16,2 0 2 15,-1 0-1-15,3 0 1 16,-2 0 0-16,2 0 0 16,0 0 0-16,3 0-1 15,-3 0 1-15,-1 0-5 0,0 0 2 16,-2 0 3-16,5 0 1 16,-1 0-1-16,1 0 0 15,1 0 1-15,1 0-1 16,0 0 1-16,2 0-1 15,-2 0 0-15,2 0 1 16,-6 0-1-16,5 0 0 16,-1 0 0-16,0 0 0 15,0 0 1-15,2 0-2 16,-3 0 2-16,1 0-1 16,0 0 1-16,0 0 2 15,-2 0-3-15,3 0 2 0,-2 0-1 16,-1 0-1-16,0 0 0 15,0 0 0-15,0 0 0 16,3 0 0-16,-1 0-1 16,2 0 0-16,-2 0-1 15,0 0-2-15,-1 0-6 16,0 7-81-16,1 5-55 16,-3-2-49-16</inkml:trace>
  <inkml:trace contextRef="#ctx0" brushRef="#br1" timeOffset="156437.28">20071 12160 340 0,'0'0'68'0,"0"0"-28"16,0 0 64-16,0 0-29 15,0 0-14-15,0 0-23 16,0 0-4-16,0 0-5 16,13-2 3-16,-7-1-9 15,-1 3 6-15,-1-1 0 16,1-2-7-16,-3 3-7 15,0 0-5-15,1 0-5 16,1 0-1-16,0 0-2 16,3 0-2-16,0 0 2 15,2 0-1-15,2 0 4 0,0 0-3 16,7 0-2-16,-1 0 1 16,6 0 0-16,-1 0 1 15,-2 0-1-15,3 0 1 16,-4 0-1-16,0 0-1 15,-4 0 0-15,-1 0 1 16,-1 0-1-16,-2 0 1 16,-2 0-1-16,2 0 0 15,3 0 0-15,1 0 1 16,3 0-1-16,0 0 0 0,-1 0 0 16,6 0 0-1,-3 0 0-15,2 0 1 0,-2 0-1 16,-1 0 1-16,-6 0-1 15,0 0 0-15,-4 0 0 16,0 0 0-16,-1 0 0 16,0 0 0-16,-1 0 0 15,7 0 1-15,2 0-1 16,2 0 1-16,4 3-1 16,1-2 0-16,2 2 0 15,-4-1 0-15,0 0 0 16,-3-1 0-16,-1 2 0 15,-1-1 0-15,-3 0 1 16,-1 0-1-16,-1-1 0 16,-1-1 1-16,6 3-1 0,2-3 2 15,2 0-2-15,3 0 0 16,4 1 0-16,-2-1 0 16,2 3 1-16,0-1-1 15,0-2 0-15,-2 2 0 16,-3 0 0-16,-4-1 0 15,2-1 0-15,-2 2 0 16,2-2 0-16,2 2 0 16,-1-2 0-16,0 3 1 15,-2-1 0-15,5 0-1 16,1 0 1-16,-2-1-1 16,2 2 1-16,4-1 1 0,0 0-1 15,2-1 3-15,5-1-1 16,-1 3 0-16,-1-1-3 15,4-2 1-15,-2 0-1 16,-3 0 0-16,-2 0 0 16,1 0 1-16,-6 2 2 15,3-2-3-15,0 0 2 16,1 0-2-16,1 0 1 16,-2 0-1-16,2 0 1 15,0 0-1-15,0 0 0 16,-2-4 0-16,-3-2 1 15,2 1-1-15,-6 2 1 16,2-1 3-16,2-1-4 16,0 2 0-16,3-1 2 15,2-2-2-15,0 2-2 0,0 0 2 16,1-1 3-16,-1 2-3 16,-4-2-3-16,2 4 3 15,0-2 0-15,-3 3 3 16,4-1-6-16,-1 1 7 15,-3-3-4-15,0 2 0 16,1-2 0-16,2 1 0 16,2 1-1-16,-2 1 2 15,0-2 0-15,-4 2-1 16,0-2-1-16,2 2 1 16,-3-3 2-16,0 3-2 15,1 0 0-15,2-2 0 0,4 2 0 16,-2-2 1-16,4 2 0 15,2-1-1-15,1-1 2 16,3 2-2-16,-1-3 1 16,-1 3-1-16,3 0 6 15,-1 0-3-15,-2 0-2 16,1 0 7-16,0-4-1 16,-7 0 2-16,-2 1-2 15,-4-1 2-15,-7 0-2 16,-1 1-2-16,-3-1 2 15,-3 3-3-15,-6 1-3 16,-2-3 3-16,1 3-2 16,-4 0-2-16,0 0 0 0,0 0-2 15,0 0-5-15,0 0-30 16,-29 0-101-16,-14 0-118 16,-20 0-417-16</inkml:trace>
  <inkml:trace contextRef="#ctx0" brushRef="#br1" timeOffset="158269.25">2239 13381 36 0,'0'0'8'15,"0"0"26"-15,0 0-28 0,0 0-2 16,0 0 8-16,0 0-12 16,0 0-8-16</inkml:trace>
  <inkml:trace contextRef="#ctx0" brushRef="#br1" timeOffset="159756.91">2073 13337 100 0,'0'0'59'0,"0"0"-31"16,0 0 11-16,0 0-27 15,0 0-2-15,0 0 10 16,0 0 1-16,0 0 3 15,0 0-4-15,0 0 11 16,0 0 2-16,2 0 7 16,6 0-4-16,6 0-17 15,-2 0 7-15,7 0-5 16,-1-4-5-16,2 0-10 16,-1-2 0-16,2 2-3 0,1-4 3 15,3-1-1 1,-1 4-3-16,3-1 4 0,-3 3-2 15,1 2-3-15,-4-2 0 16,0 3-1-16,-1 0 2 16,-1-1 0-16,0 1 0 15,4-3-2-15,1 2 2 16,3-2-2-16,2-1 3 16,0-2-2-16,5 3 0 15,-5-6 0-15,0 4 0 16,-2 0-1-16,-6 1 0 15,0 4 1-15,-3 0-2 16,-3 0 1-16,3 0 0 16,-4 0 0-16,5 0 0 15,1 0 0-15,0 0 1 0,5 0-1 16,0 0 2-16,2-3 0 16,-2-2 0-16,4 2-1 15,-2 0 2-15,-3-1-2 16,-3 4-1-16,-2 0 0 15,-2 0 0-15,0 0-4 16,-1 0 2-16,-1 3 2 16,1 2 4-16,3 2-4 15,-2-5 1-15,1 1 0 16,-2 2-1-16,2-1 1 0,-1 1-1 16,-2 2 2-1,4-4-2-15,-4 2 0 0,2-1 0 16,2-3 0-16,3 2 0 15,5-3 2-15,0 0-1 16,4 0 1 0,0 0 2-16,2 0-4 0,1 1 0 15,-5 3 0-15,-2 3-2 16,-2-3-1-16,-4 1 3 16,0 2 1-16,1-2 0 15,-5 2-1-15,6-1 3 16,-1-5-3-16,1 4 0 15,3 1 2-15,-1-2-1 16,4 1-1-16,0 4 0 16,-2-4 0-16,-1 6 1 0,3-1 0 15,0 0 1 1,3-2-2-16,-3-3 0 0,0 0 2 16,0-5-2-16,1 2 1 15,2-2 3-15,1 0-1 16,-1 0 1-16,-1 0-2 15,0-2 0-15,-2 0-2 16,-2-1 1-16,-1 3-1 16,2 0 0-16,-5 0 0 15,0 0 0-15,2 0 0 16,-4 5 0-16,4-1 0 16,0 1 2-16,1-2 0 0,1 1-2 15,2 1 2-15,0-5-2 16,-2 3 1-16,0 1 1 15,-5-4 1-15,0 0-1 16,0 0 3-16,1 0 0 16,1 0-2-16,1 0 5 15,-1 0-4-15,1-2 1 16,0 0-2-16,0-1 5 16,-5-2-1-16,4 1-4 15,-4 1 4-15,-1 3-1 16,4 0 2-16,-3 0-1 15,0 0-6-15,2 0 2 16,1 0-3-16,0 0 5 16,-2-3-2-16,5-1-1 15,0 0 0-15,1 1 1 0,2 3-3 16,-3-3 3-16,3-1 0 16,0-1-3-16,-3 2 2 15,2-3-2-15,5 0 4 16,-2 0 1-16,3-2 1 15,-1-2 1-15,-1 0 2 16,-1 1-3-16,-4 4 5 16,-2 1 6-16,-2-2 8 15,-5 1-18-15,-7 3-2 16,3 1-4-16,-8 1 6 16,1 0 5-16,-3 0-2 15,-4 0-4-15,0 0-5 16,0 0 1-16,0 0-1 0,0 0-1 15,0 0-9-15,10 0-115 16,-1 0-42-16,1 1-354 16</inkml:trace>
  <inkml:trace contextRef="#ctx0" brushRef="#br1" timeOffset="164178.71">7808 13505 194 0,'0'0'3'0,"0"0"11"16,0 0 16-16,0 0-15 15,0 0 23-15,0 0 6 16,0 0 7-16,2 0 46 16,-2 0-43-16,1 0-21 15,-1 0-7-15,0 0-11 0,4 0-12 16,0 0-2-16,2 0 2 16,4 0 3-16,-1 0-5 15,4 0 0-15,1 0 4 16,3 0-5-16,1 0 4 15,5 0 2-15,-1 0 1 16,6 0 5-16,1-2-6 16,0-4-3-16,0 5-1 15,0-2-2-15,-2 1 1 16,0 2-1-16,-2 0 0 16,-1 0 2-16,-2 0-1 15,-2 0-1-15,3 0 0 0,-1 0 1 16,2 0 0-16,3 0 0 15,2 0 0 1,-2 0-1-16,4 0 2 16,-2 0-2-16,2 0 0 0,-2 0 0 15,0 0 0-15,-4 0 2 16,-1 0-2-16,-2 0-1 16,3 0 1-16,2 0 1 15,3 0-1-15,9 0 2 16,-2 0 0-16,8-6 8 15,2 0-8-15,0 0 2 16,-3 6-4-16,-3 0 1 16,-9-2-2-16,1 2 1 0,-7 0 0 15,-1 0 0 1,-3 0 0-16,0 0 0 0,0 0 2 16,6 0-2-16,-6 0 1 15,4 0 0-15,1 0-1 16,-2 0 0-16,2 0 0 15,-3 0 0-15,0 0 1 16,-1 0-1-16,2 0 1 16,1 0-1-16,1 0 0 15,1 0 2-15,0 0-2 16,-2 0 1-16,1 0-1 16,-1 0 0-16,-1 0 0 0,0 0 0 15,-3 0 0-15,-1 0 0 16,5 0 2-16,-2 0-2 15,1 0 1-15,0 0 3 16,4-4-3-16,-1-1 1 16,3 0-1-16,-2-2 2 15,2 0 0-15,-2-1-1 16,0 3-2-16,-4 2 3 16,0 1-3-16,-5-2 0 15,0 1 1-15,0 3-1 16,0-3 0-16,2 1 0 15,2-4 0-15,6 3 2 16,0-4-2-16,6 1 0 16,-4 2 0-16,-1 0 0 15,-2-2 0-15,-6 0 0 0,3 0 0 16,-2-2 0-16,-2 0 1 16,3 2 2-16,0 0-2 15,3 0 1-15,4 1-2 16,4 2 5-16,-3-1-3 15,-3 1-1-15,2 1-1 16,-5 2 1-16,0 0 0 16,0 0-1-16,-5 0 0 15,7 0 1-15,-4 0 2 16,6 0-2-16,0 0 2 0,-1 0 1 16,3 0-2-1,-5 0-2-15,2 0 4 0,-4 0-3 16,-1 0-1-16,1 2 1 15,1 3 1-15,2 0 2 16,0 2-2 0,-1-1 1-16,4-2 0 0,2 2-2 15,-1-2 2-15,1-2 0 16,-1-2 2-16,-2 0 6 16,-4 0 8-16,0 0 5 15,0 0-12-15,-5 0-2 16,3-4 0-16,-4-1-1 15,2 2-7-15,0-1 1 16,-4 2 1-16,-1-1-4 16,3 3 0-16,-4 0 0 0,3 0 1 15,-1 0-1 1,0 0 2-16,1 3-1 0,-3 3-1 16,6-3 0-16,-2 4 1 15,1-7 0-15,0 2-1 16,1 1 0-16,5-1 3 15,1 3-3-15,-4-1 0 16,4-4-1-16,-4 2 2 16,-2-2-1-16,2 1 1 15,0 4 0-15,-3-3-1 16,-4 0 0-16,4 0-1 16,-2-1 1-16,2 4 1 0,3-3 0 15,0-1-1 1,1-1 0-16,1 0 0 0,4 3 1 15,1-1-1-15,-1 0 0 16,1 0 0-16,0 1 0 16,-5 2-7-16,0-3 7 15,0 0 3-15,-5 0-3 16,2-2 0-16,-2 3 0 16,4-3 1-16,-3 0-1 15,2 0 0-15,1 0 0 16,2 0 1-16,-6 0 1 15,3 0-2-15,-6 0-1 16,2 0 1-16,-1 3 0 16,0-3 1-16,0 0-1 15,3 2 0-15,-2 0 1 0,1-2-1 16,1 0 1-16,2 0 1 16,-1 0-1-16,2 0-1 15,-1 0 2-15,2 0 0 16,-2 0-1-16,-1 0 1 15,0 0 1-15,1 0 0 16,-3 0-3-16,1-2 1 16,2-3 0-16,1 2 1 15,-2 3-1-15,5-2 3 16,-2 0 0-16,-2 2-3 16,0 0-1-16,-4 0 2 15,0 0-2-15,-3 0 2 0,-1 0-2 16,1 0 0-1,3 0 1-15,-2-2-1 0,4 0 0 16,1-1 0-16,-2 3 1 16,5-3 0-16,0 1-1 15,0 0 1-15,-3 2-1 16,-1-2 0-16,-2 2 0 16,2 0 0-16,-3 0 0 15,-2 0 0-15,-2 0 1 16,1 0-2-16,-1 0 2 15,-1 0 0-15,3 0-1 16,-2 0 1-16,2 0-1 16,0 0 0-16,1 0 1 0,2-3-1 15,-1 3 3 1,0-1-3-16,0-1 3 0,-4 0 2 16,-3-1 0-16,0 2 1 15,-2 1-6-15,0 0 3 16,1 0-1-16,-1 0-1 15,0 0-1-15,4 0 0 16,-1 0 0-16,2 0 1 16,1-2-1-16,4 0 0 15,-1 0 0-15,-3 0 0 16,-1 2 0-16,2-3 0 16,0 3 1-16,0 0-1 0,-1 0 0 15,-1 0-1-15,2 0 2 16,0 0-1-16,-1 0 0 15,3 0-2-15,0 0 2 16,2 0 0-16,1-3 0 16,0 1 0-16,0-2 1 15,3 1-1-15,-4 1 0 16,0-1 0-16,-2-1 0 16,0-1 0-16,-2-2 0 15,3 1 1-15,-6-1 0 16,-1 4-1-16,-2-1 0 15,4 1 0-15,-2-2 1 16,4 1-1-16,1-3 0 16,2 2 0-16,1-2 0 15,2 3 0-15,-2-1 0 0,-1 1 0 16,-2 0 0-16,-4 4 0 16,-1-3 0-16,0 1 0 15,-3 2 1-15,1-3-1 16,1 1 0-16,0-1 0 15,3 1 0-15,-1-1 0 16,5 1 0-16,1 0 0 16,-2 0 0-16,1-1 0 15,-1 3 1-15,-5 0-1 16,3 0 0-16,-6 0-1 16,-1-2 2-16,0 2-1 15,-1 0 0-15,1-2 0 0,2 2-1 16,1-3 2-16,3 3-1 15,-1 0 0 1,1-3 0-16,-1 3 0 0,2-2 0 16,-2 0 0-16,0 1 3 15,1-2-3-15,-2 2 0 16,-1-2 1-16,1 3-1 16,-4-1 0-16,2 1 0 15,-1 0 0-15,-1-3 0 16,3 3 0-16,-3 0 0 15,1 0 0-15,1 0-1 16,-1 0-2-16,-1 0 3 16,0 0 0-16,1 0 0 0,-3 0 0 15,4 0 0-15,0 0 0 16,-2 0 3-16,1 0-2 16,0 0-1-16,-3 0 0 15,3 0-4-15,-3 0 4 16,1 0 0-16,0 0 0 15,2 0 3-15,-2 0-3 16,3 0 1-16,0 0 0 16,3 0-1-16,-5-1 1 15,3-4-1-15,1 1 0 16,-6 1 0-16,4-2 1 16,-3 1-1-16,-2 1 1 15,1 1-1-15,-4-3 3 0,2 3 6 16,-4 0 0-16,0 2-1 15,-2 0-2-15,0 0-1 16,0 0-3-16,0 0 3 16,0 0-5-16,0 0-8 15,0 0-5-15,-16 2-18 16,-19 14-111-16,-21 1-190 16</inkml:trace>
  <inkml:trace contextRef="#ctx0" brushRef="#br1" timeOffset="178690.99">1441 15583 326 0,'0'0'139'0,"0"0"-70"16,0 0 19-16,0 0-35 16,0 0-1-16,0 0 10 15,0 0-8-15,0 0 3 16,0 0-11-16,0 0-13 16,0 0-4-16,0 5-8 15,-5 3-4-15,-2 3-3 16,-1 1-4-16,-1 2-1 15,5 4-2-15,-5 0-3 16,4-1 1-16,1 2-2 0,0 7-2 16,1 1 0-16,-1-4 0 15,4 7 1-15,-3-4-2 16,2 2-2-16,1 2 2 16,0-2 1-16,0-6-1 15,0 1 0-15,0-5 0 16,0-1 0-16,0-3-3 15,0 3 2-15,1-7 1 16,4 0 0-16,0-2-4 16,-1 0 4-16,0-3-1 15,-3-2-2-15,6 3 0 16,-3-6-4-16,0 3 3 0,2-3 1 16,1 0-3-16,1 0 6 15,2 0 2-15,1 0 0 16,1 0 0-16,-1 0-1 15,-3 0-1-15,2-3-6 16,-7 3-10-16,3-6 1 16,-2 3-15-16,0 3-7 15,-2-5-18-15,1 1-24 16,-3-4-38-16,1 2 13 16,-1-6-13-16,0 1-115 15</inkml:trace>
  <inkml:trace contextRef="#ctx0" brushRef="#br1" timeOffset="178985.73">1298 15913 488 0,'0'0'57'0,"0"0"1"16,0 0-10-16,0 0 15 15,0 0 18-15,0 0-46 0,72-7-12 16,-50 2 5 0,-2 1-23-16,3 2-2 0,-4-6-1 15,2 2-2-15,-3 2-8 16,-1 1-115-16,-3 3-98 15</inkml:trace>
  <inkml:trace contextRef="#ctx0" brushRef="#br1" timeOffset="179358.73">1827 15874 423 0,'0'0'137'0,"0"0"-44"0,0 0 27 15,0 0-72-15,0 0-4 16,0 0-20-16,18 0-8 16,-5 0 5-16,0 0-8 15,1 0-3-15,2 0-6 16,-3 0-3-16,0 0 1 0,-2-5-1 16,3 5-2-16,-5 0 1 15,-3 0-14-15,-5 0-35 16,-1 0-81-16,0 0-36 15,0 0-119-15</inkml:trace>
  <inkml:trace contextRef="#ctx0" brushRef="#br1" timeOffset="179598.09">1838 16044 309 0,'0'0'233'0,"0"0"-222"16,0 0 73-16,0 0-34 16,0 0 19-16,0 0-38 0,63 31 1 15,-46-28 2-15,1-1-10 16,0 2-15-16,-5-4-9 16,1 0-4-16,-1 0-6 15,5 0-90-15,-3-6-91 16,4-6-103-16</inkml:trace>
  <inkml:trace contextRef="#ctx0" brushRef="#br1" timeOffset="180341.3">2268 15775 347 0,'0'0'76'0,"0"0"-21"0,0 0 12 16,0 0-36-16,0 0-1 15,0 0-13-15,-49 22 5 16,42-8 21-16,1-4 8 16,4 5-35-16,2-3 0 15,0-3-7-15,0-1-6 16,0 1-3-16,4-4 0 15,7-1 0-15,5 0 25 16,0-4-12-16,1 0-7 16,1 0 5-16,2 0-5 15,-2 0 0-15,0 0-4 16,-1 0 0-16,0 0-1 0,-4 4 1 16,-2 0-2-16,-2-2 2 15,0 7 0-15,-1-2 1 16,4 0-3-16,-1 5 11 15,-3-4-9-15,2 2 4 16,-3-3 0-16,-3 4-1 16,0-1 8-16,0-2-3 15,-1 0 0-15,-3-2-10 16,0 2 5-16,0-4 14 16,0 1-2-16,0 4 7 15,0-6 1-15,-9 2-4 16,-4 1-12-16,-4 2 0 15,1-4-4-15,-3-4 0 0,-1 2-1 16,3-2-2 0,-2 0-1-16,7 0 2 0,2 0-3 15,1 0-3-15,5 0 3 16,0 0-12-16,2-2-2 16,2-2-30-16,0-4-12 15,0-3-48-15,0-1-96 16,0-2-10-16</inkml:trace>
  <inkml:trace contextRef="#ctx0" brushRef="#br1" timeOffset="180633.52">2266 15719 448 0,'0'0'97'0,"0"0"-57"16,0 0 68-16,0 0-84 15,0 0-9-15,0 0 45 16,31-2-24-16,-8 2 8 16,2-5-26-16,0 5-12 15,2-3-2-15,0-3-3 16,-2 3-1-16,-4 3-1 15,1 0-31-15,-7-5-119 16,1 5-10-16,-3 0-147 0</inkml:trace>
  <inkml:trace contextRef="#ctx0" brushRef="#br1" timeOffset="180987.57">2766 15869 500 0,'0'0'63'0,"0"0"15"0,0 0 42 15,0 0-76-15,0 0 8 16,0 0-3-16,19 0 2 16,-5 0-3-16,-2 0-28 15,7 0-16-15,-1 0 0 16,0 0-4-16,-1 0 1 16,-1 0-1-16,-4 0-2 15,1 0-4-15,-5 0-25 16,-1 0-58-16,1 0-90 15,-8 5-16-15,0-4-211 16</inkml:trace>
  <inkml:trace contextRef="#ctx0" brushRef="#br1" timeOffset="181233.91">2814 15990 560 0,'0'0'14'0,"0"0"-11"16,0 0 30-16,0 0 14 16,0 0 0-16,0 0-13 15,50 10 12-15,-33-10-2 16,1 0-13-16,1 0-24 16,-2 0-4-16,0 0 1 0,1 0-4 15,1-2-9-15,-4-6-87 16,-1-6-80-16,-8 1-137 15</inkml:trace>
  <inkml:trace contextRef="#ctx0" brushRef="#br1" timeOffset="181531.12">2875 15727 511 0,'0'0'118'0,"0"0"-83"16,0 0-35-16,0 0 25 0,0 0 0 16,0 0-6-16,134 48-16 15,-105-19-3-15,-5 3 12 16,-2 6 4-16,-8-3-15 16,-5 1 7-16,-9 0-6 15,0 0 2-15,0-1 4 16,-12-3 7-16,-5-6-15 15,-2-3 7-15,7-4-7 16,3-6-3-16,1-10-55 16,8-3-49-16,0 0-3 15,0-18-398-15</inkml:trace>
  <inkml:trace contextRef="#ctx0" brushRef="#br1" timeOffset="182068.28">3521 15695 262 0,'0'0'265'0,"0"0"-230"15,0 0 65-15,0 0-39 16,0 0-30-16,0 0 21 16,0 24 14-16,0-5-8 15,-2 4-18-15,-1 6-5 16,-1-3-15-16,2 6-5 15,2-5 4-15,0 4-8 16,0-5 1-16,0-4-4 16,0-3-1-16,0 2-2 15,2-12-2-15,10 4-2 0,1 0 0 16,2-6-1 0,1 1 0-16,1 0 0 0,4-8 8 15,-1 0-2-15,-1 0 0 16,0 0-2-16,-5 0-2 15,-1 0 3-15,-3 0-1 16,2 0-3-16,-3 0 0 16,-1-4-1-16,4 0 0 15,-5-4 0-15,-1 1-11 16,1 7-52-16,-5-7-43 16,-2 1-98-16,0 2-60 15</inkml:trace>
  <inkml:trace contextRef="#ctx0" brushRef="#br1" timeOffset="182331.57">3537 15932 295 0,'0'0'265'16,"0"0"-246"-16,0 0 37 15,0 0-13-15,0 0 15 16,0 0 18-16,73-26-38 16,-44 15 4-16,0 3-23 15,0 0-14-15,-2 3-4 16,-7 0-1-16,0-2 0 0,-4 0-29 16,-8 3-92-16,-5 1-69 15,-3-6-142-15</inkml:trace>
  <inkml:trace contextRef="#ctx0" brushRef="#br1" timeOffset="182561.97">3539 15691 608 0,'0'0'51'16,"0"0"12"-16,0 0 26 15,0 0-46-15,0 0 12 16,0 0-33-16,83-30-4 16,-60 28-5-16,4 2-9 0,-2 0-4 15,0 0-3-15,-3 0-9 16,1 0-106-16,-5 0-95 16,4 0-250-16</inkml:trace>
  <inkml:trace contextRef="#ctx0" brushRef="#br1" timeOffset="182903.85">4135 15841 579 0,'0'0'136'0,"0"0"-91"16,0 0 107-16,0 0-104 16,0 0-2-16,0 0-6 15,62-4-15-15,-43 0 0 16,0 0-16-16,1 0-5 15,-3 0-4-15,-3 2 0 16,-1 2-4-16,-5 0-26 0,0 0-67 16,-6 0-144-16,-2 2-77 15</inkml:trace>
  <inkml:trace contextRef="#ctx0" brushRef="#br1" timeOffset="183101.03">4179 16008 657 0,'0'0'3'0,"0"0"61"15,0 0 63-15,0 0-59 16,0 0-25-16,0 0-25 0,107 14-6 16,-86-7-8-16,-2-7-3 15,-4 5-1-15,-1-3-22 16,1-2-153-16,-1 0-159 15</inkml:trace>
  <inkml:trace contextRef="#ctx0" brushRef="#br1" timeOffset="187313.63">4623 15661 448 0,'0'0'128'15,"0"0"26"-15,0 0-19 16,0 0-67-16,0 0-14 16,0 0-14-16,0 0-15 15,0-7-4-15,0 7 1 16,0-3-10-16,8-3-4 0,10-1 5 15,4 2-4-15,5-8-1 16,2 8-6-16,-2-3-1 16,0 4 1-16,-3 4-2 15,-4 0 0-15,-4 0 0 16,-5 0 0-16,-3 0 0 16,-2 0-1-16,-3 0-2 15,0 0-4-15,-3 8 1 16,0 4 6-16,0 3 0 15,0 8 2-15,-13 2-4 16,-9 1-12-16,-3-3-3 16,0 0-4-16,3-6 10 0,6-9 2 15,4 2 7 1,6-10-3-16,4 4 1 0,0-4-5 16,2 0-1-16,0 0 3 15,0 0-2-15,0 0 9 16,0 0 1-16,0 0 0 15,12-4 0-15,3 1 0 16,3-8 0-16,-1 7-1 16,3-1 0-16,-2 2 0 15,0-3 0-15,0 3 0 16,0 3-1-16,-2 0 1 16,-1 0 0-16,1 0-2 0,-1 0 2 15,-1 9-5-15,-3-1 3 16,1 10 1-16,-4-4-5 15,1 4 6-15,-6 5 7 16,0-6 1-16,-3 5 2 16,0 0-3-16,0-4 1 15,-4 0 3-15,-9 5-5 16,-5-11 4-16,0 2 0 16,-2-5-4-16,-2-4 8 15,-1-1 2-15,1-4-11 16,0 0 5-16,2 0-2 15,2 0-2-15,4-9 0 16,6 4-6-16,1 1 4 16,5 4-7-16,2 0 3 15,0 0-2-15,0 0-20 0,0 0-38 16,4 6-29-16,7 11-137 16,-2 6-113-16</inkml:trace>
  <inkml:trace contextRef="#ctx0" brushRef="#br1" timeOffset="191420.49">5398 15804 430 0,'0'0'135'0,"0"0"-25"15,0 0 51-15,0 0-80 0,0 0-14 16,0 0-14-16,0 0-25 16,-2-21-10-16,2 21 0 15,0 0-10-15,4 0 1 16,10 0 0-16,1 0-6 16,1 0-1-16,0 0 1 15,5 1 0-15,-1 5-3 16,1-6 1-16,-3 3 0 15,0-3-1-15,-5 0 0 16,0 0 0-16,-3 0 0 16,-4 0-5-16,0 0-26 0,-6 0-43 15,0 0-88-15,0 0-110 16</inkml:trace>
  <inkml:trace contextRef="#ctx0" brushRef="#br1" timeOffset="191843.89">5489 15941 206 0,'0'0'325'15,"0"0"-241"-15,0 0 35 16,0 0-42-16,0 0-13 15,0 0-10-15,45-21-22 16,-20 19-16-16,4-1-6 16,-3 3-5-16,2 0 0 0,-4 0-5 15,0 0 0-15,-3 0 0 16,-4 0 0-16,-3 0-1 16,-3 0-14-16,-1 0-42 15,0 0-104-15,-6-6-64 16,-2-2-313-16</inkml:trace>
  <inkml:trace contextRef="#ctx0" brushRef="#br1" timeOffset="192630.45">5502 15628 420 0,'0'0'101'15,"0"0"2"-15,0 0-16 16,0 0-43-16,0 0-8 15,0 0-23-15,0-1 35 16,16 11-3-16,5 0-12 16,1 2-6-16,-1 2-2 15,4-7-10-15,0 4-6 16,-2-2-5-16,1 0-2 16,-1-1 2-16,1-4-1 0,0 2 0 15,-6 2-1-15,0-5-2 16,-4 4 0-16,-3 1 0 15,-3-3 0-15,-1 0-2 16,-2 2 2-16,-1 0-2 16,1 0 2-16,-3 6 5 15,-1 1-3-15,2 0-1 16,-3 4 0-16,0 4 3 16,0 0-3-16,-6 4 8 15,-8 6-7-15,1-1 1 16,0 1 0-16,-1-2-2 15,3-2 5-15,2-7-5 16,2-2 2-16,3-1 4 16,-1-9-6-16,1 0 3 15,4-6 4-15,-3 2-8 0,3-5 0 16,0 0 0-16,0 0 0 16,0 0 2-16,0 0-2 15,0 0 1-15,0 0-2 16,0 0-1-16,0 0-22 15,0 0-29-15,0-5-60 16,0 2-105-16,0-6-55 16</inkml:trace>
  <inkml:trace contextRef="#ctx0" brushRef="#br1" timeOffset="200699.04">4573 8610 36 0,'0'0'102'0,"0"0"20"15,0 0 16-15,0 0-68 16,0 0-35-16,0 0 25 0,0 0-6 16,-13-26-20-16,9 22 8 15,1 4 2-15,3 0-20 16,0 0 2-16,0 0-10 16,0 0-10-16,-5 0-6 15,1 0 0-15,-4 9-3 16,-3 5 6-16,1 1-3 15,-1 5 0-15,0 1 0 16,0 1 0-16,2 0 0 16,-3 1 1-16,4 2-1 15,1 1-1-15,3 2-3 16,2 4 3-16,2 0-2 16,0 5 0-16,0-4 3 0,0-1 0 15,0 0-1-15,0-1 1 16,2-1 0-16,0-2 1 15,0-1-1-15,-2 2 0 16,0-5-1-16,0 2-4 16,0-2 0-16,0 1-1 15,0-4 3-15,2 4-6 16,3-2 1-16,-1 1 7 16,6 1-3-16,-4-4 2 15,3 2-3-15,-1 0 5 16,2-2 0-16,-3 0 0 15,-3-1 0-15,2-1 0 16,2-1 0-16,-2 2 0 16,1-2 1-16,3 2-1 0,2 1 0 15,1 2-1-15,3 0 1 16,-3-4-1-16,1-3-5 16,-3-2 6-16,-2 0-3 15,-1-2 3-15,2-1 0 16,4-1-1-16,5-1-1 15,6-1 0-15,4 0 2 16,2 1 0-16,2-4 0 16,1 2 0-16,-1-5 0 15,-4-1 0-15,-2 1 4 16,-2-2-4-16,-4 0 0 16,4 0 0-16,2 0-2 15,4 0 2-15,5 0 4 16,1 0-2-16,6-2-2 0,1-1 2 15,0 1-4-15,-1 2 5 16,-6 0-7-16,0 0 5 16,-8 0-1-16,3 0 2 15,-1 0 0-15,1 0-2 16,8 0 0-16,3 4 0 16,4-1 0-16,3 5 0 15,-2-1-1-15,1-2 1 16,-2 2-3-16,-2-4 3 15,-5-1 0-15,-5 3 2 16,-4-1-1-16,4-1-2 0,-3 1 1 16,2 3 0-16,0-4-2 15,1 1 4-15,1-1-2 16,1-2 2-16,0 6-2 16,-2-2 0-16,1 2 1 15,-3 0-2-15,-2 2 1 16,-4 1 0-16,2-5 1 15,-2 0 0-15,2-3-1 16,2-2 0-16,0 0 2 16,3 0 0-16,-1 0-2 15,-4 1 0-15,-2 4 0 16,-2-1 2-16,-4-1-2 16,1-3 1-16,1 2-1 0,0-2 0 15,1 0 1-15,3 0 3 16,2 0 0-16,5 0 4 15,4 0-7-15,1 0 1 16,1 0-2-16,-4 0 0 16,0 0 0-16,-5 0 3 15,0 0-4-15,-1 0 1 16,-1 3 0-16,-4 3 1 16,2 0-1-16,2 0 0 15,2 0 2-15,1-6 1 16,-1 2 1-16,0-2-3 15,0 0-1-15,3 0 3 16,0 0-3-16,-3 0 4 16,2 0-3-16,-1 0 1 0,0 0-2 15,2-5 4-15,0 0 7 16,-3-4-8-16,0 2 3 16,-2-1 1-16,-4-2-1 15,-3 2 6-15,0-3-6 16,-4 4 5-16,-3-1-2 15,1-1 1-15,-3 2-1 16,1 0-3-16,1 2-3 16,-2-1-2-16,5-1-1 15,1 2 1-15,3-4-1 16,0 4 2-16,0-4-2 16,3 4 2-16,0-3-2 15,-4-1 0-15,4-1 1 16,-2 0-1-16,-1-2 2 0,-6-1-1 15,4 0 1 1,-5 1-2-16,-1-2 3 0,-4-2-1 16,2 2 0-16,-3 0-1 15,-1 2 2-15,4 2 2 16,-1 0-4-16,-1 5 0 16,9-4-1-16,-2 4 0 15,6-4 0-15,2 3 0 16,-1-2-1-16,1 2 1 15,-1-2 1-15,-4 1-1 16,3-5 0-16,-3 3 0 16,1-4-1-16,4 4 1 0,-2-6 0 15,2 3 3-15,-2-2-1 16,1-1-2-16,2 1 0 16,-4-5 1-16,1 1 1 15,1-1-2-15,-2-4 1 16,2 2 0-16,4-2-1 15,-7 0 0-15,6-3-1 16,-3 1 1-16,1-1 0 16,-4-1 0-16,-2 1 0 15,-5-1 0-15,-7 1-1 16,-3 0 1-16,-2-1 0 16,-2 4 1-16,0-1 1 15,0-1-1-15,0-1-1 16,0 0 1-16,0 2 1 0,0-2-2 15,0 3 0-15,0 4-2 16,-4 1 0-16,2 2 2 16,-7-1-1-16,-3 3 0 15,2 1-5-15,-7-1 6 16,0-3 6-16,-1 3-6 16,1-4-4-16,-6 4 0 15,0-2 4-15,-3 2 0 16,-1 0-2-16,-1 0 1 15,1 0 1-15,-2 1-1 16,0-4 1-16,0 3 0 16,2 0 1-16,0 1-1 0,2 1 1 15,1 1-1-15,-3 3-2 16,-4 1 2-16,-1 0 0 16,-3-1 1-16,0 3 0 15,-3-2-1-15,0 2-2 16,2 5 2-16,-2-5 0 15,0 5-2-15,2-2 1 16,1 2-2-16,-5 0-1 16,2 0-5-16,-2-2 9 15,-1 0-5-15,-1-1 5 16,0 3-1-16,2-3 1 16,2 3-2-16,0 0 1 15,3 0-5-15,-2 0-3 0,2 0 6 16,2 0 0-1,1 4 0-15,1 2-1 0,0 1 4 16,0-4-3-16,-5 3-6 16,-2 0-2-16,-3 0 6 15,0-2 5-15,-8 0-5 16,-1 2 2-16,2-4 3 16,0 0 0-16,11-2 2 15,3 0-4-15,3 0 3 16,2 0-1-16,0 0 0 15,0 0 0-15,0 0 0 16,-2 0 0-16,-2 0 0 0,-5 2-2 16,0 4 1-16,-2 3-2 15,-2-4-2-15,0 4 0 16,-4-2 5 0,7 1 0-16,-1 0 2 0,6 1-2 15,2-4 0-15,5 2 0 16,4-2 0-16,2-3 0 15,1 0 0-15,-4 0 0 16,6 1 0-16,-5-2 2 16,-1 2-1-16,0-2-1 15,-8-1 0-15,1 3 0 16,-1-2 0-16,-1 1 3 16,2-2-3-16,0 2 1 15,-1-2-1-15,4 0-1 16,-1 0 1-16,2 0 0 0,3 0 1 15,-1 0 1-15,-2 0-2 16,1 0 0-16,3 0 2 16,-1-2-2-16,2 0 0 15,1-2 1-15,1 0-1 16,1 3 0-16,-4-2 0 16,-2-1-1-16,1 2 1 15,-2 1 2-15,-2-1-2 16,4-3 0-16,-1-1 0 15,5 3 0-15,1-6 2 16,0 6 1-16,2-4-1 16,-1 3 0-16,-5-2 1 0,4-2 0 15,-8-1 1-15,0-1-1 16,0-3 11-16,3 5-8 16,-3 0 0-16,0 3 1 15,3 0-4-15,2 1-3 16,3 1 0-16,2-2 0 15,5 3 0-15,-1 2 0 16,5-2 0-16,-6 2 0 16,1 0 0-16,-3-2 0 15,-6 2 1-15,2 0 1 16,-5 0-1-16,-4 0-1 16,0 0 0-16,-2 0-1 15,0 9 1-15,-1 0-4 16,3 1 4-16,4 0 4 0,1-2-4 15,2 3 0-15,2-4 1 16,0-1-1-16,2 5-1 16,-2-6 1-16,4 1 0 15,3 0 0-15,2-3 1 16,-1-3-1-16,4 1 0 16,-3-1 0-16,-3 4 1 15,1-2 0-15,-3 3-1 16,-1-2-1-16,-1 3 0 15,0 2 1-15,-2 2-3 16,0 0 3-16,2 1-2 0,0-1 2 16,4-3-2-16,1 3 2 15,2-1-10-15,5 1-23 16,1 2-47-16,2-2-13 16,3 2-12-16,0-1-87 15</inkml:trace>
  <inkml:trace contextRef="#ctx0" brushRef="#br1" timeOffset="203492.92">6751 15677 589 0,'0'0'48'16,"0"0"24"-16,0 0-50 15,0 0 3-15,0 0 8 0,0 0-10 16,0 0 2-16,78-26 4 16,-62 17-11-16,-4 5-3 15,5 3-6 1,-4 1-6-16,-1 0-3 0,-2 0 0 15,-2 0-2-15,1 10 2 16,-7 6-2-16,0-2 2 16,-2 9 17-16,0-6-11 15,0 4-3-15,-14 2 4 16,-3-5-5-16,-2 0-1 16,-1-4 1-16,3 0-1 0,3-6-1 15,1-5 1 1,4-2-1-16,5 1 1 0,1-2-1 15,1 0 1-15,2 0-1 16,0 0 0-16,0 0-3 16,0 0-5-16,0 0 8 15,0 0 3-15,5-6 3 16,8 2-6-16,3-4-1 16,-3 6 0-16,2 2-2 15,-1 0-3-15,-1 0 2 16,1 0 0-16,-3 6 4 15,0 6 1-15,2 2 0 16,-2 4-1-16,0 4-2 16,1 0 1-16,-5 2 1 15,4 2 0-15,-7-3 5 0,-4-1-2 16,0-4 0-16,0 4 0 16,0-4 2-16,0 0 5 15,-12-6-4-15,-3 2 1 16,1-4 3-16,-3-2-4 15,-1-3 1-15,1-2-4 16,-5-3-1-16,1 0 5 16,1 0 3-16,1-3-5 15,5-6-5-15,0-3 8 16,2 2-6-16,7 0-2 16,2 5-2-16,3 2-7 15,0 3 8-15,0-4-10 0,0 4-8 16,0-2-59-16,14 2-78 15,1 0-21-15,1 0-238 16</inkml:trace>
  <inkml:trace contextRef="#ctx0" brushRef="#br1" timeOffset="203976.56">7344 15955 327 0,'0'0'209'16,"0"0"-121"-16,0 0 37 0,0 0-56 15,0 0-23 1,0 0-9-16,22-1 5 0,-8 1-4 15,4 0-6-15,0 0-16 16,3 0-5-16,4 0-4 16,-5 0-2-16,-2 0-2 15,-4 0-2-15,-6 0-1 16,2 0 0-16,-6 0 1 16,-2 0-1-16,0 0-7 15,-2 0-42-15,0 0-66 16,0 0-86-16,0 0-106 15</inkml:trace>
  <inkml:trace contextRef="#ctx0" brushRef="#br1" timeOffset="204281.61">7380 16110 106 0,'0'0'97'16,"0"0"21"-16,0 0 39 16,0 0-67-16,0 0 8 15,0 0 7-15,34 2-13 16,-19-2-14-16,3 1-33 16,-1-1-16-16,1 0-9 15,-2 0-7-15,0 0-4 0,-6 0 1 16,0 0-1-1,-6 0-5-15,-2 0-2 0,-2 0-1 16,0 0-1-16,0 0 0 16,0 0-30-16,0 0-108 15,0 0-182-15</inkml:trace>
  <inkml:trace contextRef="#ctx0" brushRef="#br1" timeOffset="206703.34">8287 15767 379 0,'0'0'100'15,"0"0"-35"-15,0 0-16 16,0 0-28-16,0 0 11 16,0 0 15-16,0 0-3 0,-5 0-5 15,-4 0-1 1,1 0-6-16,-2 0-1 0,0 0-18 15,-2 0 6-15,1 0-6 16,0 0-9-16,1 0-1 16,-2 0-1-16,-1 0-2 15,1 3 7-15,-1 6-4 16,2 2 2-16,-3-2-4 16,2 3 0-16,0 2-1 15,-1-2 1-15,2 6 0 16,1-4-1-16,0 0-2 15,1 4 2-15,-1-1 0 16,2 1 0-16,3 1 0 16,-1-1 0-16,2 3 2 15,-2-2-2-15,6 2-2 0,0-3 1 16,0 0-1-16,0-1-1 16,0-2 3-16,0-5-1 15,10 2 1-15,1-3 0 16,-1 0 1-16,4 1-1 15,2-2 3-15,2 0-3 16,2-4 1-16,2-4 4 16,2 0 4-16,-1 0-9 15,2 0 0-15,-2 0 7 16,-2-4-7-16,-1-4 3 16,-5-2 10-16,-4-2-4 15,-1 2-5-15,-4-2-4 0,-1 2 16 16,-3-2-13-1,-2 2 3-15,0-4 1 0,0-4-4 16,0 6-2-16,0-2 2 16,-2 1 0-16,-7 3-3 15,-4 1 0-15,1 1-3 16,1 3 2-16,1 4-3 16,-2-1 4-16,1 2 0 15,-1 0 1-15,2 0-1 16,-3 0-1-16,-3 0-1 15,0 12 1-15,2-2 0 16,4 6 1-16,0-3-2 16,1 10-1-16,3-9 1 15,4 4-9-15,0 0-7 0,2 0-27 16,0-5-11-16,0 4-37 16,6-7-6-16,7-2-60 15,3-8-209-15</inkml:trace>
  <inkml:trace contextRef="#ctx0" brushRef="#br1" timeOffset="208965.5">8599 16078 336 0,'0'0'90'15,"0"0"-4"-15,0 0-38 0,0 0-16 16,0 0 13-1,0 0 6-15,0-3-2 0,0 3-7 16,0 0-12-16,0 0-13 16,0 0-7-16,0 0-9 15,0 0-1-15,0 0-1 16,0 0-1-16,0 0 2 16,0 0-7-16,3 0-1 15,1 0 0-15,-4 0-2 16,0 0 10-16,0 0 21 15,0 0-6-15,0 0-8 16,0 0-7-16,0 0-10 16,0 0 9-16,0 0-3 0,0 0 4 15,0 0-3-15,0 0-2 16,-2 0-5-16,2 3-4 16,0-1-36-16,0 2-15 15,0-4-71-15,8 0-250 16</inkml:trace>
  <inkml:trace contextRef="#ctx0" brushRef="#br1" timeOffset="210596.69">8893 15833 320 0,'0'0'135'15,"0"0"-75"-15,0 0 12 16,0 0-29-16,0 0 8 15,0 0-3-15,0-26-13 16,0 21 6-16,5-4-8 16,4 0-8-16,-1 4-13 15,7-4-1-15,-3 2 5 16,5 2-7-16,-1 0 0 16,1-3-1-16,-2 4-5 0,3 0-2 15,-5 2-1 1,3 2 1-16,-5 0-1 0,-1 0 0 15,3 0-2-15,-5 0 1 16,-1 0 1-16,0 0-3 16,-3 0 7-16,3 0-6 15,-3 0 4-15,-3 2 8 16,5 5-5-16,-4 2-1 16,-2 1-2-16,0 6 0 15,0 2 1-15,0 4 2 16,0 2-1-16,-8 2-2 15,-2 0 0-15,-1-3-1 16,0 4-1-16,-2-1 1 16,-1-2 0-16,-1 3-1 0,-1-1 1 15,1 1-1-15,-1-10 0 16,1 3 0-16,-1-4 0 16,-3 1 0-16,6-2 1 15,-4-3-1-15,3 2 0 16,3-6 0-16,-2-2 0 15,1 2-2-15,1-5-3 16,0-2 0-16,0 1 2 16,0-2 1-16,2 0-2 15,0 0 2-15,3 0 0 16,1 0-3-16,-2-6-9 0,3-6 4 16,0-2 10-1,1 4 3-15,1-6 0 0,2 2-3 16,0 0 0-1,0-1 0-15,0 4-2 0,7-4 2 16,1 3 0-16,2 7-1 16,1-3 1-16,0 2 0 15,-2 2-2-15,2 4 0 16,-2 0-1-16,0 0-2 16,2 0-7-16,-2 0 9 15,2 0 2-15,-2 0 1 16,-1 4-6-16,1 2 6 15,1 2 3-15,-2 0 2 16,3 1-4-16,1 2 1 0,-2 1-1 16,-1-2 2-16,1-2 0 15,-4 0-2-15,3 1-1 16,3 0 1-16,-1 2-1 16,2-4 0-16,3-2 0 15,-2 0 2-15,5-5-1 16,1 4-1-16,0-4 0 15,2 0 4-15,1 0 5 16,-6 0-3-16,-1-12-5 16,-5 3 3-16,-1 0 2 15,-4 3-6-15,-4-2 4 16,-2 4 1-16,0-1-1 16,0 0-4-16,0 1 0 0,0 4-16 15,0-4-52-15,0 4-147 16,-6-4-74-16</inkml:trace>
  <inkml:trace contextRef="#ctx0" brushRef="#br1" timeOffset="212328.24">9266 15294 132 0,'0'0'210'15,"0"0"-100"-15,0 0-42 16,0 0-41-16,0 0-14 15,0 0-3-15,0 0 5 16,0 11 15-16,-2 9 8 16,0-8-1-16,0 11-11 15,-4 0-6-15,4 0 0 16,0 3-1-16,2 0-10 0,-2-2 0 16,2 1-2-1,0-3-4-15,-2-4-2 0,2-4 1 16,0-5-2-1,0-4-1-15,0-1 1 0,0-3-1 16,0-1-2-16,0 0 0 16,0 0 0-16,0 0 3 15,0 0 0-15,0 0-6 16,0 0 6-16,0-5 33 16,0-5-21-16,0-3-10 15,2 1-2-15,4 1 1 16,2-2-1-16,0-1 0 15,3 6 0-15,1-2-2 16,-1 2 1-16,1 5 0 16,-1-4-1-16,3 5-1 0,-2 2 0 15,1 0-9-15,0 0 12 16,1 0 4-16,-1 2-1 16,1 8 2-16,-3-4-5 15,2 0 1 1,-2 5-2-16,-2-8 1 0,-3 7-3 15,0-6 3-15,-4 4 4 16,-2 2-1-16,0-1-1 16,0 0 1-16,0 0 7 15,0 0 2-15,-2 4-4 16,-12-3 0-16,3 2-3 16,-3-2-2-16,1-2-2 0,-1-3 0 15,3 4-1-15,1-8 2 16,-2 3-2-16,2-1 2 15,0-1 0-15,-1 2-2 16,2-4 0-16,-1 0 1 16,5 0 2-16,-5 0-3 15,2 0 0-15,-3 0 0 16,-1 0 2-16,3 0-2 16,-1-9 0-16,-2 4 0 15,3-4 2-15,1 4-4 16,-2 1 4-16,3-4-1 15,1 4-1-15,0 2 1 16,-2-2-3-16,4 4 2 16,0-3 0-16,1 3-2 0,3 0 0 15,0 0-4-15,0 0-11 16,0 0-48-16,0 0-32 16,0 0-11-16,23 0-32 15,4-5-319-15</inkml:trace>
  <inkml:trace contextRef="#ctx0" brushRef="#br1" timeOffset="213059.88">9594 15619 409 0,'0'0'72'0,"0"0"-29"16,0 0-12-16,0 0-16 16,0 0-8-16,0 0-2 15,0 40-4-15,0-40 5 16,0 0-6-16,0 0 0 16,0 0 0-16,4 0 31 15,-2 0-17-15,-2-8-10 16,0-1-1-16,0 5-3 15,0 3-2-15,0 1 2 16,-2 0 0-16,-2 0 4 16,-1 0-1-16,2 0-3 0,1 4 0 15,2 6-10-15,0-7-32 16,0 2-98-16,7-5-285 16</inkml:trace>
  <inkml:trace contextRef="#ctx0" brushRef="#br1" timeOffset="214333.58">9832 15286 396 0,'0'0'105'0,"0"0"-39"16,0 0-23-16,0 0-32 15,0 0 13-15,0 0 27 16,11 0-17-16,0 0 28 15,3 0-24-15,3 0 0 16,2 0-9-16,-4-2-18 16,3-3-10-16,-6 5-1 15,1 0-3-15,-6 0-5 16,3-3-11-16,-6 3-63 16,-2 0 11-16,0 0-53 0,-2 0-26 15,0 0-171 1</inkml:trace>
  <inkml:trace contextRef="#ctx0" brushRef="#br1" timeOffset="-214446.96">9832 15286 283 0,'-4'18'130'15,"3"-14"-61"-15,1 4-5 16,0 1-11-16,-2 3 5 16,0 1-7-16,2 3-13 0,-2 1-3 15,0-5 12-15,2 8-19 16,-3-11-6-16,3 3-10 16,-2-7-4-16,2 0-1 15,0-1-4-15,0-4-2 16,0 4-1-16,0-4-1 15,0 0 0-15,0 0-4 16,0 0 0-16,0 0-6 16,0 0 11-16,7-6 34 15,0-1-34-15,4 7 2 16,-1-11-2-16,2 7 6 16,2 0-3-16,-2-3-2 15,2 1-1-15,-1 3 0 16,3 1 0-16,-3 0 0 0,0 2 0 15,0 0-8-15,-3 0 5 16,1 0 3-16,-2 0-2 16,-2 6 3-16,1 4-1 15,0 2 4-15,0-1-1 16,-1 2-3-16,-3-3 0 16,-2 2 0-16,1-1 0 15,-3 1 0-15,0-3 3 16,0 3 0-16,0-2 5 15,-3 3-3-15,-7 1 3 16,-3-5 1-16,-1 4-1 0,1-4-1 16,-3 1 0-16,1-1 0 15,-1-1 2-15,0-4-5 16,0-4 7 0,6 0 3-16,-2 0-4 0,3 0 2 15,1 0-2-15,1 0-1 16,0 0 0-16,2 0-7 15,3-4-1-15,0 4-1 16,-1 0 0-16,3 0-1 16,0 0-9-16,0 0-25 15,0 0-50-15,0 4-115 16,0 10 38-16,0 4-385 16</inkml:trace>
  <inkml:trace contextRef="#ctx0" brushRef="#br1" timeOffset="-207314.39">10732 16113 331 0,'0'0'182'16,"0"0"-135"-16,0 0 59 15,0 0-20-15,0 0-12 16,0 0-3-16,0 0-20 15,0 0-17-15,0 0 6 0,0 0-7 16,0 0-13-16,0 0 0 16,0 0-9-16,0 0 0 15,3 0-8-15,-1 0 0 16,0 0 1-16,8-1-4 16,-2-1 0-16,7-2 0 15,4 4 1-15,-1-4 0 16,-1 0-1-16,0 4 0 15,-1-2 0-15,-2 0-1 16,-4 2 1-16,4-2-3 16,-4 2-4-16,-2 0-6 0,-3 0-38 15,-2 0-45 1,0 0-68-16,-1 0-14 0,-2 0-99 16</inkml:trace>
  <inkml:trace contextRef="#ctx0" brushRef="#br1" timeOffset="-206893.51">10830 16244 364 0,'0'0'191'0,"0"0"-133"16,0 0 19-16,0 0-33 15,0 0-10-15,0 0 2 16,41-14-14-16,-24 10 2 0,4 4-9 16,-7 0 0-1,3 0-13-15,-6 0-2 0,1 0 2 16,-6 0 3-16,3 0-5 16,-5 0-3-16,0 0-14 15,-2 0-36-15,2 0-53 16,-4 0-43-16,0 0-144 15</inkml:trace>
  <inkml:trace contextRef="#ctx0" brushRef="#br1" timeOffset="-205956.77">10802 15932 241 0,'0'0'167'0,"0"0"-62"16,0 0-18-16,0 0-42 15,0 0-1-15,0 0-8 16,0-5-8-16,0 5-1 16,0 0 10-16,0 0-6 15,0 0 5-15,15 0 15 16,0 9-25-16,4-4-7 16,3 8-9-16,0-8-4 15,3 7 1-15,1-5-4 0,-1 1 0 16,2 1-2-16,-1-1-1 15,-4 1 0 1,1 1 3-16,-3 2-3 0,-2-2 0 16,-4-2 2-16,-4 2-2 15,2-2 1-15,-5-3-1 16,-3-2 0-16,-2 3 1 16,-2-6-1-16,0 0 1 15,0 3 0-15,0-3 0 16,0 5 1-16,0-3 1 15,0 2-3-15,0 0 2 16,0 0-1-16,0-4-1 16,0 4-1-16,0-4 1 15,0 2 0-15,0 2 0 0,0 0 0 16,0 0 0-16,0 0 1 16,0 1-1-16,0 4 0 15,0-1 1-15,-2 2-1 16,-2 4 0-16,-3 3 0 15,2 0 0-15,-4 1 1 16,1 5 0-16,-4-2-1 16,1-1 1-16,2 2-1 15,0 0 1-15,0-3 1 16,3-3 0-16,1-7-1 16,1 0-1-16,2-8 0 15,2 3-1-15,0-4-1 16,0 0 2-16,0 0-1 15,0 0 1-15,0 0 0 0,0 0-1 16,0 0-16-16,0 0-39 16,0 0-27-16,0 0-67 15,0 0-7-15,0 0-156 16</inkml:trace>
  <inkml:trace contextRef="#ctx0" brushRef="#br1" timeOffset="-162919.35">11754 15775 481 0,'0'0'93'0,"0"0"34"0,0 0-3 16,0 0-49-16,0 0-11 15,0 0-4-15,0 0-14 16,0 0-3-16,0 0-8 16,0 0-15-16,0 0-8 15,0-12-9-15,15 7 6 16,7 0-2-16,7-3 4 16,1 1-10-16,-1 4 1 15,-3-1-2-15,-6 4 1 16,0 0-2-16,-8 0-2 15,1 0 2-15,-4 0-2 16,-5 0 2-16,0 4 1 16,-4 10-2-16,0-2-1 15,0 4 2-15,0 4 0 0,-20-1-8 16,-2-6 0-16,0 6-5 16,0-10 2-1,2-1 0-15,4-4-4 0,5 1 8 16,4-5-4-16,3 0 4 15,4 0-1-15,0 0 1 16,0 0-5-16,0 0-21 16,0 0 28-16,0 0 6 15,0 0 7-15,9-5-7 16,5-2-3-16,1 2 3 16,2 3 0-16,1-2 0 0,-2 4-3 15,-1 0 2 1,1 0 1-16,-3 0-4 0,0 0-6 15,1 8 10-15,-1 7 1 16,-1-2 4-16,-1-1-3 16,-3 2 1-16,0 0 0 15,-5 0-3-15,-3 0 0 16,0 2 3-16,0-6 9 16,-1 3-1-16,-17 1 2 15,-4 0-5-15,0-7 1 16,-3 2 1-16,0-3-7 15,0-6-3-15,6 0 5 16,3 0-4-16,5 0-1 0,3 0 0 16,7-4-1-1,1 2-7-15,0-2-13 0,0-1 2 16,4 5-39-16,14-3-54 16,5 3-79-16,-4 0 20 15,2 0-288-15</inkml:trace>
  <inkml:trace contextRef="#ctx0" brushRef="#br1" timeOffset="-162243.62">11578 16186 66 0,'0'0'369'0,"0"0"-299"16,0 0 17-16,0 0-6 15,0 0-28-15,0 0-12 16,0 0 4-16,0 0-10 15,0 0-4-15,4 0 1 16,12 0-2-16,-1 0-12 16,5 0-8-16,4 0 2 15,1 0-5-15,2 0 3 16,4 0-4-16,2-4 1 16,4 1 2-16,5-4 0 15,4 7 1-15,6-4 12 0,-3 1-18 16,-1-2-1-16,0 1-2 15,-9 2 0-15,2-2 0 16,-3 4 2-16,2-5-2 16,-5 5-1-16,1 0 1 15,-2 0-1-15,-8 0-3 16,-4 0 3-16,-3 0 0 16,-9 0 0-16,1 0 0 15,-1 0 0-15,-4 0-2 16,3-3-2-16,-2-3-22 15,0 3-33-15,-3-2-110 16,-4 5-90-16,0-4-249 16</inkml:trace>
  <inkml:trace contextRef="#ctx0" brushRef="#br1" timeOffset="-160923.11">12203 16346 237 0,'0'0'177'15,"0"0"-122"-15,0 0 25 16,0 0-29-16,0 0-16 16,0 0-14-16,-5-7 16 15,-3 2 3-15,0 1 10 16,-4 3-14-16,-1-3-7 16,-3 4 0-16,1 0-7 0,-1 0 5 15,-2 0-20-15,-2 0 5 16,5 0-4-16,-3 4-1 15,5-1-1-15,-1 8-4 16,3-6 1-16,-1 3-1 16,4 1 0-16,-1-4 0 15,0 3 2-15,0 1 1 16,5 1 2-16,-3-3-2 16,3 4-5-16,2-3 6 15,-1 5-4-15,1-4 1 16,2 1-3-16,0 2 1 15,0-2-1-15,0 2 2 16,0-2-2-16,0 4 1 0,0-7 0 16,0 4 0-1,5 1 0-15,-1-1 0 0,2 1-1 16,1-3 2-16,2 2-2 16,-2 1 1-16,-1-5 1 15,1 3 1-15,1-1-3 16,2 0 0-16,-1-1 2 15,5-4-1-15,-1 2 3 16,0-1-2-16,3 2-2 16,-1-5 6-16,1 3-5 15,-3-2-1-15,1 1-4 16,-4-4-7-16,4 0 11 16,-4 0 0-16,4 0 3 15,0 0 0-15,-2 0 16 0,3-4-18 16,-2 1 2-1,-4-4-3-15,0 0-1 0,-2-2-1 16,-5 3 2-16,2-2-2 16,0-1 2-16,2 0 7 15,-4-1-6-15,0 3 1 16,-2-4-2-16,0 3 0 16,0 0-2-16,0 3 2 15,0-4 1-15,0 6 1 16,0-2-2-16,0-1 0 15,0 3 0-15,0-2 0 16,-2-1-8-16,-6 2 3 16,2-1 1-16,-3 2 2 0,-2-6 1 15,-2 4 0 1,2 1 1-16,-3 0-1 16,1-2-6-16,-3 4 5 0,3 0-2 15,-3 2-1-15,1 0-4 16,3 0 6-16,-1 0 2 15,2 10 1-15,-5 3-2 16,2 10 1-16,6 3 0 16,-1 3 1-16,7 0-2 15,2-7-2-15,0 0 4 16,0-4-28-16,2-4-37 16,14-1-38-16,1-12-60 0,8-1-271 15</inkml:trace>
  <inkml:trace contextRef="#ctx0" brushRef="#br1" timeOffset="-160221.46">12836 15950 334 0,'0'0'286'16,"0"0"-217"-16,0 0 44 0,0 0-55 15,0 0-36-15,0 0 15 16,61 0-11-16,-41-5-13 16,3 0-1-16,-4 1-1 15,-1 4-8-15,-4-4-2 16,1 4-1-16,-6 0 0 15,-3 0-2-15,0 0-27 16,-4 0-65-16,-2 0-60 16,0 0-46-16,0 5-236 15</inkml:trace>
  <inkml:trace contextRef="#ctx0" brushRef="#br1" timeOffset="-160009.03">12836 15950 496 0,'43'125'36'0,"-38"-125"33"0,17 3 53 15,2-3-34-15,5 0-26 16,0 2-16-16,-2-2-13 16,-2 0-18-16,-5 0-10 15,-5 0-2-15,-1 0-3 16,-5 4 0-16,-1-4-34 15,-1 0-132-15,0 0-49 16</inkml:trace>
  <inkml:trace contextRef="#ctx0" brushRef="#br1" timeOffset="-158792.53">13552 15862 30 0,'0'0'538'16,"0"0"-525"-16,0 0 45 15,0 0 20-15,0 0-40 16,0 0-8-16,54-72 1 16,-39 61 1-16,1 2 10 0,-1 2-13 15,-3 5-7-15,1-1-4 16,-4 3-8-16,-2 0-10 15,0 0-5-15,-1 0 5 16,1 3 2-16,-1 6 9 16,2 4-5-16,-4 3-3 15,-2 1 4-15,-2 3-3 16,0 1 1-16,0 1-1 16,0 0-2-16,-4 0 2 15,-11 0 1-15,1 1-3 16,-2-5 6-16,-2 4-6 15,-2-4-1-15,0 4 1 16,0-4-2-16,-3-4 2 16,1 2-2-16,3-2 0 15,-4-4 0-15,5-2-1 0,3-3 0 16,1-2-1-16,3-3 0 16,5 0 1-16,1 0 0 15,2 0-4-15,1 0-3 16,2-8-1-16,0 0 9 15,0-2 0-15,0-4 0 16,0 2 3-16,12 3-3 16,-1-4 0-16,-1 3 1 15,2 2-1-15,-3 2 1 16,-1 2-2-16,2-1 2 16,1 5-2-16,-3-3 0 15,2 3 1-15,-1 0 0 0,-1 0 0 16,0 0-5-1,-2 0 0-15,3 0-5 0,-3 0 9 16,4 8 1-16,-1 6 10 16,1-4-3-16,2 7-5 15,-3-5 0-15,4-1 6 16,1 1-3-16,-1-2 0 16,5-2-1-16,-1-3 7 15,0-2-4-15,-1-1 1 16,3-2 1-16,-3 0-5 15,-1 0 3-15,0 0 6 16,-1 0-4-16,-3-10-5 16,-4-2-1-16,0 2 4 0,-1 0-7 15,-4 1 0-15,0 2 0 16,0 2-7-16,-2 0-41 16,0 1-33-16,0 0-122 15,0-4-205-15</inkml:trace>
  <inkml:trace contextRef="#ctx0" brushRef="#br1" timeOffset="-157112.65">13748 15330 69 0,'0'0'59'0,"0"0"-2"15,0 0 2-15,0 0 4 16,0 0 0-16,0 0 14 16,0 0-22-16,0-5-1 15,0 5-1-15,0 0 9 0,0 0 1 16,0-5 15-16,0 1-12 16,0 4 3-1,0 0-22-15,0-4-11 0,0 4 0 16,0 0-5-16,0 0-7 15,0 0-9-15,0 0-9 16,0 0-6-16,0 0 0 16,0 0-3-16,0 0 0 15,0 0-2-15,14 0 5 16,6-4 1-16,2 0 0 16,-2 2-1-16,1-2 0 15,-4-3-11-15,-6 6-15 0,-6 1-15 16,0 0-12-1,-5 0-58-15,0 0-33 0,0 0-18 16,-12 1-259-16</inkml:trace>
  <inkml:trace contextRef="#ctx0" brushRef="#br1" timeOffset="-156246.77">13746 15316 161 0,'0'0'147'16,"0"0"-35"-16,0 0-34 15,0 0-44-15,0 0-7 16,0 0 0-16,0 0 22 0,2 0 8 16,0 4-15-16,-2 8 2 15,0 0-13-15,0 4-9 16,0 2 4-16,0-4-8 16,0 0 0-16,0 2-8 15,0-2-3-15,0-4-1 16,0 2-2-16,0-8-2 15,0 0 1-15,0 3-3 16,0-7 0-16,0 0-1 16,0 0-3-16,6 0-4 15,-2 0-2-15,2 0 10 16,1 0 22-16,2-11-13 16,0 3-4-16,0-2-4 0,2 7 0 15,0-6 0 1,0 6-1-16,3-2 0 0,-3 3 0 15,0 2-1-15,-2-4-1 16,2 4 2-16,-2 0-7 16,2 0 0-16,0 0 3 15,2 6 4-15,1 6 5 16,-3 0-4-16,1 2-1 16,-2 4 0-16,-1-4 2 15,-2 0-2-15,-4-2 0 16,-1 2 2-16,-2 0-1 0,0-1 1 15,0 1 1-15,-5-2-2 16,-8-1 5-16,-6 2-2 16,0-5-1-16,-2-2-3 15,-1 2 1-15,-2-8 0 16,4 0-2-16,-1 0 1 16,6 0 0-16,4 0-3 15,0 0 0-15,9 0-15 16,-2-5-4-16,4 4-39 15,0-3-62-15,0 0-28 16,6-4-18-16</inkml:trace>
  <inkml:trace contextRef="#ctx0" brushRef="#br1" timeOffset="-149086.78">14007 15208 226 0,'0'0'207'15,"0"0"-119"-15,0 0 7 16,0 0-18-16,0 0-26 16,0 0 8-16,0 0-14 15,-2-3-1-15,2 3-3 16,0 0-6-16,0 0-11 0,0 0-7 16,0 0-6-16,0 0-4 15,0 0-2-15,0 0-4 16,0 0 1-16,0 0-2 15,0 0 0-15,0 0 2 16,0 3 0-16,0 10 2 16,0 2 1-16,0 1-1 15,0 4-1-15,0-2-3 16,0 3 5-16,0-2-5 16,0-1 1-16,0 0 2 15,0-1-2-15,0 0-1 16,0-2 0-16,0-4 0 15,0 4 1-15,0-6-1 16,0 3 0-16,0-1 0 0,0-2 0 16,0-4-1-16,0 2 0 15,0-2-3-15,0-5 2 16,0 0 1-16,0 0-3 16,0 0 2-16,0 0 2 15,0 0 0-15,0 0 4 16,0 0-2-16,0 0-1 15,0 0 0-15,0 0-1 16,2 0 0-16,-2 0-2 16,0 0-4-16,2-5 6 0,1-5 7 15,0 2-7-15,2-6-3 16,-1 6 3 0,4-5 3-16,1 1-2 0,-3 5 0 15,1 0 0-15,2-2-2 16,0 5-1-16,-1-3 1 15,2 4 1-15,3-1-2 16,-4 4 0-16,2 0 2 16,0-2-1-16,-2 2-4 15,3 0 5-15,-2 0 0 16,-1 0-2-16,3 0-1 16,-2 0 2-16,2 0-1 15,-1 4 0-15,-2 1 2 0,-3 0 1 16,-1 1-1-16,0-3-1 15,-1 6-2-15,0-5 0 16,0 3 6-16,1-4-4 16,-5 6 2-16,2-2-1 15,-2 3 1 1,0-2 2-16,2 2-3 0,-2 1 2 16,0 1-5-16,0-3 7 15,0 3 1-15,0-3-4 16,0-4 0-16,0 1 2 15,0 2-2-15,-2 1 1 16,-2-5 0-16,-3 1 0 16,1-1-1-16,2 5-1 15,-2-5 1-15,2-3-1 16,-2 3 0-16,1 1 0 0,-1-5 1 16,-1 3 2-16,0-3-3 15,0 0-6-15,-1 0 6 16,1 0-1-16,0 0-5 15,0 0 5-15,-2 0-6 16,3 0 1-16,-1-3-5 16,-1-3 9-16,3-1-2 15,-2 6 4-15,3-3 0 16,-1-1 0-16,0 5 1 16,1-5-2-16,0 2-1 15,-1 2 1-15,1 1 0 16,2-4 0-16,0 4 1 15,-1 0 0-15,1-5 0 16,-1 5-1-16,1-5-16 0,-1 3 10 16,2 0-9-16,-3-3-1 15,1 5 6-15,1-4-5 16,-2-1-5-16,2 0 12 16,-3 1-13-16,0 0-12 15,3 0 20-15,-2 0-16 16,2 3 17-16,-1-4-1 15,3 3 3-15,-3 1-6 16,3 1-12-16,0-5 13 16,0 5-39-16,0-6-24 15,0 5-27-15,0-4-84 0</inkml:trace>
  <inkml:trace contextRef="#ctx0" brushRef="#br1" timeOffset="-143012.99">14821 15891 450 0,'0'0'127'0,"0"0"-37"16,0 0 27-16,0 0-59 0,0 0-7 15,0 0 9-15,0 0-17 16,4-8-2-16,-4 8-5 16,0 0-5-16,0 0-2 15,0 0-4-15,0 0-8 16,0 0-5-16,0 0-7 16,0 0-5-16,0 0 0 15,5 0-2-15,5 0 1 16,8 0 1-16,5-2 0 15,1 0 0-15,3-2 1 16,2 3 0-16,-2-4-1 16,-3 1-1-16,-3-2 1 0,-5 2-4 15,-1 4-1-15,-6 0-3 16,-3 0-3 0,-2 0-7-16,2 0-12 0,-5 0-9 15,4 0-40-15,-3 0-21 16,0 0-99-16,-2 0 23 15,0 0-228-15</inkml:trace>
  <inkml:trace contextRef="#ctx0" brushRef="#br1" timeOffset="-142527.59">14903 16026 466 0,'0'0'110'0,"0"0"16"16,0 0-11-16,0 0-60 16,0 0-14-16,0 0-3 15,0 0-17-15,6 0 4 16,13 0 16-16,2 0-19 15,3 0-3-15,-1 0-8 16,2 0 1-16,-4 0-12 16,-3 0 1-16,-3 0-1 15,-7 0-1-15,2 0 1 16,-6 0-2-16,-2 0-5 16,-2 0-22-16,0 0-30 15,3 0-72-15,-3 0-92 16,0 0-168-16</inkml:trace>
  <inkml:trace contextRef="#ctx0" brushRef="#br1" timeOffset="-141775.08">15019 15633 319 0,'0'0'149'0,"0"0"-57"16,0 0 3-16,0 0-27 16,0 0 17-16,0 0-4 15,-4-5-21-15,4 5-11 0,0 0-16 16,0 0-12-1,0 0-8-15,0 0-7 0,0 0 2 16,0 9 9-16,10-1-1 16,7 1-9-16,3 0 2 15,1 5-4-15,5-5-1 16,2 5 2-16,3-5 0 16,-2 1-5-16,0 2-1 15,0 2 1-15,-4-1 0 16,-4 4-1-16,-6-2 0 15,-5-3 0-15,0 2 2 16,-1 3 0-16,-7 1-2 16,0-4 2-16,-2 4-2 15,0-2 2-15,0 0 0 0,0 1-2 16,0 1 1-16,0-5 0 16,0 4-1-16,0 1 1 15,-4 1-1-15,-5 4 0 16,-1 3 1-16,0-5 0 15,-3 5 1-15,0 3-2 16,5-6 1-16,0-6 0 16,0 1 0-16,6-10-1 15,0-2 1-15,0-2-1 16,2-4-1-16,0 0 0 16,0 0-3-16,0 0-11 15,0 0-37-15,0 0-73 16,0 0-134-16,0 0-283 15</inkml:trace>
  <inkml:trace contextRef="#ctx0" brushRef="#br1" timeOffset="-138618.7">15955 15770 587 0,'0'0'54'16,"0"0"15"-16,0 0 24 16,0 0-61-16,36-129-2 15,-24 103-3-15,-6-1-11 16,-2 9 15-16,-1 5-17 0,-1 4 1 16,-2 6-1-1,0-2 1-15,0 5 0 16,0 0-15-16,0 0 0 0,0 0 0 15,0 21 4-15,0-2 7 16,0 12-7-16,-2 0-1 16,-1 4 1-16,1 0-2 15,0-3 4-15,2-1-2 16,-2-4-3-16,2 0-1 16,0-8 0-16,0-2-1 15,0-5 1-15,0-2-2 16,0-2-2-16,0-8-32 15,0 2-90-15,0 0-53 16,0-2-8-16,0 0-313 0</inkml:trace>
  <inkml:trace contextRef="#ctx0" brushRef="#br1" timeOffset="-138243.7">15731 16048 487 0,'0'0'150'16,"0"0"-88"-16,0 0 22 15,0 0-1-15,0 0 2 16,0 0-29-16,149 0-23 15,-94-4-3-15,7 0-7 16,-1-2-12-16,-3 1 2 16,-5 2-13-16,-5-6 0 15,-11 5 3-15,-3 3-3 16,-10-3-1-16,-3-1 1 16,-6 5 0-16,-7-3 0 15,0 3-1-15,-8 0-11 16,0 0-21-16,0 0-27 15,0 0-72-15,0 0-72 0,-18 8-98 16</inkml:trace>
  <inkml:trace contextRef="#ctx0" brushRef="#br1" timeOffset="-137569.29">15940 16288 526 0,'0'0'76'0,"0"0"58"16,0 0-31-1,0 0-49-15,0 0-6 0,0 0-9 16,78-92-13-16,-60 87-11 15,-3 5-3-15,1 0-11 16,-3 0 0-16,-4 0-2 16,0 9-7-16,-2 9 8 15,-7 4 3-15,0 4 14 16,0-2-11-16,0 6-6 16,-22 3 2-16,0 1 9 15,-11 2-7-15,2 0-4 16,-2 0 2-16,0 0-2 15,1-1-5-15,5-12 4 16,4 0-14-16,2-11-15 0,5-12 24 16,3 0-7-16,5 0 9 15,-2 0 1-15,4-19-10 16,3-3 2 0,3-4 11-16,0-4 3 0,0 6-3 15,9 6 1-15,7 6-1 16,-3 6 0-16,1 1 0 15,-1 5 0-15,1 0-1 16,-1 0 1-16,3 0 0 16,-1 11 6-16,1 3 4 15,-1 7 2-15,1-9-3 16,-3 3 1-16,5 4-2 0,0-7 5 16,4 1-1-16,1-6-6 15,2-6 7-15,3-1-1 16,1 0 4-16,-2 0-3 15,-1-8-4-15,-5-5-2 16,-6 1-5-16,-3 1 1 16,-7 3 0-16,1-2-3 15,-6 2-11-15,0 4-60 16,0-1-92-16,-9 0-327 16</inkml:trace>
  <inkml:trace contextRef="#ctx0" brushRef="#br1" timeOffset="-136021.15">16778 15816 201 0,'0'0'520'16,"0"0"-419"-16,0 0 20 15,0 0-66-15,0 0-52 16,0 0 2-16,0 0 3 16,37 0-5-16,-18 5 4 15,-1-1-4-15,1-4 2 16,0 0-3-16,-3 0-2 16,1 0 0-16,-4 0-6 15,-4 0-52-15,-2-6-56 0,-7 3-112 16,0 3-49-1</inkml:trace>
  <inkml:trace contextRef="#ctx0" brushRef="#br1" timeOffset="-135828.67">16780 15968 525 0,'0'0'112'16,"0"0"-75"-16,0 0 97 15,0 0-59-15,0 0-34 16,0 0-28-16,126 3-8 16,-106-3-2-16,-1 0-3 0,-3 0-20 15,-5-8-156 1,0 0-45-16</inkml:trace>
  <inkml:trace contextRef="#ctx0" brushRef="#br1" timeOffset="-134923.09">17440 15717 474 0,'0'0'163'0,"0"0"-78"16,0 0 61-16,0 0-102 15,0 0-13-15,0 0 1 16,87-80-16-16,-60 62 1 16,0 4-5-16,-3 2-5 15,-6 3-4-15,-1 4 0 0,-3 5-2 16,-5-4-1-16,2 4-3 16,-4 0-2-16,1 0-2 15,2 0 3-15,-1 9 4 16,-3 8-9-16,-4 1 9 15,-2 1 7-15,0 4-6 16,0 2-1-16,0 1 4 16,-16 0-2-16,-3 3-2 15,-4 1-2-15,-1-2 1 16,-2 2-13-16,-1-6-7 16,0 3-7-16,-2-10 0 15,2 5 5-15,0-8-24 16,3-2 35-16,4-5-13 15,1-4 12-15,7 2-2 0,2-5-3 16,2 0 18-16,1 0-20 16,5 0 16-16,-3 0 3 15,5-8-9-15,0 1-6 16,0-5 16-16,0 3 1 16,0-1 1-16,9 2-1 15,2-1 2-15,1 1 0 16,-3 2-1-16,-3 6 0 15,3-3 3-15,-5 3-1 16,3 0-1-16,0 0 4 16,-1 0-7-16,-2 0 3 0,3 0-3 15,1 0 9 1,-2 3 10-16,3 8-3 16,0 1-5-16,3 1 4 0,0-3 4 15,2 3-9-15,1-5 5 16,1 2-4-16,1-2 8 15,2-7-2-15,-1 2 2 16,-1-3 1-16,-1 0-1 16,-3 0 1-16,3 0-5 15,-5-4 0-15,0-4-9 16,-5-7 0-16,-3 7-6 16,-3-5-14-16,0 0-95 0,0-1-149 15</inkml:trace>
  <inkml:trace contextRef="#ctx0" brushRef="#br1" timeOffset="-134129.5">17685 15066 311 0,'0'0'170'16,"0"0"-137"-16,0 0 40 15,0 0-33-15,0 0-8 0,0 0 1 16,-22 88 21-16,22-70-35 16,0-4 22-16,0 0-14 15,0-2-20-15,7-6 6 16,8 2-3-16,3-8-2 16,6 0 0-16,3 0 23 15,0 0-25-15,-2 0-6 16,-5 0 1-16,-6 0-1 15,-1-5 0-15,-7 5 0 16,1 0-1-16,-1 0 1 16,1 0-3-16,2 0 3 15,2 9 0-15,-2 1 2 0,0 2-2 16,-4-1 0-16,1 2 0 16,-2-3 4-1,-1 2-4-15,-3 1 1 0,0 1 1 16,0-5 4-16,-5 3-2 15,-8-1 4-15,-4-5 0 16,3 5-2-16,-4-7 6 16,1-4-5-16,-2 5-2 15,1-5-4-15,4 0-1 16,-1 0 0-16,2-5-2 16,5-4-6-16,-4-3-7 15,5-1-1-15,2-1-11 0,4 4-11 16,1-5-42-16,0 8-4 15,0-1-56-15,0 2-73 16</inkml:trace>
  <inkml:trace contextRef="#ctx0" brushRef="#br1" timeOffset="-133872.2">17760 15011 340 0,'0'0'147'15,"0"0"-64"-15,0 0 0 16,0 0-32-16,0 0-24 16,0 0-10-16,0 0-11 15,135-40-5-15,-115 38-1 16,0 2-11-16,0-2-49 15,0 2-30-15,-2-5-72 16</inkml:trace>
  <inkml:trace contextRef="#ctx0" brushRef="#br1" timeOffset="-133145.47">18084 14933 241 0,'0'0'160'15,"0"0"-96"-15,0 0 29 16,0 0-37-16,0 0-22 16,-11 124 6-16,9-92 1 15,-2 4 2-15,2 2 1 16,-4-1-9-16,2-5-20 15,0-1-1-15,-3 0-2 16,3 0-4-16,0-10-8 16,-4 3 2-16,6-4-1 0,-2-4-1 15,2-4 2-15,-1-4-1 16,3-2 1-16,0-2-2 16,0-4 0-16,0 0 0 15,0 0 0-15,0 0-2 16,0 0-5-16,0 0 5 15,0-6 2-15,0-6-7 16,0-4 18-16,0-3-11 16,7 2 18-16,5-1-17 15,-2 2 3-15,3 4-4 16,1-4 1-16,-3 3 6 16,3 6-6-16,1-5 1 15,-1 3-1-15,-1 4 3 16,3-1-3-16,-3 1 0 0,-1 2-2 15,5 3 1-15,-4 0 0 16,1 0 0-16,-3 0 0 16,0 0-12-16,-2 3 12 15,-2 12 2-15,-1 2 2 16,-2 2 8-16,-1-1-5 16,-3 0 2-16,0-2-9 15,0 0 9-15,0 1-9 16,0-8 2-16,-11 3 11 15,-2-1-2-15,-5-4-2 16,-3 0-3-16,2-6 1 0,-6-1-5 16,2 0-2-16,-2 0 0 15,2 0-1-15,3 0 6 16,4-4-3-16,5 0 0 16,6 4 3-16,3-4-5 15,2 4-16-15,0 0-81 16,0 0-179-16,15 4-163 15</inkml:trace>
  <inkml:trace contextRef="#ctx0" brushRef="#br1" timeOffset="-110007.89">18410 15843 553 0,'0'0'23'15,"0"0"-23"-15,0 0 24 16,0 0-2-16,0 0 27 15,0 0-9-15,0 0-6 16,0 0 18-16,0 0-15 16,58 5 27-16,-44-5-31 15,5 0-11-15,-1 0-5 16,5 0-10-16,1 0-6 16,-2 0 0-16,-4 0-1 15,-2 0-1-15,-3 0-26 16,-4 0-44-16,-2 0-91 0,-3 0-17 15,-2 0-261-15</inkml:trace>
  <inkml:trace contextRef="#ctx0" brushRef="#br1" timeOffset="-109656.83">18459 16016 551 0,'0'0'139'0,"0"0"-120"0,0 0 93 15,0 0-32-15,0 0-40 16,0 0-22-16,71-22 0 16,-48 18-11-16,-2 4 2 15,2-4-8-15,-3 4 0 16,-2 0-1-16,-2 0-2 16,-4 0-30-16,-1 0-45 15,1 0-20-15,-5 0-35 16,-1 0-83-16</inkml:trace>
  <inkml:trace contextRef="#ctx0" brushRef="#br1" timeOffset="-109019.53">18653 15642 494 0,'0'0'117'15,"0"0"-79"-15,0 0 113 16,0 0-32-16,0 0-61 16,0 0-21-16,-9-4-5 15,9 4-6-15,0 0 1 16,0 4 10-16,9 8-10 16,4-1-10-16,3 3-7 15,1 2 0-15,7-2-4 16,1 0-3-16,1-2-1 0,2 2 0 15,-1-5-1-15,2 3 0 16,0-1 0-16,-2 1-1 16,-5-6 1-16,-2 2 3 15,-7-4-4-15,-3 1-1 16,-6-2 0-16,-2-1-2 16,-2 2 3-16,0 0 1 15,0 0-1-15,0 2 0 16,0 10 2-16,0-2 0 15,-16 8-1-15,-4 2 4 16,-5 6-5-16,-1-4 0 16,-3 3-1-16,4-3 5 15,5-4-2-15,3-4-1 16,6-4-1-16,3-7-2 16,3 0 2-16,5-5-1 15,0-2-7-15,0 0-27 0,0 0-41 16,0 0-149-16,3-9-125 15</inkml:trace>
  <inkml:trace contextRef="#ctx0" brushRef="#br1" timeOffset="-94637.71">19482 15615 426 0,'0'0'188'15,"0"0"-103"-15,0 0 55 16,0 0-64-16,0 0-49 16,0 0-5-16,0 0-11 0,0-8 1 15,0 6 6-15,0 0 1 16,0 0-3-16,0-3 0 16,0-3-1-16,11-1 4 15,5 0-11-15,2 0-3 16,-1-4-4-16,1 8 1 15,-5 0-1-15,3 1-1 16,-3-1 0-16,0 0-1 16,-1 5-1-16,-1 0 2 15,-2 0-3-15,2 0 1 16,-2 0 1-16,0 0 1 16,2 10 2-16,-3 1-2 15,0 1 0-15,-1 1 1 16,-3 0 0-16,0 2 0 0,1 2 2 15,-5 1-3-15,0 0 6 16,0 0-5-16,0 0-1 16,0 0 2-16,-8 0-2 15,-4 3-1-15,-2-4 1 16,-1 3 0-16,-4 3 0 16,2-2-3-16,-6-3-1 15,3 4-2-15,-1-6 3 16,2 2-6-16,0-2-6 15,0 1 9-15,4-9-3 16,-1 2-3-16,8-6 0 16,-1-3 8-16,0 1-3 0,0 0 1 15,0-2 3 1,0 0-2-16,0 0 0 0,2 0 1 16,-3-2-13-16,3-5 7 15,-3-2 0-15,4 4 2 16,4-8-2-16,0 3-12 15,2 3 17-15,0-4-8 16,0 3 22-16,0-2-9 16,0 2 0-16,10-2 4 15,0 2 1-15,1 5-5 16,0-6 2-16,-2 6 4 16,0 0-3-16,-3-1 2 0,-1 4-4 15,-2 0-1-15,5 0 2 16,-1 0 0-16,-2 0 1 15,5 4 2-15,-3 6 1 16,2 2-4-16,-2-2 4 16,3-1 1-16,2-4-4 15,-1 3-1-15,3 0 3 16,1 3 2-16,3-4-3 16,5-2 5-16,0 0-5 15,-1-5 1-15,-1 4 2 16,-2-4-5-16,-2 0 18 15,-2 0-9-15,-3 0 1 16,-1 0-1-16,-3 0 3 16,2-4-5-16,-6 4 4 15,0-3-5-15,-1 1-2 0,-1 2 1 16,-2 0-7 0,2-3 2-16,0 1-2 0,0 2 0 15,0 0-6-15,-2 0-41 16,0 0-83-16,0 0-77 15,-13 19-181-15</inkml:trace>
  <inkml:trace contextRef="#ctx0" brushRef="#br1" timeOffset="-92072.3">19484 15262 372 0,'0'0'176'16,"0"0"-62"-16,0 0 17 15,0 0-53-15,0 0-21 16,0 0-11-16,0 0-12 16,7-10-7-16,6 8-14 15,6-1-4-15,-2 3 2 16,7-2-3-16,1 2-2 15,0 0-5-15,4 0 0 16,-8 0 1-16,0 0-4 16,-1 0 0-16,-5 0-21 15,-1 0-59-15,-3-1-108 16,-2 1-56-16</inkml:trace>
  <inkml:trace contextRef="#ctx0" brushRef="#br1" timeOffset="-91623.51">19972 15221 292 0,'0'0'224'0,"0"0"-152"0,0 0 40 16,0 0-55-16,0 0 2 16,26-126-19-16,-16 97-3 15,-3 6 2-15,-1 0-14 16,-1 11 10-16,-3-1-19 16,0 11 5-16,-2 2-2 15,0 0-7-15,0 0-6 16,0 0-6-16,0 10-7 15,0 7 0-15,0 10 7 16,0 4 15-16,0 0-6 0,0 5 1 16,0 1 1-1,0-1-5-15,0-4 0 0,0 2 3 16,0-7-5-16,0-4-1 16,0-7-2-16,0-6 1 15,0-4-2-15,0-2-2 16,0 0 2-16,0-4-19 15,0 0-110-15,0 4-185 16,0 1-334-16</inkml:trace>
  <inkml:trace contextRef="#ctx0" brushRef="#br1" timeOffset="-87789.75">20256 15654 622 0,'0'0'116'0,"0"0"8"15,0 0-50-15,0 0-54 0,0 0-9 16,0 0 3-16,0 0-1 16,13 0 3-16,-5 0 5 15,2 0-9-15,2 0-2 16,5 0-3-16,-2 0 0 15,3 0 6-15,0 0-9 16,0 0 5-16,0 0-8 16,-1 0 0-16,-1 0-1 15,-3 0 0-15,-4-3 0 16,-2 3 0-16,-2-4-24 16,-3 2-42-16,-2 2-59 15,0 0-34-15,0 0-53 0</inkml:trace>
  <inkml:trace contextRef="#ctx0" brushRef="#br1" timeOffset="-87409.76">20299 15807 388 0,'0'0'114'15,"0"0"-10"-15,0 0-7 0,0 0-37 16,0 0 12-16,0 0-4 15,21 0-13-15,-8 0-7 16,8-3-8-16,1-2-13 16,3-1-7-16,-4 3-7 15,0-3-8-15,-6 6-4 16,-3 0-1-16,-6 0 0 16,-4 0-11-16,-2 0-22 0,0 6-46 15,0 1-86 1,0 0-96-16</inkml:trace>
  <inkml:trace contextRef="#ctx0" brushRef="#br1" timeOffset="-86005.83">20869 15473 426 0,'0'0'100'16,"0"0"-20"-16,0 0 14 15,0 0-57-15,0 0 19 16,0 0-3-16,22-44-5 16,-9 37-12-16,3-6-12 0,4 6-9 15,0 0 2-15,-5-2-2 16,1 6-1 0,-3 3-3-16,-4 0-6 0,2 0-1 15,-3 0 2-15,3 0-4 16,-3 0-2-16,-1 0-3 15,-1 5 3-15,2 9 0 16,-4-1 3-16,0 2-2 16,-1 3 5-16,-1 2-5 15,-2 6-1-15,0-4 0 16,0 2 0-16,0 2 0 16,0 1 0-16,0-5 5 15,-5 0-2-15,-3 0 0 16,-2-4 2-16,1 5-5 0,-3-6 0 15,-2 1 1-15,-1 0 0 16,-2-4 0-16,2 0-1 16,-1 2 1-16,3-6 0 15,-3 2-1-15,1-2 0 16,-1 2 0-16,1-2 2 16,1-4 2-16,3 2-3 15,3-4-1-15,0-4-1 16,2 0 1-16,-1 0 0 15,3 0 0-15,-4 0 0 16,2 0 1-16,0 0-1 16,-1-4-10-16,1-6 6 15,-1 3 1-15,4-4 1 0,1 3 0 16,0-2 1-16,2 2 0 16,0 4-4-16,0-4 2 15,0 2 3-15,0-3 0 16,0 6 0-16,0-3-2 15,4 1 1-15,2-2 1 16,6 2 0-16,-1 0-1 16,-1 1 2-16,-2-1 1 15,3-1-2-15,-1 3 1 16,0 3-4-16,3-4 6 16,-1 0-3-16,-3 4 0 15,2 0 0-15,-2 0 0 0,0 0-1 16,-1 0 0-16,2 0-3 15,-1 4 4-15,-3 3 0 16,1 8 0-16,-1-1 1 16,2-4 2-16,-4 6-2 15,1-2 2-15,3 4-2 16,1-6 0-16,0 2 0 16,4 0 2-16,1-4-3 15,-1-2 3-15,2 0 3 16,1-4-1-16,0-4 3 15,-1 0 3-15,1 0 9 16,-5 0-4-16,-2 0-1 16,-2 0-1-16,-5-4-3 0,0 0-6 15,1 4 2 1,-3 0-1-16,0 0-3 0,0 0-2 16,0 0-1-16,0 0-1 15,0 0-7-15,0 0-23 16,0 0-29-16,0 8-97 15,-5 3-71-15,-9 3-59 16</inkml:trace>
  <inkml:trace contextRef="#ctx0" brushRef="#br1" timeOffset="-84720.7">21009 14839 541 0,'0'0'91'16,"0"0"31"-16,0 0-37 15,0 0-38-15,0 0-13 16,0 0-13-16,67-28-6 16,-52 28-2-16,1 0-8 15,-3 0-4-15,0 0 1 0,-1 0-2 16,-4 0 0-16,-3 0-5 15,-2 0-37-15,-3 0-31 16,0 0-24-16,0 0 10 16,0 0-38-16,-10 0-114 15</inkml:trace>
  <inkml:trace contextRef="#ctx0" brushRef="#br1" timeOffset="-84070.44">21009 14839 305 0,'40'-2'55'15,"-40"2"27"-15,0 2-29 16,0 2-35-16,0 4 17 16,-2-1 20-16,0 5 11 0,0 1-23 15,0-1-11-15,-2 2 10 16,2-5-22-16,-1 2 0 15,3-4-11-15,0-4-5 16,0-1-1-16,0 2-1 16,0-4-2-16,0 0-1 15,0 0-2-15,0 0 3 16,0 0 23-16,13 0 8 16,-5-9-18-16,3 2-10 0,-2 5 0 15,-2-2-1 1,2 4-1-16,-3 0 3 0,4-5-4 15,-2 5 1-15,1 0 2 16,2 0-3-16,1 0 0 16,-1 0-2-16,-2 0 1 15,-1 5 0-15,2-1 0 16,-3 5-7-16,-1 0 8 16,1-1 1-16,-5 1-1 15,2 4 6-15,-4-3-3 16,0 2 1-16,0 2-4 15,0 0 1-15,0-5 8 16,-4 4-8-16,-5-6 2 0,0 5 3 16,-2-9-5-1,2 6 0-15,-2-4 0 0,0-1 0 16,-1-4 0-16,1 0 1 16,1 0-1-16,1 0-1 15,-2 0 0-15,6 0 3 16,1 0-3-16,-1 0 1 15,3 0-1-15,-1 0 0 16,3 0-3-16,0 0-1 16,0 0-5-16,0 0-31 15,0 2-50-15,0-2-13 16,16 0-47-16,4 0-291 16</inkml:trace>
  <inkml:trace contextRef="#ctx0" brushRef="#br1" timeOffset="-82702.06">21367 14776 150 0,'0'0'310'0,"0"0"-226"16,0 0 4-1,0 0-41-15,0 0-33 0,0 0-4 16,0-1 3-16,0 5 4 16,0 12 29-16,0 1-11 15,0 8-1-15,0-1-8 16,0 2-2-16,0 0-7 15,0 0-3-15,0 2 3 16,-4-2-9-16,2 1-3 16,0-4-3-16,0-5 0 15,-1-6-1-15,1 2 2 16,0-8-2-16,2-2 0 16,0 0 0-16,0-4-1 15,0 4 0-15,0-4-1 0,0 0 1 16,0 0-1-16,0 0 0 15,0 0-2-15,0 0 1 16,0 0 2-16,0 0 2 16,0 0 12-16,0-10 21 15,9 2-21-15,-1-4-9 16,2 3 0-16,1-3-3 16,0 1 0-16,0-1-1 15,0 1 0-15,3 4-1 16,-1 2 0-16,0-4-1 15,0 3 2-15,1 1-3 16,0 5 4-16,-2-3-4 16,3-6 2-16,0 6-1 0,-1-1 1 15,-1 4 0 1,1 0-1-16,-4 0-1 0,1 0 2 16,-2 0 0-16,0 0 1 15,2 0-5-15,-4 6 4 16,2 4-2-16,-5-2 2 15,1 2-2-15,-3 0 6 16,0 2-4-16,-1-4 0 16,-1 2 3-16,0-4 1 15,0 0 2-15,0 0-6 16,0-1 6-16,0 2-4 16,-3-1 1-16,-6 2 3 0,-2-2-1 15,0 2-3 1,-2-8-2-16,1 4 1 0,-3-2 0 15,1 0 0-15,-1 2-1 16,-1 2-1-16,5-1 1 16,0-5 2-16,1 0-1 15,4 0-1-15,0 0 2 16,-1 0-1-16,0 0 1 16,0 0-1-16,-1 0 0 15,-1-5 2-15,-1-2-3 16,2 2-1-16,1 3 0 15,-2-2 1-15,2 0-1 16,-2 2-13-16,1 2-9 16,-4 0-29-16,2 0-58 15,-1 0-17-15,-3 10-33 0,-1 4-65 16</inkml:trace>
  <inkml:trace contextRef="#ctx0" brushRef="#br1" timeOffset="-76350.97">21624 15605 653 0,'0'0'133'0,"0"0"-12"0,0 0-42 16,0 0-58-16,0 0-1 16,0 0 8-16,0 0 0 15,20-4-8-15,-11 1-2 16,6 1-1-16,2-1-5 16,-2-2-5-16,3 4-4 15,-1-6-1-15,-1 6-1 16,-3-3-1-16,-1 4-6 15,-6 0-15-15,-1 0-26 16,-5 0-16-16,0 0-106 0,0 0-44 16,0 5-131-1</inkml:trace>
  <inkml:trace contextRef="#ctx0" brushRef="#br1" timeOffset="-76106.62">21624 15605 514 0,'-4'100'120'0,"4"-100"-42"15,0 0-21-15,2 0-21 16,13 0 27-16,3 0-20 16,0-5-13-16,0 5-4 15,0-5-12-15,0 1-8 16,0-1-6-16,-5 2 0 0,1 0 0 15,-6 2-8 1,1 1-43-16,-3 0-41 0,2-2-81 16,-5-2-28-16</inkml:trace>
  <inkml:trace contextRef="#ctx0" brushRef="#br1" timeOffset="-75777.99">21824 15458 494 0,'0'0'86'16,"0"0"-43"-16,0 0 1 15,0 0-19-15,0 0-17 16,0 0 6-16,52 41-4 15,-41-20 6-15,-2 2 6 16,0 0 20-16,-5 4 0 16,-2-5 11-16,-2 1-16 15,0 0-11-15,0-1-6 16,0-2-10-16,-5-4-7 16,-2 0-3-16,-5-7-13 15,1 0-99-15,-2-4-152 0,-5-2-342 16</inkml:trace>
  <inkml:trace contextRef="#ctx0" brushRef="#br1" timeOffset="-71193.07">21615 15432 116 0,'0'0'358'15,"0"0"-284"-15,0 0 34 16,0 0-38-16,0 0-41 0,0 0-5 15,0 0 2-15,-7-3 0 16,7 3 4-16,0 0 3 16,-2 0-11-16,0 0-9 15,-5 0 0-15,-1 7-1 16,-4 11-3-16,-1 1-5 16,-3-4-1-16,3 5 1 15,-3 1-1-15,3-2-2 16,-1-1-1-16,3-1 0 15,3-4 0-15,-4-2-1 16,3 1-1-16,5-6 2 16,0 2-1-16,-1-3-2 15,3-1 0-15,0 1 1 16,2-1-5-16,0 4-2 16,0-4 5-16,0 2 4 0,13 2-1 15,3-6 1-15,4 5 1 16,-2-2 6-16,1 4-6 15,-1-4 1-15,-5 2-2 16,-1 0 1-16,-3-3-2 16,-3 4 1-16,-4-4-4 15,2-1-67-15,-4 8-71 16,0-2-32-16,0 0-163 16</inkml:trace>
  <inkml:trace contextRef="#ctx0" brushRef="#br1" timeOffset="-69727.61">22186 15494 180 0,'0'0'328'15,"0"0"-221"-15,0 0 76 16,0 0-59-16,0 0-61 16,0 0-13-16,0 0-17 15,-3-10-12-15,3 10-5 16,0 0-4-16,7 0 1 16,10 0-8-16,2 0-1 0,1 0-3 15,1 0 2-15,3-2-2 16,-3 0-1-16,2-5-1 15,-3 0-22-15,1 3-10 16,-6-4-88-16,1 2-118 16,-3 4-51-16</inkml:trace>
  <inkml:trace contextRef="#ctx0" brushRef="#br1" timeOffset="-69207">22561 15466 154 0,'0'0'91'0,"0"0"19"0,0 0-6 15,0 0-51-15,0 0-9 16,46-104-3-16,-39 79-3 15,0-4 38-15,-1-3-31 16,1 0 9-16,-3 0 17 16,3 6-39-16,0-1 19 15,-3 13-36-15,-1 6 4 16,1 4 4-16,-4 3-9 0,0-2-11 16,0 3-3-1,0 0-4-15,0 0-4 0,0 0-8 16,0 8 16-16,0 9 7 15,0 6-4-15,0 4 3 16,0-1-1-16,0 6-3 16,0 0 0-16,-2 2 4 15,0 0 0-15,-1-1 3 16,1 2-5-16,2-3 3 16,0-10-6-16,0 1 0 15,0-10-1-15,0 1 1 16,0-8-1-16,0 1-1 0,0-2-1 15,0 0 2-15,0-1-6 16,0-4 0-16,0 4-34 16,0 1-95-16,0 0-30 15,0-1-22-15,0-4-267 16</inkml:trace>
  <inkml:trace contextRef="#ctx0" brushRef="#br1" timeOffset="-68705.28">22968 15366 239 0,'0'0'266'0,"0"0"-188"16,0 0 41-16,0 0-40 16,0 0-23-1,0 0-4-15,2-4-21 0,7 2-10 16,1 2 10-16,5-3 3 16,3-3-13-16,5 1-7 15,-2 1-5-15,3-4 1 16,-3-1-3-16,-4 9-7 15,-4-5 0-15,-5 1 0 16,-4 4-1-16,-4 0-8 16,0 0-34-16,0 0-61 15,0 0-102-15,-15 9-35 16</inkml:trace>
  <inkml:trace contextRef="#ctx0" brushRef="#br1" timeOffset="-68509.81">22968 15366 288 0</inkml:trace>
  <inkml:trace contextRef="#ctx0" brushRef="#br1" timeOffset="-68320.25">22968 15366 288 0,'38'82'288'0,"-38"-82"-207"0,0 0 35 0,0 0-64 0,0 0-22 15,2 0 13-15,12 0-3 16,3 0-5-16,-1-4-12 16,3 1-3-16,-3-2-3 15,1 5-7-15,-4-4-5 16,-3 2 12-16,0 1-15 15,-5 1 4-15,-1-3-3 16,-2 3-3-16,-2 0 0 16,0 0-4-16,0 0-7 15,0 0-42-15,0 0-78 0,0 0-131 16,0 0-317 0</inkml:trace>
  <inkml:trace contextRef="#ctx0" brushRef="#br1" timeOffset="-66919.17">23548 15165 449 0,'0'0'208'0,"0"0"-62"16,0 0-14-16,0 0-76 16,0 0-33-16,0 0 2 15,41-6-6-15,-22 6-7 16,4 0-9-16,-3-4-1 16,-1 4-1-16,0-1-1 15,-7-2 0-15,0 2 0 16,-5 1-1-16,-5-3-2 15,-1 3 3-15,-1 0 0 0,0 0 0 16,0 0-14-16,0 0 2 16,0 0-5-1,0 0-15-15,-15 0-15 0,-2 0 25 16,-4 0-10-16,0 0 15 16,0 0 6-16,-1 3 3 15,1 6 5-15,4 2 3 16,-1 5-1-16,5-2 1 15,1-5 0-15,4 3-1 16,5-3-2-16,3 1-1 16,0-6-9-16,0-1 4 15,0 2 9-15,14-3-5 16,4 2 10-16,4-4 11 0,-1 4-1 16,0 0-10-1,0 0 2-15,-3 2 1 0,-1 2-4 16,-1-2 6-16,-3 2-7 15,-2 5 6-15,1-4-4 16,-7 1-1-16,0 2 1 16,-2-4-4-16,-3 4 17 15,0 0 5-15,0-3-12 16,0 0 13-16,-3 1 6 16,-7 3-6-16,-7-10-4 15,-1 5-9-15,1-2-5 16,-3 3-5-16,2-9 2 0,2 3-3 15,1-1 1-15,3-2-1 16,4 0 0-16,3 0-1 16,5 0-3-16,0 0-15 15,0-2-7-15,0-1-21 16,0-2-16-16,9-2-61 16,11 0-5-16,5 0-52 15,4-4-258-15</inkml:trace>
  <inkml:trace contextRef="#ctx0" brushRef="#br1" timeOffset="-65989.14">24050 15054 390 0,'0'0'151'0,"0"0"-68"0,0 0 18 16,0 0-59-1,0 0-25-15,0 0 3 0,-2 7 0 16,-1 11 55-16,-2 8-32 16,-1 5-5-16,-1 1-13 15,1 0-5-15,1-4 3 16,0-2-7-16,-2-1-4 16,6-2-6-16,-2-5-5 15,1-8-1-15,0 2 5 16,2-6-5-16,0-3 0 15,0 3-2-15,0-6 2 16,0 0 0-16,0 0 0 16,0 0-1-16,0 0-1 0,0 0-3 15,0 0 3 1,0 0-10-16,7-9 12 0,6-2 11 16,3-1-10-16,2-5-1 15,-1 3-6-15,-1-1 6 16,1 6 0-16,-2 1-5 15,-1 0 4-15,0 4 1 16,-3-1 4-16,-2 4-4 16,3-3 0-16,-2 4 0 15,-1 0 0-15,5 0 0 16,-3 0-1-16,0 0 1 16,0 0-1-16,-2 0-1 15,-2 0-2-15,0 0 3 16,-1 4 0-16,3 6-2 0,3 2 3 15,-2 1 18-15,-1 2-8 16,-5-1-5-16,-4 3-2 16,0-8-3-16,0 3 2 15,0 2 5-15,0-4 5 16,-6 3-11-16,-7-1 6 16,-3-1 3-16,1 1-5 15,-6-1-2-15,2 1 3 16,0-9 1-16,-3 3-7 15,2-2 7-15,-2-4-4 16,-4 0-3-16,3 0 5 16,0 0-4-16,-1 0 4 15,3-8-2-15,1-2-3 16,3-4 1-16,1 7 0 16,3-4-1-16,4 7 3 0,4-1 0 15,1 5-3-15,2-3-2 16,0 3 2-16,2 0-10 15,0 0-25-15,-2 0-66 16,0 3-169-16,-3 8-76 16</inkml:trace>
  <inkml:trace contextRef="#ctx0" brushRef="#br1" timeOffset="-60870.78">23832 15406 61 0,'0'0'151'15,"0"0"-109"-15,0 0 25 16,0 0-37-16,0 0-21 16,0 0 12-16,0 0 21 15,-6 9 2-15,6-9 4 16,0 0-9-16,0 0-4 16,0 0-1-16,0 0-15 15,0 0-5-15,0 0-3 16,0 0-7-16,0 0 6 0,0 0 4 15,0 0-7-15,0 0 0 16,0 0-2-16,0 0-2 16,-3 0 4-16,2 3-5 15,1 1 1-15,-2-2-3 16,2-2-2-16,0 0-6 16,0 0 4-16,0 0-1 15,0 0-10-15,0 0-21 16,0 0-2-16,0 0 28 15,2 0-20-15,-2 0-76 16,0 5-88-16</inkml:trace>
  <inkml:trace contextRef="#ctx0" brushRef="#br1" timeOffset="-59419.57">20594 16495 213 0,'0'0'255'16,"0"0"-175"-16,0 0 17 15,0 0 14-15,0 0-34 16,0 0-11-16,0-18-7 16,0 18-20-16,0-4-8 15,3-2-18-15,7 1 5 16,4 2-5-16,4-6-4 0,2 8-8 15,0-3 0-15,4 4 2 16,1 0-3-16,-2-4 0 16,1 4 1-16,-5 0-1 15,0 0 0-15,-3-5-4 16,-3 5-35-16,-4 0-39 16,2 0-86-16,-2 0-65 15,-1 0-237-15</inkml:trace>
  <inkml:trace contextRef="#ctx0" brushRef="#br1" timeOffset="-59037.72">21105 16365 219 0,'0'0'147'0,"0"0"-53"16,0 0 1-16,0 0-41 15,0 0-8-15,0 0-9 16,60-107 8-16,-55 93-5 16,1 2-1-16,-4 3-16 15,0 4-8-15,-2 5-3 16,0 0-4-16,0 0 0 16,0 0-7-16,0 0-1 15,0 0-6-15,0 0 6 0,0 17 11 16,0 6 0-1,-2 3 5-15,-6 1-4 0,-1 5-1 16,-5-5-1-16,5 4-2 16,3-5-6-1,-2-4-2-15,6-2 0 0,-2-4 0 16,2-6-4-16,-1-2-2 16,2-3-49-16,1 0-82 15,-3-1-33-15,3-1-114 16</inkml:trace>
  <inkml:trace contextRef="#ctx0" brushRef="#br1" timeOffset="-58671.04">20902 16691 441 0,'0'0'152'16,"0"0"-117"-16,0 0 59 16,0 0-16-16,0 0-15 15,0 0 4-15,125-35-33 16,-80 26-1-16,-4-1-12 0,-1 6-12 15,-1-5-3-15,-7 4-2 16,1 1-2-16,-9 4-2 16,-2-3 0-16,-4 3 0 15,-3 0-1-15,-1 0-4 16,-5 0-47-16,-3 0-64 16,-4 0-67-16,-2 0-124 15</inkml:trace>
  <inkml:trace contextRef="#ctx0" brushRef="#br1" timeOffset="-58126.45">21205 16749 536 0,'0'0'54'0,"0"0"9"0,0 0-21 15,0 0-18-15,0 0-9 16,0 0 0-16,-38 62 3 16,38-48 15-16,0-5-20 15,0-1-8-15,0-6-2 16,3 6 2-16,12-4 23 16,1 0-28-16,1-4 23 15,1 2-17-15,0 2 0 16,0-4-2-16,-2 3-1 0,-3 2-3 15,0-1 2 1,-4 1-2-16,0 0 0 0,1-1 2 16,-4 4 1-16,0 2 4 15,1-2-7-15,-3 3 2 16,-2-4 1-16,-2-2 8 16,0 4-6-16,0-5-3 15,0 3 7-15,0 0 11 16,0-2-3-16,-2 2 5 15,-11 0-11-15,-3-4-6 16,1 6 3-16,-1-9-3 0,1 5-5 16,1-5 2-1,1 0-2-15,-1 0-5 0,1 0-2 16,1 0-11-16,1-5-3 16,3 5-3-16,2-5 7 15,1 1 2-15,3 1-48 16,-3-2-44-16,5 3 12 15,0-2-30-15,0 1-182 16</inkml:trace>
  <inkml:trace contextRef="#ctx0" brushRef="#br1" timeOffset="-57862.15">21232 16758 423 0,'0'0'140'0,"0"0"-97"16,0 0 45-16,0 0-35 16,0 0-4-16,0 0-18 15,131-44-24-15,-106 34 10 16,0 1-12-16,-5 0-5 15,-1 0-3-15,2 2-73 16,-2-4-67-16,-1-3-123 16</inkml:trace>
  <inkml:trace contextRef="#ctx0" brushRef="#br1" timeOffset="-57527.05">21818 16462 602 0,'0'0'121'0,"0"0"-66"16,0 0-27-16,0 0-13 0,0 0-1 15,0 0 3-15,56-7-8 16,-36 2 0 0,-3 5-9-16,0 0 0 0,-5 0-28 15,-2 0-59-15,-6 0-60 16,-4 0-76-16</inkml:trace>
  <inkml:trace contextRef="#ctx0" brushRef="#br1" timeOffset="-57325.54">21838 16673 569 0,'0'0'73'16,"0"0"-22"-16,0 0 35 15,0 0-73-15,0 0-5 16,116-26-8-16,-87 20-5 16,3-2-32-16,3 2 1 15,3-2 32-15,-3 1-129 16,-4-4-268-16</inkml:trace>
  <inkml:trace contextRef="#ctx0" brushRef="#br1" timeOffset="-56701.17">22387 16142 680 0,'0'0'74'16,"0"0"-73"-16,0 0 39 16,0 0 0-16,0 0-15 0,-5 134 8 15,3-94 0 1,-2 0 9-16,2-4-9 0,-5 1-14 16,7-7-8-16,-1-8 1 15,1-4-10-15,0-9 3 16,0 0-5-16,0-9-3 15,0 0-1-15,0 0-2 16,0 0-2-16,0 0-3 16,12-9 11-16,3-10 29 15,5-3-29-15,0 2-1 16,0 4 0-16,3 0 2 16,-3 5-1-16,0 4 0 15,0-3 0-15,0 6 0 16,-2 4 1-16,0 0-1 15,-3 0 0-15,-3 0 0 0,-2 0-6 16,-1 5 6-16,1 11 0 16,-4-1 11-1,-4-1-5-15,1 3 3 0,-3 0 3 16,0 1-3-16,0-4 6 16,-16 4 5-16,-6-6 3 15,-5 2-11-15,-2-3-3 16,-2-4-6-16,0-2 1 15,2-5-4-15,2 0 0 16,2 0 0-16,8 0-2 0,0-12-23 16,9-7-28-1,2-8-68-15,3 8-192 0,-4 3-347 16</inkml:trace>
  <inkml:trace contextRef="#ctx0" brushRef="#br1" timeOffset="-53253.23">20378 16204 433 0,'0'0'59'16,"0"0"-27"-16,0 0 57 15,0 0-52-15,0 0 27 16,0 0-10-16,23 107-22 0,-21-79 22 16,-2 3-12-1,2 8-18-15,0-1-1 0,-2 4-3 16,2 4-3-16,1-2-3 16,1-4-4-16,2 0-2 15,1 0 0-15,3-8-1 16,-4 0-3-16,3-1-3 15,-3-5 0-15,4-4-1 16,-2-2 0-16,1 1 0 16,3-4 0-16,-4 3 2 15,1-4-2-15,-2 2 2 16,-2-4-2-16,1 0 1 16,-1-2-1-16,-1-2 0 15,0-6 0-15,-1 4-3 16,6-2-1-16,0-2 2 0,-1-4 0 15,2 5 2-15,1-2 3 16,-1 1-3-16,2-4 1 16,-1 2-1-16,3-2 0 15,-1 5 0-15,0-5 7 16,3 0-5-16,1 0-1 16,3 0 1-16,1 0-1 15,-2 0 0-15,-1 0 1 16,1 0-1-16,-2 0 2 15,-2 0-3-15,1 0 0 16,-4 0-1-16,0 0 2 16,3 0-1-16,-2 0 0 15,-1 0 0-15,0 0 0 16,1 3 0-16,1 1 0 0,-1 1 1 16,3 0-1-16,-1-1 1 15,3 4-1-15,0-2 3 16,-2 3-3-16,-3-5 1 15,0-1 1-15,1 4-2 16,0-4 1-16,-2 6-3 16,-1-4 3-16,1 3-2 15,-1-3 1-15,-2 4 0 16,0-4-1-16,-2 2 1 16,-1 0 2-16,3 5 0 15,-4-6-1-15,2 6 1 16,-1-3 2-16,1-4-3 15,-3 2-1-15,3 0 1 0,-2 1 1 16,3-4 2-16,1 6-2 16,0-7 2-16,2 2-1 15,2 4 0-15,1-4 3 16,-1-1-5-16,5-1 0 16,-3 2 2-16,8-5-2 15,2 2 2-15,-1-2 3 16,5 0-4-16,0 0-2 15,3 0 5-15,1 0-2 16,-1-10 0-16,0 1-2 0,0 0 2 16,1-3-3-1,-4 2 0-15,0 0 0 0,0-7-1 16,-2 8 1-16,0-3 3 16,0-2-3-16,-2 3 0 15,2-1 1-15,0 3 0 16,4-4-1-16,-2 4-1 15,1-4 1-15,-1 8 0 16,-3-4 1-16,1-1-1 16,-1 2 0-16,2-1 0 15,1 0 0-15,-3-1 0 16,6-2 2-16,-4 2-3 16,6-2 2-16,-2 2-1 15,-1 3 1-15,-2 0-1 16,0-5 0-16,-3 8 0 0,-4-2 1 15,3-2-1-15,-5 4 1 16,2-1-1-16,1-4 0 16,-3 6 0-16,1-2 0 15,-2-1 0-15,-1 3-1 16,-1-6 1-16,1 5 0 16,0-3 0-16,-3 0 2 15,4 2 0-15,0-9-2 16,3 7 1-16,2-7 2 15,2 0 0-15,0 0-3 16,-2-4 2-16,4-5 0 16,-6 6-1-16,-2-1 0 15,-2 2 0-15,-2-3 1 16,-3 5-1-16,3-4-1 0,-5 4 0 16,0 2 0-16,1-2 0 15,-4 1 1-15,1-4 0 16,-2 3 3-16,4-4-4 15,-2-3 5-15,1 2-5 16,1-8 2-16,3 4-1 16,0 0 0-16,-3 2 0 15,-3 3-1-15,0-1 1 16,-4 3-2-16,-3 3 2 16,3 3 0-16,-4-7 0 15,0 3-1-15,0 0 0 16,0 1 0-16,0-6 0 15,0 1-3-15,0-3 3 0,-7-2 1 16,-3 1-1-16,0 0 0 16,-1 0-4-16,-1 4 4 15,-3 0 0-15,-1 4 2 16,-1 0-2-16,0 2-5 16,0 3 5-16,1 0 2 15,1-1 1-15,1 2-3 16,-1 0 1-16,-1 2-3 15,1-2 4-15,-3-2-3 16,0 6 2-16,-2-5-2 0,-2 6 0 16,1 1-1-1,-3 2 2-15,0-3 0 0,-3 3 0 16,-4 0 2-16,2 0-5 16,-3 0 3-16,3 0 0 15,3 0 3-15,1 0-3 16,0 0-1-16,1 0 0 15,4 0 1 1,1 0 0-16,3 0-1 0,-5 0 1 16,1 0 0-16,-3 0 0 15,-1 5 0-15,2 3 0 16,-1-4-1-16,0 1-1 16,-2 4 2-16,0-1 0 15,3-4 0-15,-3 6 0 16,6-6-1-16,-4 2 1 0,3 2 0 15,0-4 0-15,2 1 0 16,-2 0-1-16,-4-1 1 16,-1 4-1-16,0-6 1 15,-1 2-3-15,1 0 2 16,1-4 1-16,-1 4 0 16,1 0 1-16,-1-4-1 15,2 0-1-15,2 0 1 16,0 0 0-16,3 0 1 15,3 0-1-15,-3 0 0 16,5 0-1-16,-1 0 1 16,1 0 0-16,2 0-1 15,-3-4 2-15,4 4-4 16,-4-4 6-16,1 0-3 0,-3 4 0 16,1-4 0-16,-4 4 0 15,4-2 0-15,3-3-2 16,-1 5 2-16,3 0 0 15,0 0 0-15,-1 0 0 16,3-3 2-16,-4 3-2 16,-1-6 0-16,1 3 0 15,1 3 0-15,1-5-2 16,-2 1 2-16,-3 4 0 16,-1-4 0-16,2 4 0 15,-1 0 0-15,2 0 0 16,-3 0-1-16,0 0 0 15,0 0 2-15,1 0-1 0,1 0 0 16,4 0 0-16,-1 0 0 16,-4-4 1-16,-1 0-1 15,0 2 0-15,-4-2 0 16,0 0 0-16,-1 4 0 16,4 0 0-16,1-6 0 15,-1 4 0-15,0 0 0 16,-1-3 0-16,1 5 1 15,-3-3 0-15,-1-1-2 16,2 4 1-16,1 0 0 16,1 0 0-16,0 0 0 15,7 0 0-15,-4 0 1 0,4 0-1 16,2 0 2 0,-4-5 0-16,2 4-4 0,-3 1 0 15,-4 0 2-15,7 0 4 16,-4 0-4-16,1 0 0 15,1 0-4-15,2 0 4 16,-1 0 0-16,-1 0 0 16,-1 0 4-16,-1 0-4 15,1 0 0-15,0 0 0 16,2 1 0-16,0 4-5 16,2-1 5-16,2-1 0 15,-1 2 3-15,5-5-3 16,-4 2 0-16,3 0-3 0,-3-2 8 15,2 2-5 1,-1-2 0-16,2 4 0 0,-3-4 0 16,0 0-2-16,-3 4 4 15,2-4-4-15,0 0 2 16,-4 0 0-16,0 0 0 16,1 4-1-16,3-4 0 15,-3 2 1-15,0 0 0 16,0 0 0-16,0 2 0 15,-1 0-1-15,1 0 1 16,3 1 0-16,-4-5 0 16,1 5 0-16,-3 2 0 15,-1-2-1-15,-1 5 1 16,1-2-1-16,-1 2 1 0,3 3 0 16,4-1 0-16,0 3-3 15,2-1-1-15,3 3-7 16,2 0-55-16,-2 1-61 15,1-4-108-15,-4 4-239 16</inkml:trace>
  <inkml:trace contextRef="#ctx0" brushRef="#br1" timeOffset="-49138.16">21533 17513 381 0,'0'0'100'16,"0"0"-50"-16,0 0 2 15,0 0-34-15,0 0-10 16,0 0 12-16,0 0 16 16,0 0 8-16,0-5-6 15,0 5 1-15,0 0 0 16,0 0-8-16,0 0-7 0,0 0-6 15,0 0-7-15,0 0-3 16,0 0-3-16,2 0 3 16,11-5 9-16,4 5-1 15,7-4-2-15,-5 0-9 16,2 3-3-16,-3-3-1 16,-5 0 0-16,0 4-1 15,-6 0-3-15,-2 0-22 16,-1 0-56-16,-2 0-65 15,0 0-118-15</inkml:trace>
  <inkml:trace contextRef="#ctx0" brushRef="#br1" timeOffset="-48600.6">21906 17391 107 0,'0'0'419'16,"0"0"-373"-16,0 0-7 16,0 0 5-16,0 0-25 15,0 0 9-15,-19 36 1 16,17-26-11-16,2 2 12 15,0-6-23-15,0 3 18 0,0-6-20 16,0 1 12 0,9-2-16-16,3-2 27 0,5 0-18 15,0 0-9-15,4 0 31 16,-1 0-32-16,-2 0 5 16,-2-9 17-16,-3-1-22 15,0-3 0-15,0-1 5 16,-4 0 1-16,1-5-6 15,-6 4 9-15,-2-2-7 16,0-2-2-16,-2-3-23 0,0 3 12 16,0-2-15-1,-4 3-33-15,-10 4 21 0,1 6 8 16,-3 2-7-16,-1 6 9 16,1 0-7-16,-2 0 27 15,0 0 6-15,3 6-2 16,-1 11 2-16,3 6 1 15,1 3-3-15,2 0-6 16,3 3-45-16,5-8-19 16,2 2-83-16,0-9-188 15</inkml:trace>
  <inkml:trace contextRef="#ctx0" brushRef="#br1" timeOffset="-48284.45">22267 17397 567 0,'0'0'106'16,"0"0"-86"-16,0 0 55 16,0 0-42-16,0 0-9 15,0 0-11-15,-72 125-8 16,58-107-2-16,8-4-3 0,-2-2 0 16,7-6-40-16,1-6-80 15,0 0-101-15</inkml:trace>
  <inkml:trace contextRef="#ctx0" brushRef="#br1" timeOffset="-47453.21">22476 17119 442 0,'0'0'120'16,"0"0"-79"-16,0 0 27 16,0 0-14-16,0 0-42 15,0 0 0-15,56-49 14 0,-41 45 13 16,1 0-24 0,-3 4-8-16,-1 0-7 0,-4 0-9 15,-1 4 4-15,-3 9 5 16,-3 4 15-16,-1 7 5 15,0-2-9-15,0 5-2 16,0-1-6-16,-3 2 0 16,-10-2 3-16,-3-5-1 15,-1 4-1-15,-2-4-1 16,1-1-1-16,-1-5-2 16,0-4 3-16,3-4-2 15,1-2-1-15,5 0-6 16,-2-5-1-16,5 0 3 0,1 0-20 15,1-5-21-15,3-7 27 16,2-7 10-16,0 1-19 16,0 4 22-16,0 2 5 15,7 3 10-15,1 0-4 16,4 3 0-16,1-2-4 16,-2 4-2-16,1 4 0 15,-2 0-2-15,-1 0 0 16,3 0-5-16,-4 0 7 15,1 4 0-15,-2 6 0 16,2 3 11-16,-2-4 0 16,1 3-4-16,2 2 7 0,-1-6 7 15,3 2-7 1,2-2 1-16,-1-4-9 0,1-2 9 16,1-2-4-16,-1 0 4 15,-1 0 8-15,1 0-9 16,-3 0-1-16,0-6 12 15,-2-6-15-15,-4 6-8 16,-1-2 5-16,-4-1-7 16,0 9-7-16,0 0-23 15,0 0-71-15,0 0-105 16,-2 0-280-16</inkml:trace>
  <inkml:trace contextRef="#ctx0" brushRef="#br2" timeOffset="-33425.05">1631 16798 79 0,'0'0'436'15,"0"0"-352"1,0 0 43-16,0 0-9 0,0 0-50 16,0 0-13-16,0 0-25 15,0-8 3-15,0 20-3 16,0 8-16-16,-2 6-6 15,-3 0-2-15,1 6 0 16,1 3-2-16,3 0-3 16,0 5 0-16,0-4 0 15,0 5-1-15,0-10 0 16,0-1 0-16,3-5 0 16,3-7-1-16,3-3 0 15,-2 0-1-15,0-11-1 16,1 2-1-16,-1-2 2 0,-1-4-5 15,0 0 5-15,-5 0 2 16,4 0 3-16,0 0-3 16,3 3 0-16,0-3-2 15,-2 0 2-15,2 0 0 16,4 0 1-16,1 0 2 16,8 0-2-16,0 0 2 15,2-3-2-15,2-3 1 16,-1 2-2-16,-3 0 0 15,3 4 0-15,-2-4 0 16,-5 4 0-16,1 0 0 16,1-4 0-16,-8 4 0 15,-1 0 0-15,-5 0-2 0,-2 0-28 16,-3 0-56-16,0 0-58 16,0 0-72-16,-3-2-150 15</inkml:trace>
  <inkml:trace contextRef="#ctx0" brushRef="#br2" timeOffset="-33098.93">1670 16987 327 0,'0'0'178'16,"0"0"-131"-16,0 0 23 16,0 0-34-16,0 0-4 15,0 0 3-15,6-19-4 16,11 15 11-16,1 4-4 16,8 0-6-16,2 0-12 15,1 0-14-15,4 0-6 16,-6 0 4-16,-4 0-3 15,-2 0-2-15,-8 0-1 16,-3 0-24-16,-4 0-71 16,-6-3-48-16,0 0-75 15</inkml:trace>
  <inkml:trace contextRef="#ctx0" brushRef="#br2" timeOffset="-32849.08">1639 16749 493 0,'0'0'68'16,"0"0"-48"-16,0 0 20 0,0 0-3 15,0 0 6-15,0 0-14 16,116-4-21-16,-82 8 0 15,-3 0-6-15,-2-4 3 16,-4 0-5-16,-1 0-6 16,-5 0-90-16,-2-9-166 15</inkml:trace>
  <inkml:trace contextRef="#ctx0" brushRef="#br2" timeOffset="-32339.92">2357 16593 29 0,'0'0'379'0,"0"0"-292"16,0 0-10-16,0 0-20 16,0 0-20-16,0 0-21 15,-15 40 13-15,-3-14 13 0,0 6 0 16,1 0-15-16,-3 3 1 15,6 1-7-15,0 4-2 16,4 4-8-16,5-4-7 16,3 6-2-16,2 2 0 15,0-3 2-15,0-6-4 16,9-2 2-16,11-5-1 16,4-2-1-16,3-2 1 15,2-2 4-15,-3-5 1 16,1-1-6-16,-3-11 3 15,-2 3-3-15,-5-7 0 16,-9 0-6-16,2-1 3 16,-7-4-53-16,1 0-68 15,-4 0-18-15,0 0-103 16</inkml:trace>
  <inkml:trace contextRef="#ctx0" brushRef="#br2" timeOffset="-31799.36">2583 16798 301 0,'0'0'148'0,"0"0"-72"16,0 0-15-16,0 0-44 0,0 0 10 15,0 0 6-15,-13 68-6 16,10-46 8-16,3 5 3 16,0-1-5-16,0 6-7 15,0-6 2-15,0 6-14 16,0-1-1-16,0-4 0 16,0-1-2-16,0 1-5 15,0-4-1-15,0-5 0 16,0-1-2-16,0 0-1 15,0-7 2-15,0 0-3 16,0-3-1-16,0-2 0 16,2-1-1-16,3-4 1 15,-1 0-6-15,1 0 2 0,2 0-9 16,1 0 13 0,1 0 8-16,1 0 10 0,2 0-15 15,-1 0 3-15,3 0 3 16,1 0-6-16,-3 0-1 15,-2 0-2-15,3 0 1 16,-6 0 0-16,1 0-1 16,2-4 0-16,-2-1 0 15,1 2 0-15,-4-1-16 16,2 2-76-16,-1-2-10 16,-2 4-15-16,-2 0-14 15,-2-4-129-15</inkml:trace>
  <inkml:trace contextRef="#ctx0" brushRef="#br2" timeOffset="-31524.1">2484 17074 481 0,'0'0'91'16,"0"0"-27"-16,0 0 6 16,0 0-42-16,0 0 21 0,0 0-12 15,54-34-12 1,-31 28-17-16,-1-6-1 0,4 2-5 16,1-3-2-16,2-6-1 15,-4-3-82-15,-4 0-93 16,3-8-174-16</inkml:trace>
  <inkml:trace contextRef="#ctx0" brushRef="#br2" timeOffset="-31169.53">2754 16455 450 0,'0'0'78'16,"0"0"-59"-16,0 0 1 16,0 0 29-1,0 0 8-15,60 120-8 0,-31-66 10 16,-2 8-13-16,4 5-17 16,-2-3-6-16,-4 2-13 15,-2-4-2-15,-6 0 1 16,-5-4-3-16,-7 5 6 15,-2-10-1-15,-3 2-3 16,0-6-3-16,0-6-4 0,0-2 1 16,0-9-1-1,0-6-1-15,0-9-3 0,0-7 2 16,0-5-8-16,0-5-40 16,0 0-38-16,0 0-37 15,0-19-76-15</inkml:trace>
  <inkml:trace contextRef="#ctx0" brushRef="#br2" timeOffset="-30875.16">3283 17096 492 0,'0'0'204'16,"0"0"-164"-16,0 0 46 15,0 0-57-15,0 0-1 16,0 0-14-16,82-7-1 16,-62 7-8-16,-2 0-5 15,-2 0 0-15,-6 0 0 16,-5 0-30-16,0 0-62 15,-5 0-52-15,0 0-36 16</inkml:trace>
  <inkml:trace contextRef="#ctx0" brushRef="#br2" timeOffset="-30634.77">3265 17244 328 0,'0'0'279'0,"0"0"-273"16,0 0 118-16,0 0-35 15,0 0-24-15,0 0-29 16,122 14-17-16,-99-14 3 16,-4 0-13-16,-5 0-7 15,-3 0-1-15,-4 0-1 16,-2 0-6-16,-1 5-89 0,-4-5-149 15,0 0-336-15</inkml:trace>
  <inkml:trace contextRef="#ctx0" brushRef="#br2" timeOffset="-27830.47">22133 14265 356 0,'0'0'103'0,"0"0"-36"15,0 0 18-15,0 0 11 16,0 0-31-16,0 0-21 16,0 0-5-16,-26-7-10 15,13 7-3-15,-2 0-6 0,-5 0-4 16,-5 7-5-16,-8 9 3 16,-3 4 0-16,-1 2-8 15,1 2-4-15,5-2-2 16,2-1 0-16,6-6-1 15,7-2 1-15,8-8-2 16,3-3-9-16,5-2-25 16,0 0-29-16,2 0 32 15,22-2 28-15,4-12 5 16,-1 0-28-16,4-4 27 16,0-2 1-16,2 5 0 15,-1 1-6-15,-10 2 6 16,-2 5 7-16,-9 3-5 0,-6 4-3 15,-5 0 1 1,0 0-7-16,0 2 4 0,-12 14 3 16,-10 4 14-16,-9 2-9 15,2-1-5-15,5-7-12 16,5-1 4-16,9-6 4 16,7-5 2-16,3-2-13 15,0 0-20-15,32 0 26 16,9-4 9-16,18-10 11 15,1-2-11-15,-2 2 4 16,-4-3 2-16,-13 3-6 16,-7 4 2-16,-12 5-2 15,-13-2 0-15,-9 5-30 16,-6-1-103-16</inkml:trace>
  <inkml:trace contextRef="#ctx0" brushRef="#br2" timeOffset="-26267.45">4232 16811 347 0,'0'0'158'15,"0"0"-97"-15,0 0 44 16,0 0-40-16,0 0-1 16,0 0-3-16,0 0-19 15,-65-9 16-15,43 9-15 16,-2 0 3-16,-3 0-24 15,3 2-11-15,0 5 1 16,3 7-1-16,1-2-8 0,1 3 0 16,2 2-2-16,2 2-1 15,-1-1 1-15,3 5-1 16,1 2 0-16,6-3-2 16,1 6 1-16,3 2 1 15,2-2 0-15,0 3-2 16,0-9-1-16,2 0 1 15,11-8-5-15,6 0 3 16,3-6-3-16,3-4-3 16,6-2 8-16,2-2 4 15,5 0 3-15,0 0 8 16,-5-6-13-16,-4-6-3 0,-9 2 3 16,-5 1-1-16,-6 0 7 15,-4-4-5-15,-5 4 0 16,0 1 5-16,0-6 5 15,0-1-11-15,-8 3-1 16,-10 2-9-16,-7 3 1 16,-2-4-3-16,-4 8-3 15,0 3-8-15,4 0 21 16,7 0-14-16,6 0 16 16,6 14-36-16,6-1 1 15,2 8-18-15,0 3-40 16,0-3-10-16,13 2-46 0,13-9-210 15</inkml:trace>
  <inkml:trace contextRef="#ctx0" brushRef="#br2" timeOffset="-25725.61">4408 17103 505 0,'0'0'132'16,"0"0"-79"-16,0 0-5 15,0 0-46-15,0 0 5 0,0 0-1 16,0 0-3-16,7 0 1 16,-3 0 14-16,3 0-8 15,-6-5 18-15,2 3 10 16,-3-1-2-16,0-1-13 16,0 4 2-16,0 0-7 15,0 0-15-15,-6 0-2 16,-1 0 13-16,1 7-11 15,3 3-5-15,2-1 2 16,1-4-32-16,0-1-100 16,0-4-42-16,10 0-193 15</inkml:trace>
  <inkml:trace contextRef="#ctx0" brushRef="#br2" timeOffset="-23325.7">4671 16932 276 0,'0'0'252'16,"0"0"-205"-16,0 0 40 0,0 0-28 15,0 0-12-15,0 0-3 16,20-112-6-16,-7 94-6 16,1 0 7-16,-1 1-12 15,3-1-11-15,-4 9-6 16,5 0 1-16,-2 4-7 16,2 5 1-16,0 0-5 15,-3 0-1-15,1 0-2 16,-1 14-2-16,1 4 5 15,-3-4 9-15,-4 4-7 16,-2-4-2-16,-1 2 6 16,-3-2 2-16,-2-4-5 15,0 2-3-15,0-2 2 16,0-2 4-16,0 6-5 0,-7-2 5 16,-5-2-4-16,-4 9-1 15,1-2 1-15,-2 5-2 16,0 0 0-16,-1 4 1 15,0 3-2-15,-2 0-3 16,3 3 4-16,3-1 0 16,0-3-1-16,4-7 0 15,1-2-2-15,1-5 1 16,4-6 2-16,2-4 0 16,2-4 0-16,0 0 0 15,0 0 0-15,0 0 0 16,0 0-1-16,0 0-1 15,0 0 0-15,0 0 2 16,0 0 4-16,0 0-1 0,0 0 0 16,0 0 1-16,2 0 4 15,6-4 1-15,0 0-5 16,-1 4 1-16,1-4-4 16,4-3 0-16,-1 4 2 15,4 3 0-15,3-4 2 16,0 4-2-16,2 0 5 15,0 0-1-15,3 0-4 16,-1 0 4-16,2 0-3 16,-1 0 0-16,-1 0 1 15,-1 0 4-15,-8 4-8 0,-3-4 0 16,-4 3 4 0,0-3-1-16,-4 0 5 0,-2 0-6 15,0 0 7-15,0 0-1 16,0 0 3-16,0 0-4 15,0 0-3-15,0 0-5 16,0 0-2-16,0 0-10 16,0 5-3-16,0-3-26 15,0 6-58-15,0-4-126 16,0 2-29-16</inkml:trace>
  <inkml:trace contextRef="#ctx0" brushRef="#br2" timeOffset="-20335.79">4768 16447 117 0,'0'0'109'16,"0"0"61"-16,0 0-67 15,0 0-33-15,0 0 9 16,0 0 0-16,0 0 5 0,-6-16-6 16,6 16-24-16,0 0-13 15,0 0-16-15,0 0-14 16,0 0-11-16,3 0 4 16,15 0 5-16,4 0-4 15,0 2-4-15,0 1 3 16,1-3-4-16,-3 5 0 15,2-5 1-15,-4 0-1 16,-3 0 0-16,-2 0-3 16,-1 0-32-16,-2 0-85 15,-6 0-78-15,-4 0-153 16</inkml:trace>
  <inkml:trace contextRef="#ctx0" brushRef="#br2" timeOffset="-19701.01">5109 16329 337 0,'0'0'90'15,"0"0"-34"1,0 0-31-16,0 0-1 0,0 0 11 16,0 0-5-16,-3 68 5 15,3-50 8-15,0 3-10 16,0-2 0-16,9 3-14 15,0-4 8-15,0 0-3 16,4-4-10-16,-2 2 5 16,1-10 0-16,1 2-4 15,-1-8-2-15,0 0-12 16,5 0 17-16,-5 0 2 16,3 0-8-16,2-3 13 15,-4-11-21-15,-4-1 5 0,2 3 2 16,-5-6 1-1,-1 0-2-15,0 0-2 0,-5 0-2 16,0 0-4 0,0 4 3-16,0-7-2 0,-16 2-2 15,-2 1 0-15,-3 1 0 16,1 3-2-16,-4 5-4 16,1-4-3-16,2 3-2 15,3 10-25-15,1 0 12 16,1 0 14-16,3 0-18 15,-1 14-4-15,5 4-14 16,5 5 11-16,2 3-16 16,2-5 3-16,0 4-29 15,0-4-7-15,15 2-95 0,5-9-200 16</inkml:trace>
  <inkml:trace contextRef="#ctx0" brushRef="#br2" timeOffset="-19171.43">5454 16485 188 0,'0'0'113'15,"0"0"-10"-15,0 0-28 16,0 0-30-16,0 0-2 15,0 0 19-15,0 35-6 16,-5-12-8-16,-2-5-13 16,4 4-17-16,-5-7-10 15,0-1-7-15,3-2 1 16,-1-7-2-16,1 7-16 16,3-12-77-16,-2 0-33 15,4 0-226-15</inkml:trace>
  <inkml:trace contextRef="#ctx0" brushRef="#br2" timeOffset="-17454.2">5537 16325 470 0,'0'0'77'16,"0"0"-23"-16,0 0-7 15,0 0-5-15,0 0 1 16,0 0 0-16,44-37 0 0,-30 30-1 16,-2 2-12-16,7-1-9 15,-4 6-1-15,1-4-9 16,1 4-4-16,-1 0-5 15,-1 0-2-15,1 0 0 16,-5 0 0-16,0 10 0 16,-4-2 8-16,-4 3-7 15,-1 1 0-15,-2 1 0 16,0 6 2-16,0-2 18 16,-15 2-21-16,-2-4 7 15,-1 6-7-15,1-5 0 16,1 2-3-16,1-4-9 15,3 0 8-15,4-6 0 16,3 0 3-16,5 2-5 16,0-6 0-16,0-4-3 0,0 5-1 15,2 0 4-15,6-1 3 16,7-4 3-16,0 0 2 16,1 0 2-16,1 0-1 15,-1 0-3-15,0 3 0 16,-3-3 2-16,0 0-2 15,-1 0 1-15,-1 0 0 16,0 0-2-16,-2 0-4 0,0 0-26 16,-3 0-81-1,-1 0-7-15,2 0-7 0,0 0-231 16</inkml:trace>
  <inkml:trace contextRef="#ctx0" brushRef="#br2" timeOffset="-17123.09">5964 16517 208 0,'0'0'358'16,"0"0"-297"-16,0 0 59 15,0 0-66-15,0 0-35 16,0 0-2-16,-2 0-8 16,0 3-3-16,2 4 2 15,0-7-7-15,0 0-1 16,0 0-10-16,0 0-11 15,0 0-68-15,0-7-80 16,4-5-216-16</inkml:trace>
  <inkml:trace contextRef="#ctx0" brushRef="#br2" timeOffset="-16510.86">6154 16208 235 0,'0'0'169'0,"0"0"-78"16,0 0-24-16,0 0-26 16,0 0 13-16,0 0 7 15,0 54-17-15,0-32 15 16,-3 1-21-16,1-1-15 15,0 0 4-15,2 2-5 16,0-9 0-16,0 4-8 16,0-1-4-16,0-4-1 15,0-5-1-15,7 3-1 0,1-1-3 16,2-7-1-16,2 4 2 16,1-2-3-16,0-2 3 15,-1 0-1-15,0-4-2 16,-1 0-2-16,1 0 4 15,-4 0 7-15,1 0-11 16,0 0-2-16,-2 0 2 16,0 0 2-16,-3 0-2 15,2 0 1-15,-1 0-1 16,0-4 2-16,-3 4-2 16,-2-4-29-16,0 2 7 15,0 0-12-15,0 0-3 16,0-2-82-16,0 4-11 0,0 0-19 15,0-4-184-15</inkml:trace>
  <inkml:trace contextRef="#ctx0" brushRef="#br2" timeOffset="-16230.61">6103 16356 332 0,'0'0'168'16,"0"0"-103"-16,0 0-16 0,0 0-15 16,0 0 48-16,0 0-26 15,73-24-2-15,-46 21-22 16,0-1-15-16,-6-1-14 15,-2 5-3-15,-5 0-10 16,-4 0-67-16,-3 0-69 16,-7 0-65-16</inkml:trace>
  <inkml:trace contextRef="#ctx0" brushRef="#br2" timeOffset="-5737.58">17665 13311 488 0,'0'0'64'0,"0"0"-55"16,0 0 18-16,0 0 15 15,0 0-3-15,0 0 4 16,0 0-9-16,0 0 6 15,95-85 7-15,-87 81-12 16,-2 0-14-16,-1 4-9 16,-3-1-3-16,2 1-4 15,6 0 0-15,1-3 3 16,-1 3-5-16,4 0-2 16,4 0 2-16,2 0-2 0,7 0 0 15,-2 0 1 1,4 0-2-16,0 0 1 0,2 0-1 15,0 0 2 1,0 0 1-16,-4 0-3 0,0 0 0 16,-3 0-2-16,-2 0 2 15,3 3 2-15,0-2-2 16,-6 3-2-16,4-1 2 16,-1 1 0-16,1-1 0 15,-2 4 0-15,4-2 0 16,2 2 0-16,-3 0 0 15,1 0 2-15,-3 0-2 16,0 0 0-16,3-2 0 16,-2 6 0-16,-3-6 0 15,4 4 0-15,0-2 0 0,1-2 1 16,2 3-1-16,2-4 1 16,-1 0-1-16,3-2 0 15,1-2 2-15,2 0-2 16,-3 0 0-16,-2 0 1 15,2 0-1-15,-3 0 1 16,2 4-1-16,-4-1-1 16,-3 0 1-16,-2 3 1 15,5-4-1-15,-2 1 0 16,2 2 1-16,3-3-1 16,3 2 0-16,-1 0 0 15,1 0 0-15,8-2 0 0,-3 0 0 16,-1-2 2-16,2 1 0 15,-4-1-4-15,-1 3 2 16,-4 1 0-16,0-3 0 16,-4 2 0-16,5 1 0 15,-1 1 2-15,2-2-2 16,0-1 0-16,6 2 1 16,1-2-1-16,4 1 0 15,1 0 0-15,-2-1-1 16,-1 0 1-16,-3 0-2 15,-4 1 2-15,-2-3 0 16,-2 3 2-16,0-1-2 0,1 0 0 16,-2 0-2-1,3 0 2-15,3-2 0 16,-1 0 0-16,3 0 2 0,2 0-2 16,-3 0-2-16,3 0 2 15,0 0 2-15,-4-8-2 16,1 0 0-16,-4 1 0 15,-2 2 0-15,0 1 0 16,0-1 0-16,0 0 0 16,0 3 1-16,3-3-1 15,-1 2 0-15,0 1 0 16,0-1 0-16,-2 2 0 16,-2 1 0-16,-2-2 1 0,-3 0-1 15,2 0 0 1,-1 2 0-16,-1 0 0 0,0 0 0 15,-2 0 0-15,1 0 3 16,0 0-3-16,2 0 0 16,3 0 0-16,1 0 1 15,5 0-1-15,-3 0-1 16,2 0 1-16,-2 0 0 16,-2 0 0-16,-1 0 1 15,1 0-1-15,-1 0 0 16,-1 0 0-16,0 0 0 15,-3 0 1-15,0 0-1 0,0 0 0 16,-1 0 0 0,0 0 1-16,2 0-1 0,2 0 0 15,-1-2 0-15,4-1 0 16,-2 2 2-16,1 1-2 16,-6-2 1-16,4 0-1 15,-2 2 1-15,1 0 1 16,0 0 1-16,1 0-3 15,2-2-1-15,-3 0 1 16,3-1 1-16,-2 1 0 16,2 2-1-16,-3-1 0 15,-2-1 0-15,-4 0 0 16,0 0 0-16,-2 0 0 16,2-1 0-16,4 3 0 15,0 0 0-15,3-3 0 0,-1 1 1 16,2 0-1-16,3 0 0 15,-2-1 0-15,-2 0 2 16,-2-2-2-16,-6 4 0 16,1-1 0-16,-3 0 0 15,3 2 0-15,-3 0 0 16,8-2 0-16,2-1 0 16,2 1 0-16,2 0 0 15,0 1 1-15,-2-1-1 16,2 0 0-16,-3 0 0 15,0-1 0-15,-1 1 0 16,-2-1 0-16,1 1 0 0,-1 0 1 16,-2-3 1-1,2 4-2-15,4-2 1 0,0 2-1 16,0-3 0-16,-1 0 0 16,0 1 0-16,-2 2 0 15,2-2 2-15,-4 3-2 16,-2-3 2-16,0 3-2 15,-4-2 0-15,1 0 0 16,-3-1 0-16,4 1 0 16,0 0 4-16,2 1-1 15,4 1-1-15,2 0-1 16,2 0 0-16,-1 0 0 16,2 0 2-16,0 0-1 15,-1 0 0-15,4 0 3 16,-3 0 4-16,0 0-1 0,2 0 0 15,-2 0 3-15,0 0 1 16,0 0 0-16,-5 0-2 16,-2 0-4-16,-3 0-1 15,-4 1 0-15,-1 1-1 16,-5 0 7-16,1 1-5 16,-6-3-2-16,2 0-4 15,-6 0 2-15,0 0 3 16,0 0-4-16,0 0-1 15,0 0-11-15,-2 0-35 16,-21 0-11-16,-10-5-187 16,-17-9-73-16</inkml:trace>
  <inkml:trace contextRef="#ctx0" brushRef="#br2" timeOffset="-2308.83">2326 14304 43 0,'0'0'37'0,"0"0"-13"15,0 0 16-15,0 0-40 16,0 0-7-16,0 0 0 16,0 0 2-16,-24 5 5 15,13 2 0-15,-3 2-20 16,1-1 3-16,0 1 15 16,-1-1-78-16</inkml:trace>
  <inkml:trace contextRef="#ctx0" brushRef="#br2" timeOffset="295.77">2326 14304 12 0,'-149'70'49'15,"149"-70"2"-15,2-7-9 16,10 4 5-16,1-4 0 16,1 5 0-16,-1-2 28 15,0 0-63-15,2 0 23 0,-5 0-23 16,5 2 0-16,-4 2 15 15,0-5-15 1,1 2 2-16,1 2 3 16,5-4-8-16,1 3-2 0,6-3 4 15,0 5-3-15,-1-5-6 16,1 3-1-16,0 0 1 16,-4 0-2-16,0 1 0 15,-1 1 1-15,0-3-1 16,0 3 0-16,0 0 1 15,2 0 0-15,3 0-1 16,1 0 0-16,1 0 1 16,2 0 0-16,-2 0-1 15,0 0 0-15,-1 0 0 16,1 0 0-16,0-2 2 16,-3 0-1-16,1 2-1 0,0-4-1 15,-1 2 1-15,0 0-2 16,1 2 4-16,0-2-4 15,2 2 2-15,2-3 0 16,2-2 0-16,0 1 0 16,0-1 0-16,2 2 0 15,-1-1 0-15,-2-1 0 16,0 5 0-16,-5 0-1 16,-1 0 1-16,-3 0 0 15,7 0 0-15,1 0-1 16,0 0 1-16,2-5 1 0,-2 5 0 15,0-2-1 1,2 0 0-16,3-2-1 0,-3 2 1 16,2-2 1-16,0-2-1 15,-4 2-1-15,3-2 1 16,-3 2 0-16,-5 2-1 16,1-3 1-16,-2 5-1 15,-2 0 1-15,2 0 0 16,1 0 0-16,2 0-1 15,2 0 1-15,1 0 0 16,0 0 0-16,-3 0 0 16,1 0 0-16,2 0 1 15,-2 0 0-15,4 0-1 16,-2 0 0-16,0 0 0 16,0 0 1-16,-1 0-1 0,-2 0-1 15,-1 0-1-15,-2 0 2 16,2 0 1-16,0 0 1 15,-1 0-2-15,1 0 0 16,2 0 1-16,2 0 1 16,-1 0-2-16,1 0 0 15,-2 0 0-15,-2 0-2 16,-3 0 2-16,0 0 0 16,0 5-1-16,1-3 1 15,2 2 0-15,-1-2 3 16,0-1-2-16,3 2-1 15,2-3-1-15,2 0 1 0,0 0 0 16,-2 0 0 0,2 0 0-16,-2 0 1 0,0 0-1 15,1 0 0-15,-6 0 0 16,1 4 0-16,0 2 0 16,-2-4-1-16,4 2 1 15,2-2 2-15,2 0-2 16,1-2 0-16,6 0 0 15,-2 0 1-15,-1 0 0 16,3 0-2-16,-5 0 1 16,1 0 0-16,-5 0 0 15,-3 0 2-15,-2 0-2 16,2 0 0-16,-1 0 2 0,-2 0-2 16,2 0 2-16,2 0-1 15,0-2 1-15,4 0-2 16,2 0 2-16,-2-2 1 15,2 4-2-15,1-6 0 16,-5 4-1-16,2 0 4 16,1-2-4-16,-1 2 5 15,3 0-5-15,-3-2 10 16,-1 4-4-16,3-5-5 16,-4 2 11-16,-1 1-5 15,2-2-1-15,-2 1 2 16,1-2-5-16,0 1 0 0,0 2-3 15,-2 0 2 1,-1 0-2-16,4 2 1 0,-7 0-1 16,3 0 0-16,-3 0 1 15,0 0-1-15,2 0-1 16,0 0 1-16,1 0 0 16,1 0 0-16,-2 0 1 15,3 0 1-15,-1 0-2 16,2 0 1-16,-2 0-1 15,0 0 1-15,0 0 5 16,2 0-3-16,0 0-2 16,-2 0-1-16,4 0 3 15,-2 0-2-15,6 0 0 16,1 0 3-16,-1 2-4 16,3 0 2-16,-7-2-1 0,2 2 1 15,0 0-2-15,-5 5 6 16,-2-7-4-16,1 5 2 15,0-1-3-15,0-1 1 16,4-3-1-16,-2 0 5 16,2 0 1-16,5 0 1 15,2 0-5-15,2 0-1 16,0 0 0-16,2 0 3 16,1 0 4-16,-5 0-4 15,-3 0-1-15,0 0-1 16,0 0-1-16,-2 5-1 15,-4-3 1-15,3 0-2 16,-1-2 1-16,0 0 3 16,2 0 2-16,3 0-4 0,-1 0 4 15,-1 0 2-15,-1 0 3 16,-3 0 3-16,2 0-7 16,-4 0 3-16,0 0-7 15,3 0 7-15,-2 0-6 16,4-4 3-16,1-1 1 15,0 0 3-15,2-2 1 16,-1 2 1-16,-1-1-3 16,1-3 0-16,-4 6-1 15,1-3-3-15,-2 1 2 16,-2 5-1-16,-1-1-4 0,-5 1-1 16,0 0 0-1,-2 0 0-15,2 0-1 0,-3 0 0 16,5 0-1-16,-2 0 1 15,1 0-1-15,-1 0 0 16,4 0 2-16,-2 0-2 16,-1 0 0-16,-2 0-2 15,0 0 1-15,0 0 0 16,-1 0 1-16,0 0 0 16,0 0 0-16,-2 0 1 15,2 0 1-15,0 0-2 16,-3 0 0-16,3 0 0 0,1 0 0 15,-4 0 0-15,4-2 3 16,-5 2-3-16,3-4 0 16,-2 4-1-16,2 0 3 15,2 0-4-15,1-5 3 16,-1 5-1-16,4-3 0 16,-3 1 0-16,1-2 1 15,0 1 0-15,-6 2-1 16,-3 1 0-16,0 0 0 15,-2 0 0-15,-1 0 0 16,2 0 0-16,-1 0 0 16,0 0 2-16,7 0-1 15,-1 0 3-15,2-4-3 16,0 4-1-16,2 0-1 0,-2-3 1 16,1 3 0-16,-2 0 0 15,-1 0 1-15,0 0-1 16,-2 0 0-16,2 0 0 15,-3 0 0-15,2 0 0 16,1 0 0-16,1 0 0 16,0 0 1-16,-1 0-1 15,5 0 1-15,-4 0 1 16,4 0-2-16,-1 0 0 16,-2 0 3-16,-1 0-3 15,5 0 0-15,-2 0 0 16,2 0 0-16,1 0 3 15,1 0-2-15,2 0 1 16,-2 0 5-16,3 0 3 16,-1 0-6-16,2 0 3 0,-1 0-2 15,-4-1 0-15,-1-1 0 16,-4 2-1-16,2 0-1 16,0 0 0-16,1 0 4 15,2 0 2-15,-4-2 5 16,0-5-3-16,-3 4-1 15,-2-1 1-15,-3 2-2 16,-7-1-4-16,1 3-3 16,-7-2-2-16,0 2 0 15,0 0-22-15,-13 0-143 16,-25 14-209-16</inkml:trace>
  <inkml:trace contextRef="#ctx0" brushRef="#br2" timeOffset="3377.2">3190 1764 423 0,'0'0'89'15,"0"0"30"-15,0 0-90 16,0 0-1-16,0 0-16 16,0 0-10-16,0 0-1 15,-12 11 14-15,12-4 24 0,-2 3 14 16,-1 3-16-1,3 1-10-15,-6 2-3 0,2 1-10 16,-2 2-8 0,1 1-2-16,5-1-1 0,-1 1-3 15,1-3 0-15,-2 1 1 16,2 0 0-16,0-4 0 16,0 0 0-16,0-4-1 15,0 0 0-15,0-2 0 16,6-1 1-16,6 2 1 15,1-1 6-15,3 0 1 16,1-2-9-16,3-2 20 16,-1 0-9-16,-4 0-6 15,3-1-1-15,-1-3-1 16,4 0-3-16,-3 0-5 16,2 0 5-16,0 0 4 0,-1-5-4 15,4-2-1-15,-5-2-5 16,-5 3-26-16,-6 1-58 15,-7 2-61-15,0 1-8 16,0 0-287-16</inkml:trace>
  <inkml:trace contextRef="#ctx0" brushRef="#br2" timeOffset="3697.38">3225 1884 332 0,'0'0'156'0,"0"0"-82"16,0 0-16-16,0 0-40 15,0 0-3-15,0 0-4 16,0 0-3-16,67-28-5 16,-52 27-3-16,3-2-1 15,-5 3 1-15,1-1-17 16,-5 1-22-16,-5-2 6 16,-2 0-63-16,-2 0-106 0</inkml:trace>
  <inkml:trace contextRef="#ctx0" brushRef="#br2" timeOffset="3971.64">3225 1884 269 0,'-134'-151'220'0,"134"144"-113"15,0 3-62-15,1-1 0 0,18-4-9 16,3 1 0-16,2 2 1 16,1 0-3-16,0 3-17 15,-1-4-8-15,-2 3-5 16,-2 1-2-16,0 0 1 16,-1-1-3-16,-4-1-10 15,1 2-96-15,-6-3-43 16,0 0-272-16</inkml:trace>
  <inkml:trace contextRef="#ctx0" brushRef="#br2" timeOffset="4297.76">3784 1805 397 0,'0'0'121'0,"0"0"-14"16,0 0-77-16,0 0 24 0,0 0-29 15,0 0-10-15,123-9-10 16,-107 7-3-16,-3 0-2 16,-5 1-9-16,-8 1-83 15,0 0-51-15,0 0-315 16</inkml:trace>
  <inkml:trace contextRef="#ctx0" brushRef="#br2" timeOffset="4483.78">3784 1805 312 0,'0'134'65'16,"7"-126"104"-16,11-4-87 0,2 0 13 0,2 0-32 16,2-2-15-16,-1-2-29 0,0 0-15 15,-2 0-4-15,2 0-5 16,-3-10-132-16,2-4-52 15</inkml:trace>
  <inkml:trace contextRef="#ctx0" brushRef="#br2" timeOffset="4844.14">4186 1601 271 0,'0'0'59'0,"0"0"25"16,0 0-32-16,121-44-5 15,-91 42-22-15,-8 2-9 16,-3 0 3-16,-4 0-4 15,-1 14-7-15,-6 3-3 16,-1 3 10-16,-7 4 6 16,0 5 12-16,0-3 14 15,-5 1-4-15,-11-1 1 16,-1 0-31-16,3-6-8 0,-1 1-2 16,4-3-3-16,-1-4-53 15,6 0-92-15,-1-1-100 16</inkml:trace>
  <inkml:trace contextRef="#ctx0" brushRef="#br2" timeOffset="5064.59">4349 2130 493 0,'0'0'93'0,"0"0"53"0,0 0-103 15,0 0 53 1,0 0-66-16,0 0-15 0,6 5-9 16,-6-5-4-16,2 0-2 15,-2 3-3-15,4-2-28 16,2-1-159-16,5 0-120 16</inkml:trace>
  <inkml:trace contextRef="#ctx0" brushRef="#br2" timeOffset="5695.97">5024 1903 342 0,'0'0'153'0,"0"0"-5"15,0 0-81-15,0 0 50 16,0 0-63-16,0 0-37 16,-34-29 7-16,16 29-11 15,-1 0-11-15,-2 0 10 16,1 0-12-16,3 15 0 15,5 3-2-15,5 0 1 16,5-2-5-16,2-2-2 16,0-2-4-16,7-3-8 15,11-2 19-15,1-7 1 16,6 0 0-16,0 0-5 0,-3 0-3 16,-3 0-4-1,-4 0 11-15,-7 0-2 0,-1 0-10 16,2 14 6-16,-4 12 7 15,-1 4 0-15,-2 2 5 16,-2 4 9-16,0 0-11 16,1-2-3-16,2-1-8 15,0-8 4-15,-3-3-1 16,0-8-73-16,0-3-86 16,0-7 12-16,0-4-284 15</inkml:trace>
  <inkml:trace contextRef="#ctx0" brushRef="#br2" timeOffset="5876.48">4914 2184 503 0,'0'0'154'16,"0"0"-22"-16,0 0-93 16,0 0-8-16,0 0 8 15,0 0-10-15,70-4-10 16,-41 4-12-16,2-4-7 15,5-3-32-15,-1-10-157 16,5-5-121-16</inkml:trace>
  <inkml:trace contextRef="#ctx0" brushRef="#br2" timeOffset="6140.78">5514 1893 450 0,'0'0'89'16,"0"0"-42"-16,0 0-22 15,-123 5-4-15,101 10-10 16,4-1 9-16,2 3 2 16,6 4 1-16,3-3 7 15,7 1-14-15,0-2-3 16,0-2-2-16,15-3-6 15,10-3-2-15,8-7-3 16,5-2-42-16,5-6-77 16,-1-20-147-16</inkml:trace>
  <inkml:trace contextRef="#ctx0" brushRef="#br2" timeOffset="6387.12">5679 1569 467 0,'0'0'113'16,"0"0"-50"-16,0 0-49 15,0 0 48-15,0 0-21 16,4 119 17-16,1-81-5 0,-3-1-9 16,-2-2-27-16,0-2 2 15,0-4-12-15,0-3-2 16,0-2-5-16,0-4-1 15,0-8-8-15,0-1-85 16,0-9-90-16,0-2-77 16</inkml:trace>
  <inkml:trace contextRef="#ctx0" brushRef="#br2" timeOffset="6714.24">5777 1932 12 0,'0'0'388'15,"0"0"-229"-15,0 0-80 16,0 0-16-16,0 0 3 0,0 0 5 16,65 97-11-16,-36-87-23 15,2-8-2-15,7-2-15 16,1 0-16-16,4 0 17 16,-5-7 23-16,-5-6-35 15,-8-1-7-15,-9 0 0 16,-7 0 7-16,-9-2-7 15,0-3-2-15,-9 2-2 16,-20 0 2-16,-9 5-2 16,-9 7-6-16,-2 5-17 15,5 0 10-15,0 0-3 16,11 12-10-16,6 4 1 16,13 2-6-16,5 2-32 0,9-3-53 15,0 2-43-15,9-9-240 16</inkml:trace>
  <inkml:trace contextRef="#ctx0" brushRef="#br2" timeOffset="7194.96">6644 1642 320 0,'0'0'180'16,"0"0"-87"-16,0 0-52 15,0 0 24-15,0 0-26 16,0 0 36-16,0 0-29 15,0 75 4-15,0-52-14 16,0 1-8-16,0 3-11 16,0-2-1-16,0 4 0 15,0-3-3-15,0-2 8 16,0-1-8-16,2 0-9 0,6-5-2 16,0-1-2-16,1-5 0 15,3-5 0-15,0 0 0 16,1 0 0-16,8-5 7 15,-1-2 2-15,5 0-3 16,-4 0 6-16,1-2-12 16,-3-10 4-16,-6 0 0 15,-5 3-4-15,0 0-5 16,-8-2-28-16,0 6-50 16,0-4-121-16,-5-1-54 15</inkml:trace>
  <inkml:trace contextRef="#ctx0" brushRef="#br2" timeOffset="7417.36">6575 1826 100 0,'0'0'462'15,"0"0"-259"-15,0 0-102 16,0 0-40-16,0 0-18 15,0 0-27-15,60-20-1 16,-35 16-15-16,-2 0 0 16,-2 2-6-16,2 0-51 15,-3 2-135-15,2-2-45 16</inkml:trace>
  <inkml:trace contextRef="#ctx0" brushRef="#br2" timeOffset="7758.45">7142 1760 436 0,'0'0'134'15,"0"0"-3"-15,0 0-23 16,0 0-4-16,0 0-57 16,0 0-4-16,131 0-27 15,-109 0-16-15,-4 0 0 16,-2 0-1-16,-6 0-3 15,-3 0-53-15,-4 0-54 16,-3 0-63-16,0 0-33 16</inkml:trace>
  <inkml:trace contextRef="#ctx0" brushRef="#br2" timeOffset="7973.87">7142 1896 340 0,'0'0'95'0,"0"0"64"16,0 0-81-16,0 0 44 15,0 0-53-15,120 11-30 16,-93-11-19-16,-3 0-15 16,-2 0-5-16,-4 0-12 15,-5 0-86-15,-4-2-74 16,-2-7-107-16</inkml:trace>
  <inkml:trace contextRef="#ctx0" brushRef="#br2" timeOffset="8514.94">7705 1837 508 0,'0'0'80'16,"0"0"49"-16,0 0-90 16,0 0 35-16,0 0-14 15,0 0-52-15,85-99 14 16,-76 83-10-16,-2 2 5 15,-3 6 11-15,-3 2-12 0,-1 4-8 16,0 2 8-16,0 0-3 16,0 0-13-16,0 0-6 15,0 0 6-15,0 13 7 16,0 6-5-16,-1 8 0 16,-1-1 1-16,0-1 1 15,2 4-3-15,0-4 1 16,0-2-4-16,0-1 1 15,0-5 0-15,0-3-12 16,0-2-84-16,0-3-206 16,2-7 226-16</inkml:trace>
  <inkml:trace contextRef="#ctx0" brushRef="#br2" timeOffset="9064.45">8089 1766 159 0,'0'0'136'0,"0"0"-10"16,0 0-82-16,0 0 16 0,0 0-11 15,0 0 20-15,0 43 0 16,0-28-23-16,0 1 17 16,0 4-12-16,0-1-10 15,0-2 0-15,2 0-5 16,11-5-8-16,1 2-7 16,-1-4-2-16,3 0 1 15,3-2-9-15,4-2-7 16,2-3 2-16,1-3 7 15,1 0-13-15,-2 0 3 16,-1 0 2-16,0-5-2 16,-1-7-1-16,-3 0 2 15,-2-3 1-15,-2 4-2 16,-3-5-1-16,-5 2 3 16,0-3 0-16,-6 2-4 0,-2-2-1 15,0 1-1-15,0-1-3 16,-16 2 4-16,-7 1-2 15,-5 4 2-15,-3 4-11 16,-8 5-2-16,1 1-16 16,-3 0 6-16,1 3-29 15,3 13-11-15,4 7-27 16,2 0-58-16,2 4-15 16,-1 2-352-16</inkml:trace>
  <inkml:trace contextRef="#ctx0" brushRef="#br2" timeOffset="11500.71">9620 1907 600 0,'0'0'100'16,"0"0"-35"-16,0 0-37 16,0 0-19-16,118 0 0 15,-79 0-9-15,-7 0 0 16,-2 0-34-16,-8 0-49 15,-11 0-51-15,-11 0-241 16</inkml:trace>
  <inkml:trace contextRef="#ctx0" brushRef="#br2" timeOffset="11683.22">9628 1973 313 0,'0'0'221'15,"0"0"-149"1,0 0-14-16,0 0 25 0,0 0-28 16,0 0-45-16,137 3-8 15,-104-3-2-15,-3 0-70 16,-2-5-115-16,-9-10-279 16</inkml:trace>
  <inkml:trace contextRef="#ctx0" brushRef="#br2" timeOffset="11945.52">9754 1758 384 0,'0'0'35'16,"0"0"41"-16,0 0-36 15,142 63-6-15,-97-37-17 16,-3-1-15-16,-5 4 2 15,-9-3-1-15,-10 3 1 16,-9-2-4-16,-9 1 1 16,0 0 1-16,-7-2-1 15,-15 1 5-15,2-8-2 16,2-3-3-16,5-5-1 16,8-6-63-16,5-5-152 15</inkml:trace>
  <inkml:trace contextRef="#ctx0" brushRef="#br2" timeOffset="12392.76">10587 1847 378 0,'0'0'118'16,"0"0"-34"-1,0 0-15-15,0 0 0 0,-2 129-32 16,2-96 6-16,0 1-13 16,0-2-5-16,0 4-8 15,2-6 13-15,5 2-10 16,0-2-9-16,0-6-2 15,1-2 0-15,4-1-5 16,-1-6-3-16,0-2 1 16,1-4-4-16,3 0 6 15,3-8 2-15,-1-1 3 16,1 0-4-16,1 0 14 16,-4 0-8-16,3 0-7 0,-3-7 0 15,1-1-3 1,-3-2 1-16,1 0-2 0,-5 4 0 15,-3-2-48 1,-2 1-45-16,-4 2-40 0,0-4-59 16,0-3-263-16</inkml:trace>
  <inkml:trace contextRef="#ctx0" brushRef="#br2" timeOffset="12674.52">10691 2023 422 0,'0'0'137'0,"0"0"-50"15,0 0-48-15,0 0 16 16,0 0-33-16,0 0-9 15,100-26-9-15,-82 24-4 16,1 2 0-16,-4-2 0 16,1 0-18-16,0-1-39 15,-8-2-36-15,0-2-12 16,-6-2-282-16</inkml:trace>
  <inkml:trace contextRef="#ctx0" brushRef="#br2" timeOffset="12897.44">10692 1763 513 0,'0'0'136'0,"0"0"-43"16,0 0-66-16,0 0 31 15,0 0-15-15,0 0-13 16,105-3-9-16,-74 3 3 15,-4 0-13-15,-2 0-7 16,-3 0-4-16,-7 0-31 0,-1 0-153 16,-5 0-34-1</inkml:trace>
  <inkml:trace contextRef="#ctx0" brushRef="#br2" timeOffset="13402.09">11425 2191 346 0,'0'0'176'15,"0"0"-31"-15,0 0-55 16,0 0 10-16,0 0-28 16,0 0-37-16,126-14-8 15,-108 13-11-15,-2 1-10 16,3 0-4-16,-8 0 0 15,-2 0-2-15,-4 0-1 16,-5 0-33-16,0 0-78 16,0 0-92-16,-12 0-62 15</inkml:trace>
  <inkml:trace contextRef="#ctx0" brushRef="#br2" timeOffset="13646.96">11425 2191 49 0,'30'139'475'0,"-28"-139"-369"15,13 0 24-15,6 0-35 16,1 0-7-16,1 0-53 16,0 0-3-16,0 0-11 15,-5 0 3-15,-5 0-15 16,-4 0-9-16,-4 0 0 15,-3 0-6-15,-2 0-22 16,0 1-46-16,0-1-58 0,0 0-43 16,2 0-79-1</inkml:trace>
  <inkml:trace contextRef="#ctx0" brushRef="#br2" timeOffset="14247.51">12166 1985 213 0,'0'0'286'0,"0"0"-175"0,0 0-26 16,0 0-33-1,0 0-8-15,0 0-37 0,-40 3 8 16,24 6 12-16,-2 5 12 16,0 4-11-16,2-1-11 15,-3 4 13-15,1 1-7 16,0 4-5-16,4 4-7 16,4 1 8-16,3 1-3 15,2 4-5-15,4-2-1 16,1 2 3-16,0-4 2 15,0-4-11-15,13-4-4 0,5-6 0 16,2-2 5 0,8-4 0-16,-3-6-5 0,2-4 2 15,0-2 4-15,-3 0 12 16,-4 0-18-16,0-6 6 16,-7-5 1-16,1-3-2 15,-5-1-3-15,-5 1 1 16,0-4 2-16,-4 4-1 15,0-4-3-15,0 0-1 16,-8-1-2-16,-5 3-6 16,-3 7 8-16,-2 5-3 15,-2 4 3-15,0 0-1 16,-2 0-4-16,-3 17 1 16,5 6 2-16,5-1-3 15,1 3-7-15,7-2-12 0,5 0-18 16,2-8-35-16,0-4-61 15,15-2-64-15,12-9 67 16</inkml:trace>
  <inkml:trace contextRef="#ctx0" brushRef="#br2" timeOffset="14530.8">12481 2372 540 0,'0'0'157'15,"0"0"1"-15,0 0-114 0,0 0-22 16,0 0 11-16,0 0-9 16,-3 0-8-16,3 0-16 15,0 0 1-15,0 0-1 16,0 0 8-16,5 0-7 15,-5 0-2-15,2 0-11 16,-2 0-37-16,0 0-80 16,2 0-107-16,5 0-140 15</inkml:trace>
  <inkml:trace contextRef="#ctx0" brushRef="#br2" timeOffset="15310.77">12836 2043 383 0,'0'0'139'0,"0"0"-34"15,0 0 15-15,0 0-79 0,0 0 59 16,0 0-82-16,30-62 21 15,-15 57-20-15,4-4 0 16,5 3-4-16,-2 1 5 16,3 4-12-16,-5 1 0 15,6 0 0-15,-2 0-5 16,-3 0-3-16,-4 0 0 16,2 8-5-16,-9 5 2 15,2 2-1-15,-5 3 4 0,-3 2 1 16,-4 2 4-16,0 0-3 15,0-3 4-15,-11 2 2 16,-11 1-8-16,-7 2 0 16,-5 1-3-16,-1 1-7 15,-1-5 0-15,2 2-18 16,3-4 26-16,5 1-13 16,6-6 8-16,6 1 2 15,7-7 4-15,3-8-1 16,4 1-1-16,0 4-3 15,0-3-4-15,0 2 4 16,0 0 2-16,0 1 4 16,11-2 6-16,7 3-2 15,0-3 4-15,6 0-7 0,1 3 1 16,1-4-2-16,1 1 5 16,2 2-5-16,3-1 5 15,-3 2 8-15,0 0 1 16,-3 0-7-16,-4-1 11 15,-2-5-5-15,-4 3-4 16,-7-1 0-16,-2 0-6 16,-3-2 3-16,-2 0-4 15,0 0-2-15,-2 0-9 16,0 0-59-16,0 0-182 16,-15-7-419-16</inkml:trace>
  <inkml:trace contextRef="#ctx0" brushRef="#br2" timeOffset="15912.56">12788 1542 139 0,'0'0'303'16,"0"0"-164"-16,0 0-25 16,0 0-38-16,0 0 26 15,0 0-51-15,62 0-19 16,-49 0-11-16,1 0-2 15,-1 1-6-15,-3 2-10 16,-2-1-1-16,3-2-2 16,-4 2-20-16,-1 0-92 15,2-2-81-15,-2 0-122 0</inkml:trace>
  <inkml:trace contextRef="#ctx0" brushRef="#br2" timeOffset="16414.24">13122 1550 292 0,'0'0'91'0,"0"0"58"16,0 0-107-16,0 0 48 0,0 0-42 15,0 0-3 1,13 80 7-16,-7-66-8 0,2-2 12 16,3 0-26-16,-2-2-7 15,2 0 7-15,0-4-15 16,0 0-3-16,1 0-2 16,-4-4-1-16,2 0 9 15,5-2-9-15,-4 0 7 16,5 0 1-16,1 0-4 15,-1-8 2-15,-1-4-13 0,2-2 3 16,-7 0-3 0,0 0-1-16,-1-2 0 0,-5-3-1 15,-2 0 0-15,-2-1-8 16,0 1-9-16,0-1 5 16,-13 1-13-16,-6 2-9 15,-3 6 21-15,-2 4-22 16,-2 6 8-16,1 1-13 15,0 0 12-15,5 1-24 16,2 14 7-16,3 0 2 16,6 4-27-16,2 1-22 15,7-1-49-15,0-4-180 16</inkml:trace>
  <inkml:trace contextRef="#ctx0" brushRef="#br2" timeOffset="16814.17">13530 1702 327 0,'0'0'119'16,"0"0"-30"-16,0 0-72 15,0 0 27-15,0 0 23 16,0 0-5-16,2 38 1 15,-2-23-21-15,-4 0-6 16,-1 2-11-16,1-8-9 16,2 1-12-16,2-2 0 15,0-1-4-15,0-4-6 16,0-1-43-16,0-2-122 16,0 0-29-16</inkml:trace>
  <inkml:trace contextRef="#ctx0" brushRef="#br2" timeOffset="17441.49">13688 1586 277 0,'0'0'216'0,"0"0"-71"16,0 0-65-16,0 0-14 15,0 0-23-15,0 0-19 16,45-31 4-16,-30 28-5 16,1-1-13-16,2 2 5 15,-2 2-10-15,-3 0 6 16,0 0-3-16,-3 0-7 16,3 0-1-16,-6 0-9 15,-1 4 9-15,-2 3-4 0,-2 8 0 16,1 1 4-16,-3 2 10 15,0 0-3-15,0 0-7 16,-9-1-1-16,-9 0-9 16,-4-3-21-16,-4 1-19 15,3-1 17-15,2-2-16 16,2 0 27-16,2-3 19 16,9-1-1-16,2 0 1 15,4-1-2-15,2 0-4 16,0 0 6-16,0-2-7 0,2 2 7 15,11-3-1 1,5 0 4-16,-1-3 9 16,6 2-4-16,-5-2-5 0,1-1 0 15,-3 0 0-15,-3 0-1 16,1 0-29-16,-7 0-83 16,-3 0-143-16</inkml:trace>
  <inkml:trace contextRef="#ctx0" brushRef="#br2" timeOffset="17952.13">14088 1782 156 0,'0'0'167'0,"0"0"-15"16,0 0-98-16,0 0-7 16,0 0-2-16,0 0 27 15,-5 5-18-15,5 0 1 16,0-1-22-16,0 1 3 16,0-1-8-16,0-4-20 15,0 0 2-15,2 0 0 16,3 0 5-16,-1 0-4 15,1 0 9-15,-3 0 1 16,-2 0-14-16,0-4-1 16,0-1-6-16,0 3-2 15,0 2-13-15,0 0 10 16,0 0-6-16,-5 0-44 16,1 0-45-16,2 4-57 15,2 0-127-15</inkml:trace>
  <inkml:trace contextRef="#ctx0" brushRef="#br2" timeOffset="22218.98">14360 1610 91 0,'0'0'189'0,"0"0"-75"16,0 0-34-16,0 0-47 16,0 0 6-16,0 0-17 15,0 0-9-15,40-55 15 16,-40 55-3-16,0 0-6 16,0 0-19-16,0 0 3 0,0 0-3 15,0 14 3 1,0 1 9-16,0 2-3 0,-3 2 15 15,-1-1-3 1,2 0 10-16,-5 0-7 0,-1 0-1 16,3-2 0-16,-4 0-4 15,-1-4-8-15,4-2-5 16,2-1-4-16,1-4-2 16,3-2-2-16,0-2-30 15,0-1-84-15,0 0-37 16,3 0-114-16</inkml:trace>
  <inkml:trace contextRef="#ctx0" brushRef="#br2" timeOffset="22779.49">14566 1590 218 0,'0'0'84'0,"0"0"55"16,0 0-69-16,0 0-15 15,0 0 13-15,0 0-23 16,-10 54 1-16,5-42 27 16,1 3-14-16,0-4-36 15,-2 3 16-15,4-2-9 0,2 0 5 16,0-1-13-16,0-2-7 15,0-1-3-15,0-4-7 16,0 0-4-16,0-2 3 16,8 0 4-16,2 1 1 15,3-3-1-15,1 0 17 16,3 0-1-16,0 0-15 16,-2-5-4-16,1-5 3 15,-4 0-2-15,1 1 0 16,-3-3-2-16,-3 1 2 15,0-1-5-15,-3 0 2 16,1-2-2-16,-3 0 1 0,1 2-1 16,0 0-1-1,-3 2 0-15,0-2 0 0,0 5-4 16,0-2 1-16,0 1 3 16,0 4-4-16,0 2-2 15,0 0-8-15,-8 2 11 16,-6 0-7-16,-3 0-20 15,-2 5 19-15,-5 18-4 16,0 5-15-16,-1 6-57 16,-2 2-90-16,5 2-92 15</inkml:trace>
  <inkml:trace contextRef="#ctx0" brushRef="#br2" timeOffset="27013.22">14948 2210 567 0,'0'0'96'15,"0"0"28"-15,0 0-94 16,0 0-7-16,0 0-7 0,0 0-11 16,0 0 5-16,40 0 30 15,-29 0 11-15,5 0-20 16,0 0-10-16,1 0 2 16,3 0-12-16,-2 0-3 15,2 0-7-15,-2 0-1 16,-3 0 0-16,-1 0-18 15,-5 0-53-15,-7 0-76 16,-2 0-56-16,0 0-90 16</inkml:trace>
  <inkml:trace contextRef="#ctx0" brushRef="#br2" timeOffset="27293.99">14986 2388 445 0,'0'0'100'15,"0"0"22"-15,0 0-43 16,0 0 8-16,0 0-42 0,0 0-24 15,131 0-10-15,-113 0-4 16,-5 0-7-16,-1 0-1 16,-6 0-13-16,-1 4-100 15,-1-2-67-15,-4-2-134 16</inkml:trace>
  <inkml:trace contextRef="#ctx0" brushRef="#br2" timeOffset="28500.48">15932 1999 130 0,'0'0'137'15,"0"0"29"-15,0 0-97 16,0 0-22-16,0 0-1 16,0 0-10-16,0 0 0 15,0 0 1-15,-8 0-9 16,2 0-8-16,-6 0-3 16,1 0 5-16,-2 0-2 15,-1 0-3-15,-1 8-5 16,1-2-2-16,-1 2-1 0,1 0 0 15,1 2-6-15,3 0 5 16,-2 1-3-16,1 2-1 16,-2-1-1-16,6 0-1 15,-2 2 2-15,2 1-3 16,2-3 0-16,1 2 0 16,2 0 0-16,-3 0 4 15,5 0-2-15,-2 2-3 16,0-4 1-16,2 4 0 15,0-2-1-15,0 0-5 16,0 2 5-16,0 0-5 16,0-2 10-16,0 0-1 15,7 2-4-15,-1-2 1 16,4-2 1-16,-2 2-2 0,1-4 2 16,3-2-2-16,-2 1 0 15,1-4 0-15,3 2 7 16,1-4-4-16,1-1-3 15,2-2 5-15,0 0 2 16,0 0-6-16,1 0 8 16,0 0-9-16,-5 0 1 15,1-5-12-15,-4-7 26 16,0 5-11-16,-4-3 1 16,-1-2-3-16,-1 2 3 15,-5-9-5-15,0 4 3 16,0-4-6-16,0 2-1 15,-4 1-6-15,-8 2 7 16,-1 1-13-16,0 5 11 16,-1 3-3-16,-1 3 8 0,1 2-7 15,-5 0 0-15,2 0 1 16,0 0-2-16,0 12 8 16,3 4-3-16,-2 2 1 15,3 1-4-15,3 2 2 16,3-1-42-16,5 0-11 15,2 0-29-15,0-2-34 16,0-6-125-16</inkml:trace>
  <inkml:trace contextRef="#ctx0" brushRef="#br2" timeOffset="29081.93">16198 2370 282 0,'0'0'135'16,"0"0"-13"-16,0 0-91 15,0 0-21-15,0 0-1 16,0 0 4-16,0 0 28 16,5 2-10-16,-1 0-2 0,6-2-7 15,-4 0 26-15,1 0-12 16,-3 0 10-16,0 0-11 15,-2 0-3-15,1 0-11 16,-3 0 7-16,0 0-3 16,0 0 0-16,0 0-16 15,0 0-9-15,0 0-6 16,0 0 4-16,0 0-14 16,0 0-70-16,0 2-67 15,0 4-46-15</inkml:trace>
  <inkml:trace contextRef="#ctx0" brushRef="#br2" timeOffset="31866.86">16462 2092 502 0,'0'0'68'0,"0"0"34"16,0 0-71-16,0 0 11 15,0 0-12-15,0 0-12 16,27-39 20-16,-19 37-3 15,0 0 1-15,1-1-6 16,2 3-11-16,-1 0-6 16,2 0 0-16,1 0-11 15,3 0 0-15,-1 0-2 16,-2 0 1-16,3 0-1 16,-3 5 0-16,1 4 1 15,-4-2-4-15,-2-1 4 16,3 1-1-16,-5-2 1 15,-3-1-1-15,1-1-7 16,-2 2-7-16,-2-1 11 0,0-1 6 16,0 0-2-16,0 3 1 15,0 0 2-15,0 5-2 16,0 0 1-16,-7 5 1 16,-4 0-8-16,0 2 3 15,-2 3-3-15,-1-2 2 16,1-1 2-16,2 1-7 15,-3-2 5-15,2 3 2 16,5-6 0-16,-1 5 1 16,0-3-1-16,3 0 0 15,1 0-1-15,0-6 1 0,2 0 0 16,-2-4 1 0,4 0-1-16,-2 2 0 0,2-2 0 15,0-3 0-15,0 0 3 16,0-1-3-16,0 0 0 15,0 2 1-15,0 0-1 16,0-2 0-16,0 1 0 16,0-2 2-16,0 3-2 15,0-2 0-15,0 0 2 16,0 1-1-16,10 0 4 16,1-1 2-16,5 0-1 15,-1-2-1-15,3 2 1 16,2-2-1-16,0 0-1 0,0 0-4 15,2 0 5-15,0 0 1 16,-1 0 8-16,-4 0 2 16,1 0-7-16,-5 0 0 15,-1 0 2-15,-3 0-1 16,-5 0-4-16,-2 0-3 16,0 0-3-16,-2 0 0 15,0 0-3-15,0 0-6 16,0 0-40-16,0 0-47 15,0 3-184-15,-15-3-123 16</inkml:trace>
  <inkml:trace contextRef="#ctx0" brushRef="#br2" timeOffset="36285.02">16518 1798 261 0,'0'0'126'0,"0"0"14"15,0 0-65-15,0 0-11 0,0 0 2 16,0 0-15-16,0 0 13 16,0 0-4-16,0 0-15 15,0 0-11-15,0 0-6 16,0 0-5-16,0 0-4 15,0 0-2-15,0 0-7 16,0 0 0-16,0 0-5 16,0-2-3-16,0 2-2 15,6 0 0-15,7-2 2 16,7 0 2-16,1-1-3 16,0 1 3-16,2-1-4 15,-3 1-4-15,-2 0 4 16,-7 2-1-16,-2 0-2 0,-5 0-9 15,1 0-1-15,-3 0-15 16,0 0-13-16,3 0-58 16,2 0-74-16,6 0-6 15,5-5-193-15</inkml:trace>
  <inkml:trace contextRef="#ctx0" brushRef="#br2" timeOffset="37493.36">16903 1627 251 0,'0'0'109'15,"0"0"43"-15,0 0-98 0,0 0-23 16,0 0 10-16,0 0-4 15,26-41-4-15,-17 35-10 16,0-2 2-16,0 0-9 16,0 1-2-16,-2 5 1 15,0-3-5-15,-1 1-3 16,-1 1-1-16,-3 2-4 16,2 1-1-16,4 0-1 15,-2 0-1-15,0 0-5 16,3 0 6-16,1 0-8 0,-4 0 7 15,0 0-7-15,1 4 5 16,-3 5 1-16,4-4 2 16,-4 1-1-16,1 2 1 15,-3-2-5-15,0 0-6 16,0 0-1-16,-2 0 3 16,0-3 4-16,0 6 5 15,0-1 1-15,0 1-1 16,0-2 2-16,-6 1-2 15,-3 2 2-15,-1 0 0 16,1 1 1-16,-1-2-3 16,-2 3 2-16,3 0-6 0,0-1 4 15,0 1 0-15,3-5 0 16,-1 1 1-16,3 0 2 16,0-4-6-16,-1 3 6 15,5-4-3-15,-3 1 0 16,3 1 0-16,0-3 0 15,0-1 0-15,0-1-2 16,0 2 2-16,0 0 0 16,0-2 0-16,0 0 2 15,0 0 3-15,0 2-2 16,0 1 3-16,0-3 1 16,8 2 9-16,0-2 7 15,3 0-10-15,0 2 2 16,3-2 9-16,0 1-9 0,3-1-3 15,1 0 2 1,5 0 11-16,-2 0-6 16,0 0-5-16,1 0 2 0,-7 0 3 15,-1 0-3-15,-3 0-5 16,-7 0-5-16,-1 0 0 16,-3 0-3-16,0 0-3 15,0 0-5-15,0 0-21 16,0 0-66-16,0 9-82 15,-13 3-26-15,-8 1-159 16</inkml:trace>
  <inkml:trace contextRef="#ctx0" brushRef="#br2" timeOffset="39260.78">17313 2131 156 0,'0'0'207'16,"0"0"-105"-16,0 0 6 15,0 0-63-15,0 0 9 0,0 0 13 16,0 0-11 0,75 0-8-16,-58-1-3 0,-2-2-15 15,1 3 2-15,-4 0-10 16,3 0-7-16,-2 0-1 16,-2 0-10-16,-2 0-2 15,0 0-2-15,-3 0-1 16,2 0-4-16,-2-1-35 15,-4-2-41-15,0 1-57 16,-2-1-22-16,0 3-191 16</inkml:trace>
  <inkml:trace contextRef="#ctx0" brushRef="#br2" timeOffset="39581.44">17351 2261 226 0,'0'0'93'16,"0"0"43"-16,0 0-53 0,0 0-29 15,0 0-5 1,0 0-13-16,118 12-3 0,-100-7-7 16,-6-1-13-16,2-1-7 15,-2 0-4-15,-6 1-2 16,-1-3-3-16,-3 2-40 16,-2 3-62-16,0-6-46 15,2 0-230-15</inkml:trace>
  <inkml:trace contextRef="#ctx0" brushRef="#br2" timeOffset="40645.59">18241 1879 49 0,'0'0'27'0,"0"0"81"15,0 0-43-15,0 0 6 16,0 0 15-16,0 0-29 16,-3 5-8-16,-8-3-14 15,2 1-1-15,-5 1-18 16,2 1 3-16,-5 2-4 0,0 2-1 15,-1 2-6-15,-1 3 6 16,-1 0-2-16,0 4 9 16,-2-1-7-16,4 2 6 15,1 3-2-15,4-2-13 16,-1 2 10-16,5 2-1 16,-1 2 1-16,5 1-5 15,2 1 1-15,3 2 0 16,0-1 4-16,0 2-3 15,0-4-1-15,3-3-3 16,17-1-1-16,4-5 3 16,5 0 3-16,3-5 4 15,1-4-14-15,-3-5 10 0,0-4-12 16,-1 0 3 0,-4 0-1-16,-3 0-6 0,-4-2 13 15,-1-9 0-15,-5 4-7 16,-5-1-2-16,0-8 11 15,-5 4-5-15,-2-3-3 16,0 1-4-16,0 2-2 16,-2-5-1-16,-14-1-6 15,-3 4-8-15,-2-3 2 16,-2 8-17-16,-2 1 9 16,-1 3-2-16,-1 5 5 15,5 0-3-15,0 3 16 0,1 16-3 16,6 1 4-1,3 5-3-15,6 1-11 16,6 0-21-16,0 1-45 16,0-10-24-16,20-3-220 0</inkml:trace>
  <inkml:trace contextRef="#ctx0" brushRef="#br2" timeOffset="41106.88">18617 2351 409 0,'0'0'96'15,"0"0"0"-15,0 0-66 16,0 0-18-16,0 0 27 0,0 0-27 15,-2 29-3-15,9-29 5 16,3 2 6-16,0-2-2 16,-4 0 19-16,-1 0-17 15,-5 0 11-15,0 0 5 16,0 0 2-16,0 0-3 16,0 0-31-16,0 0 0 15,0 0-4-15,0 0-69 16,-2 0-126-16,2 0-139 15</inkml:trace>
  <inkml:trace contextRef="#ctx0" brushRef="#br2" timeOffset="44127.67">19130 2118 226 0,'0'0'138'16,"0"0"-6"-16,0 0-53 16,0 0-30-16,0 0 22 15,0 0 6-15,0 0-10 0,22-21-6 16,-15 11-10-16,-1 3-16 16,3-6-2-16,0-1-11 15,3 2-6-15,-2-4-6 16,0-2 2-1,3 2 3-15,-2-4-7 0,1 0-1 16,-2-1-2-16,-1 0-2 16,1 1 0-16,-4 3-1 15,-2 8 3-15,-2 1-2 16,1 4 1-16,-3 2-4 16,0 2 0-16,0 0 0 15,0 0-5-15,0 0-6 16,0 0-5-16,0 0 1 0,0 11 14 15,0 10 1-15,0 3 7 16,0 3-3-16,0 2-4 16,0 1 0-16,0 0 2 15,0-2-5-15,0-2 1 16,0 0 1-16,0-4 1 16,0-4 0-16,0-2-2 15,0-2-4-15,0-1-50 16,0-6-13-16,0 1-52 15,0-1-54-15,0-1-16 16,0-1-282-16</inkml:trace>
  <inkml:trace contextRef="#ctx0" brushRef="#br2" timeOffset="44613.88">18956 2406 268 0,'0'0'90'0,"0"0"40"15,0 0-65-15,0 0-30 16,0 0 8-16,0 0 22 16,19 0-7-16,2 0 26 15,3 0-28-15,10 0-26 16,6 0-3-16,7 0-11 15,9 0-6-15,2 0-7 16,2 0-2-16,-2-6 2 16,-3 2-3-16,-3 2-5 15,-7 2 5-15,-10 0-1 16,-6 0 2-16,-6 0-2 0,-8 0 1 16,-7 0-4-16,0 0-6 15,-6 0-27-15,0 0-29 16,-2 0-39-16,0 0-61 15,0 0-148-15</inkml:trace>
  <inkml:trace contextRef="#ctx0" brushRef="#br2" timeOffset="45423.62">19052 2994 166 0,'0'0'254'16,"0"0"-128"-16,0 0-14 0,0 0-48 15,0 0-6-15,0 0 5 16,37-59-26-16,-18 41 3 15,1 1-4-15,-1 0-14 16,2 3-11-16,-1 2-6 16,-5 4 4-16,-3 4-6 15,3 1-3-15,-4 3 0 16,-1 0-2-16,-2 0-5 16,-2 0-5-16,1 9 9 15,1 5 3-15,-6 0 1 16,2 2 2-16,-2-4-3 15,-2 2-1-15,0-1-3 16,0-3 2-16,0-1 1 0,0 3-6 16,-8 0 7-16,-11 5 3 15,1-2-3-15,-4 1 0 16,-2 2 0-16,2 1-1 16,-1 0-9-16,1 1-2 15,0 4 1-15,-3 3-2 16,7-1-13-16,0-4-5 15,4-2-110-15,10-6 141 16,2-6 0-16,2 0 2 16,0-4-1-16,0 0-1 15,10 1 5-15,5-4-2 16,3 1 10-16,1-2 18 0,4 0-7 16,-3 0 1-16,2 0 4 15,-2 0-13-15,1 0-2 16,-2 0-3-16,-3 0-3 15,-1 0 1-15,-4 0-8 16,-2 0-1-16,-2 0 0 16,1 0-1-16,-2 0-27 15,-2-3-51-15,1-6-63 16,-3-3-163-16</inkml:trace>
  <inkml:trace contextRef="#ctx0" brushRef="#br2" timeOffset="46652.44">19395 2609 230 0,'0'0'173'0,"0"0"-41"15,0 0-47-15,0 0-17 16,0 0-20-16,0 0-7 15,1-38-9-15,5 30 9 16,1 0-13-16,-3-1 1 16,5 2-5-16,0 0-12 15,0 1-2-15,2 3-3 16,0-2 0-16,-2 1-5 0,2 3-1 16,-2-2-1-16,-3 3-1 15,3 0-2-15,-2 0 0 16,3 0-2-1,-4 0-1-15,3 8 6 0,-3-1-2 16,4 0 5-16,-7 0-6 16,2-2 6-16,-3 3-7 15,-2 0 6-15,0 1-4 16,0-2 4-16,0 2-1 16,0-2-1-16,0 0-7 15,0 0 0-15,-8 1 5 16,-8 2 2-16,3-2 0 0,-3 3-4 15,1-1-1-15,1 0 5 16,1 4 1-16,0 0-1 16,3 0 0-16,4 0 0 15,-3-2-1-15,2 0 1 16,2-3-1-16,2 0 1 16,2-3 0-16,1 0-1 15,0-4 1-15,0 0 0 16,-2-2 1-16,2 0-1 15,0 0 1-15,0 0 1 16,0 0-2-16,0 0 0 16,0 0 1-16,0 0 0 15,0 0-1-15,0 0 2 16,0 0 4-16,0 0 0 16,6 0 13-16,6 0-4 0,-1 0-10 15,-2 0-2-15,0 0-1 16,2 0-2-16,-2 0 6 15,2 0-3-15,0 0 3 16,-2 0 0-16,-1 0-2 16,4 0 8-16,-3 0-7 15,3 4-2-15,-2-1 4 16,3 0 3-16,3-3 7 16,-3 0-2-16,6 0 6 15,-2 0-2-15,0 0-7 0,-5 0-5 16,-5 0-5-1,-5 0-2-15,-2 0 0 16,0 0-2-16,0 0-27 0,-2 0-74 16,-18 2-189-16,-5 5-54 15</inkml:trace>
  <inkml:trace contextRef="#ctx0" brushRef="#br2" timeOffset="53817.05">19888 2027 466 0,'0'0'145'0,"0"0"-16"16,0 0 22-16,0 0-121 16,0 0 2-16,0 0-3 15,0 0-16-15,73-13 7 16,-57 12-3-16,-1-3-5 15,-4 4-4-15,1-2-2 0,-3 2-4 16,-1 0-2 0,2 0-1-16,-6 0 1 0,-1 0-16 15,-3 0-49-15,0 0-74 16,0 0-55-16,0 0-57 16</inkml:trace>
  <inkml:trace contextRef="#ctx0" brushRef="#br2" timeOffset="54002.56">19888 2027 356 0,'36'112'86'0,"-26"-110"46"0,5 0-67 15,6-2-27-15,-3 0-3 16,2 2-28-16,-4 1-7 15,4-3-44-15,-3 0-91 16,4 0-351-16</inkml:trace>
  <inkml:trace contextRef="#ctx0" brushRef="#br2" timeOffset="54925.1">20788 1726 446 0,'0'0'101'0,"0"0"31"15,0 0-62-15,0 0-2 0,0 0-10 16,0 0-34 0,0 0 5-16,0 0-15 0,-9 0 6 15,-7 0-15-15,-1 0-3 16,-3 3 2-16,0 6 4 16,-2 8 0-16,-1 3 1 15,3 1 5-15,2 4-5 16,5 1 1-16,2-1-7 15,3 4 6-15,5 0-6 16,3-4-3-16,0 3 4 16,0-4-4-16,0 0 4 15,3-2-4-15,11-4 0 16,2 0 0-16,2-3 1 16,2-8-1-16,0 0 5 0,0-7-5 15,2 0 0-15,-1 0 8 16,-4 0-2-16,-1 0 3 15,-3-5-4-15,-3-4-5 16,-6-3 8-16,-2 1-3 16,-2-1-1-16,0-2-4 15,0-2-3-15,-2 0-2 16,-16 0 3-16,-5 4 0 16,-1 0 0-16,-2 5-2 15,1 7-2-15,0 0 4 16,3 0-3-16,0 0 2 15,4 9 3-15,5 3-6 16,1 0 0-16,6 2-5 0,3 0-20 16,3-2-30-1,0 2-47-15,0-6-28 0,19 1-24 16,0-6-272-16</inkml:trace>
  <inkml:trace contextRef="#ctx0" brushRef="#br2" timeOffset="55133.55">20944 2077 554 0,'0'0'127'0,"0"0"-14"16,0 0-80-1,0 0-33-15,0 0-62 0,0 0-67 16,39 3-72-16</inkml:trace>
  <inkml:trace contextRef="#ctx0" brushRef="#br2" timeOffset="55575.42">21305 1879 414 0,'0'0'54'16,"0"0"66"-16,0 0-65 15,0 0 3-15,87-128 22 16,-73 103-36-16,-1 4-13 16,-4 1 9-16,-2 11-9 15,-5 1-7-15,-2 6-2 0,0 2-3 16,0 0-19 0,0 0-8-16,0 0-3 0,0 10 4 15,0 12 7-15,-4 2 13 16,-1 6-9-16,-2 2 0 15,3 3 2-15,0-2-4 16,1 6 4-16,1-3-1 16,-2 0-5-16,-1-2 0 15,0-2-1-15,1-1-11 16,-2-2-102-16,1 1-70 16,-4-10-5-16,-4-2-260 15</inkml:trace>
  <inkml:trace contextRef="#ctx0" brushRef="#br2" timeOffset="55793.78">21118 2288 520 0,'0'0'57'0,"0"0"110"16,120 0-107-16,-62-4-17 15,5 2-2-15,-1 0-23 16,-2 2-17-16,-10 0-1 16,-13 0-13-16,-12 0-92 15,-18 0-34-15,-7 0-63 16</inkml:trace>
  <inkml:trace contextRef="#ctx0" brushRef="#br2" timeOffset="56185.79">21185 2476 544 0,'0'0'113'15,"0"0"50"-15,0 0-68 16,0 0-73-16,0 0 4 15,0 0-26-15,0 8 1 0,0 4 3 16,0 2 11 0,0 1-6-16,0-1-4 0,0-1 3 15,0-1-5-15,2-2 2 16,5 3 3-16,2-3 0 16,1-5-4-16,1 3 1 15,3-4-5-15,5-1 17 16,-4-1-8-16,3-2-3 15,-1 0-6-15,0 0 2 16,3 0-1-16,-3 0-1 16,3 0-14-16,0 0-39 15,0-6-18-15,-4-1-40 0,-3 0-86 16,-4 0 48 0,-3 0-167-16</inkml:trace>
  <inkml:trace contextRef="#ctx0" brushRef="#br2" timeOffset="56497.41">21490 2513 413 0,'0'0'76'15,"0"0"-10"-15,0 0-26 16,0 0 22-16,0 0 3 16,0 0 6-16,-44 92-16 15,31-56 3-15,-1 3-5 16,3-4-8-16,-1 0 1 15,4-1-21-15,-1-8 0 16,3-1-11-16,0-6-3 16,2-5 1-16,2-7-4 15,0-3 3-15,2-2-7 0,-2-2-1 16,2 0 1-16,0 0-3 16,0 0 1-16,0 0-1 15,0 0 0-15,0 0-1 16,-5 0-12-16,-1 0-39 15,-10 0-96-15,-9 2-242 16</inkml:trace>
  <inkml:trace contextRef="#ctx0" brushRef="#br2" timeOffset="58475.26">10938 3541 370 0,'0'0'8'16,"-23"129"86"-16,17-64-63 16,0 0-5-16,6-11-4 15,0-8-7-15,0-11-4 16,0-6 2-16,0-9-3 15,0-8-4-15,0-6-4 16,0-4-1-16,0-2 5 16,0 0 36-16,0 0 38 15,0-12-73-15,0-1 4 0,0-2-10 16,0 4 11-16,0 0 16 16,8 7-21-16,3 1 0 15,7 3-3-15,2 0 1 16,6 0 14-16,3 11-9 15,2 1 4-15,3-3-7 16,-2 3 5-16,-1-7 6 16,-5-1-2-16,1 0 2 15,-5-4-9-15,-3 0 1 16,-4 0-3-16,-3 0-7 16,-2 0 5-16,-3-2-13 15,-1-6-46-15,-4-2-64 16,-2-2-97-16,0-2-186 0</inkml:trace>
  <inkml:trace contextRef="#ctx0" brushRef="#br2" timeOffset="58710.63">11138 3746 527 0,'0'0'93'0,"0"0"74"16,0 0-120-16,0 0-12 16,0 0 4-16,0 0-27 0,101-22-3 15,-75 19-8-15,-2 2-1 16,-5-3-1-16,-4-3-46 16,-6 1-81-16,-6-1-33 15,-3-1-28-15</inkml:trace>
  <inkml:trace contextRef="#ctx0" brushRef="#br2" timeOffset="58933.46">11060 3488 501 0,'0'0'107'15,"0"0"70"-15,0 0-108 16,0 0-5-16,0 0-31 15,0 0-22-15,34-29-2 16,-12 26-3-16,0 0-3 16,3 1-3-16,-1-2 0 0,1 2-14 15,0-2-64-15,-6 0-115 16,-3 4-4-16,-4 0-234 16</inkml:trace>
  <inkml:trace contextRef="#ctx0" brushRef="#br2" timeOffset="59426.78">11752 3746 362 0,'0'0'136'15,"0"0"37"-15,0 0-76 16,0 0 8-16,0 0-36 16,0 0-16-16,65 0-18 15,-49 0-12-15,3 0-10 16,-5 0-6-16,3 0-5 15,-6 0-2-15,-2 0-1 16,-5 0 1-16,-4 0-21 16,0 1-29-16,0 1-55 15,0 3-55-15,-13 0-36 0,-9 3-128 16</inkml:trace>
  <inkml:trace contextRef="#ctx0" brushRef="#br2" timeOffset="59636.73">11713 3906 302 0,'0'0'86'0,"0"0"75"15,0 0-95-15,0 0 38 16,0 0-5-16,0 0-16 16,41 26-27-16,-24-26-24 15,-1 0-11-15,-3 0-13 16,-1 0-4-16,-7 0-4 15,3 0 0-15,-7 0-31 16,-1 0-108-16,0 0-56 0,0 0-118 16</inkml:trace>
  <inkml:trace contextRef="#ctx0" brushRef="#br2" timeOffset="60667.01">12607 3451 19 0,'0'0'107'16,"0"0"54"-16,0 0-74 15,0 0 1-15,0 0-14 16,0 0-13-16,0 0 16 16,3-4-2-16,-3 4 6 15,0 0-22-15,0 0-10 16,0 0-16-16,-10 0-8 16,-3 0-14-16,-4 0-5 15,-4 8-1-15,1 4-1 16,1 4-1-16,3 3-1 15,0 4-2-15,5 3 1 16,2-2-1-16,5 5 0 0,-1-4 1 16,5 1-1-16,0-4 0 15,0-1 0-15,3-2-2 16,12-2 2-16,7-2-1 16,1 0 1-16,4-8-2 15,1-3 2-15,1-1 0 16,2-3 13-16,-2 0-11 15,-2 0-2-15,-3-11 3 16,-1 0-2-16,-8-3-1 0,-1-1 0 16,-3 5 0-1,-7-1 2-15,0-2-1 0,-4 5 0 16,0 0-1-16,0 1-4 16,-8-1-10-16,-13 1-1 15,0 7 10-15,-4 0 5 16,-2 0-5-16,3 0 4 15,2 7-13-15,2 4 6 16,4 5-4-16,5 3-35 16,4 0-75-16,5 1-6 15,2-1-39-15,0-1-178 16</inkml:trace>
  <inkml:trace contextRef="#ctx0" brushRef="#br2" timeOffset="60936.66">12238 4004 315 0,'0'0'74'15,"0"0"72"-15,0 0-44 16,121 0-47-16,-57 0-6 15,2 0-26-15,1 0-10 16,-4 0-11-16,-4 0 0 16,-5 0-2-16,-8 0 0 0,-9 0 53 15,-16 0-53-15,-11 0-127 16,-10 0-14-16,0 2-104 16</inkml:trace>
  <inkml:trace contextRef="#ctx0" brushRef="#br2" timeOffset="61333.15">12387 4171 429 0,'0'0'170'15,"0"0"10"-15,0 0-47 16,0 0-110-16,0 0 0 15,0 0-15-15,-14 52 10 16,3-32 4-16,-3 1 2 16,6 2-9-16,-5-1-8 0,3-3-4 15,4-5-3-15,1-1 0 16,5-7 0-16,0-2-3 16,0-2-2-16,0-2-2 15,2 0 7-15,7 0-1 16,1 0 6-16,5 0 10 15,-2 0-13-15,5 0 4 16,0 0-6-16,0 0 0 16,-2 0 0-16,-2 0-1 15,1 0-14-15,-2 0-8 0,-2 0-41 16,0 0-21-16,-2 0-41 16,-1 0-20-16,0 0 4 15,-3 0-204-15</inkml:trace>
  <inkml:trace contextRef="#ctx0" brushRef="#br2" timeOffset="61605.42">12567 4271 340 0,'0'0'140'16,"0"0"-24"-16,0 0-76 15,0 0-5-15,0 0 25 0,0 0 1 16,-53 78 1-16,37-46-8 15,-1 0-8 1,-5 3-16-16,7-3-4 0,0-3-11 16,4 0-5-16,2-10-4 15,2-2-2-15,4-7-3 16,0-7 0-16,3-3-1 16,0 0-3-16,0 0-15 15,0 0-44-15,0 0-88 16,17-13-69-16,8-11-124 15</inkml:trace>
  <inkml:trace contextRef="#ctx0" brushRef="#br2" timeOffset="62144.98">13299 3746 173 0,'0'0'140'0,"0"0"61"16,0 0-94-16,0 0-16 16,0 0 10-16,0 0-24 15,26-7-15-15,-12 7-13 0,3 0-16 16,1-1-9-16,1 1-7 16,4 0-5-16,0 0-4 15,-3-3-5-15,-6 2-1 16,-1-2-1-16,-7 2-1 15,-5-2-20-15,-1 3-35 16,0 0-71-16,0 0-126 16,-17 0-311-16</inkml:trace>
  <inkml:trace contextRef="#ctx0" brushRef="#br2" timeOffset="62366.9">13299 3746 408 0,'15'126'81'0,"-15"-120"80"0,8-2-73 16,11 0 8-16,3-4-22 15,-3 2-34-15,6-1-13 16,-4-1-8-16,-6 0-10 16,1 0-3-16,-5 0-5 15,1 0-2-15,-8 0 0 16,-2 0-66-16,-2 0-80 15,0 0-74-15,0 0-321 16</inkml:trace>
  <inkml:trace contextRef="#ctx0" brushRef="#br2" timeOffset="64477.07">14161 3294 456 0,'0'0'80'16,"0"0"48"-16,0 0-90 15,0 0-13-15,0 0 2 0,120-28-21 16,-99 28 1-16,-8 0 2 16,-5 7-9-16,-3 7 0 15,-5 5 0-15,0 3 24 16,0 0-14-16,-13-1 2 16,-8-3 2-16,2-2-6 15,0-3-1-15,7-1-3 16,0-5-3-16,8-3 0 15,2-4 1-15,2 0 1 16,0 0 1-16,0 0 2 16,0 0-6-16,0 0 0 15,10 0-1-15,6-4 1 0,-2 2-28 16,4 2 9-16,-2 0-4 16,-3 0 15-16,0 7-4 15,-2 10-2 1,-2 0 10-16,-7 2 4 0,-2-3 2 15,0-2 14-15,0-2 20 16,-6 0 21-16,-13-2 0 16,-2-3-6-16,-2-2-11 15,3-1-12-15,0-4-12 16,7 2-10-16,2 1-6 16,1-3 0-16,6 0-13 15,-3 0-45-15,3 0-47 0,0 3-119 16,-7 3-34-16</inkml:trace>
  <inkml:trace contextRef="#ctx0" brushRef="#br2" timeOffset="64741.88">13960 3788 594 0,'0'0'65'0,"0"0"124"16,0 0-146-16,134-14-1 0,-83 14 3 15,3 0-21-15,-3 0-7 16,-1 0-11-16,-6 0-5 16,-9 6-1-16,-8-1-6 15,-11-1-48-15,-5 0-53 16,-9 3-45-16,-2-5 7 15,0 1-279-15</inkml:trace>
  <inkml:trace contextRef="#ctx0" brushRef="#br2" timeOffset="65377.22">14078 4127 433 0,'0'0'73'15,"0"0"76"-15,0 0-94 16,0 0 23-16,121-82-1 16,-101 74-40-16,-5 3-15 15,-1 5-11-15,-6 0-11 16,-1 0-6-16,-5 10-8 15,-1 10 14-15,-1 6 13 16,0 3-2-16,-1 4-10 16,-20 4-1-16,-7-1 0 15,-4 0 6-15,-7-6-4 0,1-2-2 16,-2-6 0 0,3-4 2-16,3-4-3 0,5-8 2 15,7-4 0-15,4-2 0 16,5 0 6-16,6-5-5 15,5-12-2-15,2-1 1 16,0 2-1-16,0 0 9 16,9 5-9-16,8 2-1 15,-1 3 1-15,-1 4 2 16,3 2-2-16,-2 0 0 16,-3 5 2-16,0 14-2 15,0 3 4-15,-3 8-1 0,0-2 0 16,5 2 9-16,0 0-1 15,3-3 9-15,5-8-4 16,1-2 2-16,0-9 3 16,1-8 10-16,4 0-5 15,2 0-3-15,-4-8-1 16,-3-9-8-16,-6 2 0 16,-7 0-6-16,-2-1-1 15,-7 3-3-15,-2 0-4 16,0 3-5-16,-4 3-16 15,-14 2-40-15,-4 5-74 16,-3 0-201-16</inkml:trace>
  <inkml:trace contextRef="#ctx0" brushRef="#br2" timeOffset="66368.7">14854 3727 273 0,'0'0'255'0,"0"0"-106"0,0 0 38 16,0 0-122-16,0 0-1 16,0 0-14-16,0 0-18 15,78-3-7-15,-56 0-6 16,1 3-11-16,-6 0-6 16,-2 0-1-16,-1 0-1 15,-6 0-3-15,-4 0-23 16,-4 0-37-16,0 0-59 15,0 3-106-15,-16 4-122 16</inkml:trace>
  <inkml:trace contextRef="#ctx0" brushRef="#br2" timeOffset="66554.2">14814 3904 503 0,'0'0'97'15,"0"0"112"-15,0 0-112 16,0 0-37-16,0 0-17 16,128 0-33-16,-107-4-10 15,-3 2-3-15,-5 0-78 16,-1-2-112-16,-6 1-143 16</inkml:trace>
  <inkml:trace contextRef="#ctx0" brushRef="#br2" timeOffset="66967.1">15454 3807 57 0,'0'0'489'0,"0"0"-436"16,0 0 66-16,80-118-104 15,-55 84 0-15,-7 3 16 0,-5-1-12 16,-5 0 4-16,-5 6 2 16,-3 1-10-16,0 7 1 15,0 6 4-15,0 8 5 16,0 4-12-16,0 0-13 15,0 8-2-15,-3 16 2 16,-4 8 6-16,2 9-4 16,-2 3 0-16,-1-1 0 15,4 2 1-15,0-5-2 16,0-8 0-16,-1-4-1 16,1-9-1-16,0-2-39 15,-2-7-150-15,4-8 0 0,2-2-271 16</inkml:trace>
  <inkml:trace contextRef="#ctx0" brushRef="#br2" timeOffset="67195">15708 3850 769 0,'0'0'61'16,"0"0"101"-16,0 0-129 15,0 0-7-15,0 0 9 16,-29 112-28-16,22-95-3 16,3-4-3-16,-3-5 2 0,5-4-3 15,-1-2-3-15,3 0-43 16,0-2-36-16,0 0-83 16,0-9-113-16</inkml:trace>
  <inkml:trace contextRef="#ctx0" brushRef="#br2" timeOffset="67596.46">15926 3583 388 0,'0'0'191'15,"0"0"-125"-15,0 0 25 16,0 0-89-16,0 0 4 0,0 0-5 15,-35 41 8 1,35-32-9-16,15-1 25 0,7 1-7 16,3 0 7-16,4 2-9 15,0-1-7-15,-2-1-6 16,-2 3-2-16,-5 4 3 16,0 1-2-16,-10-2 23 15,1 2 2-15,-8 1-23 16,-3 0 3-16,0-3 18 15,0 5 2-15,-11-6 5 16,-7 1 4-16,-2-1-16 16,-3-5-5-16,1 0-4 15,0-3 0-15,2-4-6 0,0-2-4 16,-2 0 0-16,1 0-1 16,4 0-33-16,1-6-44 15,1-8-61-15,3-4-10 16,6-4-33-16</inkml:trace>
  <inkml:trace contextRef="#ctx0" brushRef="#br2" timeOffset="67811.4">15883 3537 483 0,'0'0'118'16,"0"0"75"-16,0 0-69 15,0 0-83-15,133-37 9 16,-96 28-28-16,-1 1-13 16,5 0-8-16,-2 1-1 15,-3 1-26-15,-9 0-26 16,-9 3-179-16,-14 3-64 16</inkml:trace>
  <inkml:trace contextRef="#ctx0" brushRef="#br2" timeOffset="68519.51">16390 3713 296 0,'0'0'136'16,"0"0"-33"-16,0 0-13 15,0 0-37-15,0 0-10 16,0 0-4-16,31 109-13 15,-31-89 14-15,0-4-14 16,0-4-6-16,0-7-4 0,0 0-11 16,0-5-1-16,3 0-1 15,4 0-2-15,3-6 10 16,9-5 22-16,4-12-32 16,2 3-1-16,0 0 0 15,-3 2 0-15,-7 6 3 16,-7 4-1-16,-4 3-2 15,-4 5 0-15,0 0-8 16,0 2-5-16,0 19 13 16,0 4 11-16,0 0 0 15,-4-4-5-15,4 0 4 0,0-5-9 16,0-6 3-16,0-4-2 16,0-4 0-16,17-2 3 15,6 0 17-15,8-10 4 16,0-6-12-16,-2-1-12 15,-4-3 0-15,-8 7 2 16,-2-1 5-16,-3 5 2 16,-5 4 1-16,-2 1 4 15,-3 4 0-15,-2 0-10 16,0 0-6-16,0 0-5 16,0 0 2-16,0 9 3 15,4 4 7-15,3-2 0 0,1 4-6 16,4-1 0-16,5 0-1 15,4-2-1-15,5-3-8 16,6-8-54-16,1-1-147 16,0 0-118-16</inkml:trace>
  <inkml:trace contextRef="#ctx0" brushRef="#br2" timeOffset="69225.34">17081 3775 496 0,'0'0'100'0,"0"0"51"16,0 0-56-16,0 0-82 16,0 0 26-16,0 0-21 15,91-4-6-15,-84 4 2 16,-2 4-10-16,-1 9 3 16,-1 1-3-16,-1 4 12 15,0-4-1-15,-2 0-1 0,2-6-5 16,0-1-3-16,3-4-2 15,-2-3-1 1,7 0-3-16,6 0 0 0,6 0 20 16,5-15-13-16,-2 2-7 15,-4 0-3-15,-2-2 1 16,-8 5 3-16,-2 2-1 16,-5 5 1-16,-4 3-1 15,0 0 0-15,0 0-7 16,0 0-16-16,0 13 11 15,0 2 12-15,0 8 15 16,0-5-12-16,0-2 4 16,0-4-3-16,0-3 2 15,2-8-2-15,16-1-2 0,9 0 3 16,3 0 17-16,9-10-14 16,-1-4-7-16,-5-2-1 15,-8 2 0-15,-9 2 2 16,-1 4 0-16,-6 2-2 15,-5 4 3-15,-4 2 10 16,0 0-1-16,0 0-7 16,0 0-5-16,2 0 0 15,3 8 9-15,4 1-1 16,6 3 6-16,6-1-5 16,6-2-7-16,4 0 1 15,2-6-3-15,-6 0-15 0,-12-3-75 16,-15 0-212-16</inkml:trace>
  <inkml:trace contextRef="#ctx0" brushRef="#br2" timeOffset="76825.41">15993 4496 374 0,'0'0'205'0,"0"0"-74"16,0 0 62-16,0 0-123 0,0 0-49 15,130-64 14-15,-55 49-8 16,15 1-13-16,6 2 1 15,5 0-11-15,-2 1 1 16,-7 0-5-16,-15 1-1 16,-15 5-1-16,-16-2-13 15,-20 5-30-15,-17 2-24 16,-9 0-42-16,-2 0-16 16,-34 0-65-16,-16 0-180 15</inkml:trace>
  <inkml:trace contextRef="#ctx0" brushRef="#br2" timeOffset="77069.75">16107 4546 340 0,'0'0'82'16,"0"0"36"-16,129-35-77 15,-59 20-9-15,7-3 14 16,8 1-4-16,4 2-18 16,1-1-18-16,-8 6-1 15,-8 2-5-15,-16 1-11 16,-16 5-44-16,-16 2-29 0,-10 0-61 16,-16 0-165-16</inkml:trace>
  <inkml:trace contextRef="#ctx0" brushRef="#br2" timeOffset="77316.09">16346 4630 520 0,'0'0'36'0,"0"0"102"0,151-10-90 16,-70-6-1-16,10-2-3 16,1-2-35-16,-3 2-9 15,-18 2-11-15,-17 8-45 16,-23 4-84-16,-21 4-32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3T22:35:21.2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9531 14610 337 0,'0'0'46'16,"0"0"-42"-16,0 0-4 15,0 0-66-15,0 0 53 16,0 0 11-16,0 0-69 15,0-132 71-15,0 108 7 16,0-3 28-16,0 13 14 16,-4 2-9-16,4 8 4 15,-1 4-1-15,-1 0 2 16,2 0-34-16,-2 0-8 16,2 18 41-16,-2 3-35 15,2 7 3-15,0 2 7 16,0 2-5-16,0 3-6 15,0-9-5-15,0 1-2 0,0-8-1 16,0-7 0-16,0-7-4 16,0-5-21-16,6 0-27 15,4-24 12-15,-2-8 39 16,3-7-25-16,-1 0-29 16,-1-6-25-16,-3 10 56 15,-2 4-24-15,1 12 0 16,-3 10 48-16,-2 9 29 15,0 0 63-15,0 0-40 16,0 20 1-16,0 10-43 16,-2 7 29-16,-7 3-2 15,3 8-17-15,-1-6-11 0,2 2-7 16,3-2-2 0,-1-8-1-16,3-6 1 0,0-9-29 15,0-10-22-15,0-9 33 16,0 0-62-16,0-18 36 15,8-14 39-15,-2-8-5 16,-1-2 1-16,-1 2 2 16,2 3 5-16,2 2 1 15,-6 6-15-15,0 8 13 16,-2 7 3-16,0 7 10 16,0 7 11-16,0 0 28 15,0 0-27-15,0 23 19 16,-9 7-30-16,-2 3 10 0,1 6-4 15,-1 3-6 1,2-2-6-16,1 1-4 0,-5-5-1 16,4-5-3-16,-2-6-11 15,1-9 11-15,6-12 6 16,2-4-6-16,2 0-12 16,0-13-44-16,0-17 53 15,0-5-18-15,0-11 0 16,0 5-29-16,2-5 29 15,0 4 3-15,0 9 8 16,-2 8 2-16,0 9 11 16,0 10 24-16,0 4 29 0,0 2-10 15,0 0 6-15,0 0-28 16,-6 3 26-16,-3 14-40 16,7 5 11-16,0 8 10 15,0 0-5-15,2 10-7 16,0 0-7-16,0 2-7 15,0-6 0-15,0-6-2 16,0-12-7-16,6-8-12 16,-2-6-33-16,3-4-1 15,-3 0-39-15,4-14 6 16,-5-16 50-16,2-2 9 16,0-3 10-16,-3-6 17 15,-2 5 3-15,0-3 5 16,0 10-4-16,0 7 0 15,0 10-1-15,0 8 10 0,0 4 28 16,0 0 33-16,0 8 5 16,0 16-54-16,0 11-5 15,0 4 13-15,0-1 1 16,0 6-14-16,0-1-7 16,2-7-4-16,0-4-7 15,5-14 1-15,0-10-3 16,-3-7-1-16,2-1-18 15,1 0-15-15,-2-23 34 16,0-13 14-16,-2-5-14 16,0-2-7-16,2-6 1 15,-5 5 6-15,0 4 2 16,0 8 2-16,0 10 4 16,0 8 12-16,0 7 2 0,0 7-5 15,0 0 8-15,0 7-20 16,0 19 44-16,0 1-29 15,0 12-1-15,0 3-1 16,0 2 1-16,0 2-7 16,0-8-2-16,0-2-2 15,0-12-8-15,0-7 0 16,0-9 0-16,2-6-7 16,4-2-17-16,1-6-10 15,0-25 34-15,2-10 0 16,-3-8-9-16,-1-5-14 0,-3 3 23 15,-2 2-2 1,0 7 2-16,0 4 1 16,0 14 0-16,0 6 3 0,-2 14 12 15,-1 4 6-15,1 0 6 16,0 4-22-16,2 18 22 16,0 8-27-16,0 4 3 15,0 5 0-15,0-4-2 16,0 2 4-16,0-2-5 15,0-7-1-15,2-4 0 16,5-10-1-16,-2-8 0 16,-2-6-9-16,3 0-19 15,-2-6 3-15,3-20 24 16,-1-10 2-16,-1-3-2 0,-3-2-7 16,-2 1 9-16,0 0-1 15,0 4 2-15,0 8 0 16,-7 5 0-16,-2 11 0 15,3 3 1-15,-2 9 7 16,5 0 6-16,-2 0-11 16,3 14 24-16,-1 12-27 15,3 8 4-15,0 4 1 16,0 7 0-16,0-2 2 16,5 3-3-16,3-5-3 15,4-10-2-15,-4-9 0 16,2-8-1-16,-1-10-4 15,-2-4-10-15,1 0-13 0,0-13 19 16,-4-16 9-16,2-5 1 16,-3-2-1-16,-3-4-7 15,0 0 5-15,0 4 2 16,0 4 0-16,0 6 0 16,-5 5 3-16,-1 10-1 15,1 4 1-15,5 7 3 16,-2 0 0-16,2 0-6 15,0 9 1-15,0 13 13 16,0 10-9-16,0 4-3 16,0 3 10-16,5 2-2 15,-1-1-5-15,2-5-1 16,1-9-4-16,-1-6 0 16,4-8-1-16,-5-9-1 0,3-3-2 15,-4 0-14-15,-2 0 2 16,4-22 16-16,-6-5 10 15,0-4-7-15,0-3-3 16,0 0-2-16,0 0 2 16,0 4 0-16,0 6 1 15,0 2-2-15,-6 10 1 16,2 8 0-16,2 4 1 16,0 0-1-16,2 0 5 15,0 17 12-15,0 12-13 16,0 5 1-16,0 4 6 15,0 2 4-15,4 0-3 0,6-2-7 16,-2-8-2-16,1-8 0 16,0-9-3-16,0-4-6 15,-3-9 1-15,-1 0-2 16,-1 0-7-16,1 0 11 16,-3-18 3-16,1-12 19 15,-2-2-19-15,-1-8-1 16,0 5-2-16,0-6-5 15,0 7 6-15,0 2 2 16,0 8 0-16,0 10 2 16,0 8-2-16,0 6 0 15,0 0-9-15,0 12 9 16,0 14 15-16,0 6-15 0,0 3 10 16,0 6-2-16,0 3 0 15,3-4-7-15,6-3 3 16,-2-11-2-16,4-8-2 15,-2-9 0-15,-3-4-9 16,3-5 0-16,0 0-13 16,-2-10 22-16,-1-17 9 15,-2-4-4-15,-1-5-3 16,-1 1-2-16,-2 0 1 16,0 3-1-16,0 6 5 15,0 3-5-15,0 9 2 16,0 10-1-16,0 4-1 0,-2 0 0 15,2 0 0-15,-3 14 13 16,1 8-12-16,2 6 3 16,0 0 0-16,0 4 0 15,0 1-3-15,0-2-1 16,5-1 2-16,2-10-2 16,0-4 0-16,-1-7 0 15,1-8-3-15,-1-1-8 16,2 0-3-16,-4-10 14 15,2-12 21-15,-3-10-17 16,0-2-4-16,-3 2 2 16,0 0 0-16,0 3 0 15,0 2 0-15,0 5 0 0,0 5 0 16,-1 10-1 0,-4 7 1-16,3 0-2 0,0 0 0 15,0 12 15-15,0 12-7 16,2 6 0-16,0 3-5 15,0-4 5-15,0 3-6 16,0-6 0-16,4-4-2 16,3-6-2-16,1-8 1 15,0-4-1-15,-1-4-15 16,1 0-4-16,-2-12-5 16,1-12 23-16,-2-2-8 15,-3-8-2-15,0 0-5 0,-2 4 11 16,0-2 5-1,0 6 2-15,0 3 0 0,0 6 1 16,0 5 1-16,-6 6 0 16,3 2 0-16,0 4-2 15,1 0 0-15,2 0 1 16,0 5 8-16,0 17 1 16,0 9-5-16,0-1 1 15,0 6 7-15,0-5-10 16,10-4 3-16,-1-8-3 15,1-2-2-15,0-7-1 16,1-6-2-16,-3-4-9 16,-1 0 1-16,2-10 10 15,-2-16 12-15,-4-6-12 0,5-2-2 16,-5 1 2-16,-1-2 1 16,-2 5-1-16,0 5 1 15,0 8 4-15,0 5-2 16,-7 8 0-16,0 4 12 15,3 0-5-15,-1 7 16 16,5 16-12-16,-2 9-9 16,2 4 3-16,0 0-7 15,0-1 5-15,0-4-5 16,0-4-1-16,9-4 0 16,0-11-1-16,2-8-2 15,-2-4-5-15,-3 0-10 16,3-8 18-16,1-16 6 0,-4-6 0 15,1-5-2-15,-3-2-1 16,1 3-3-16,-5 1 1 16,0 1-1-16,0 11 0 15,0 4-1-15,0 12 1 16,0 5 1-16,0 0-1 16,-5 0 0-16,1 22 5 15,-1 8 12-15,3 4-11 16,0 4 3-16,2 0 4 15,0 4-10-15,0-4-3 16,0-4 3-16,0-7-3 16,9-12 0-16,5-7-2 15,-4-5-6-15,1-3-9 16,1 0-2-16,-4-25 15 16,1-3-2-16,-1-11-1 0,-3 0-5 15,0 1-1-15,-5 4 5 16,0 2 6-16,0 6 2 15,0 8 0-15,0 4 1 16,-6 7 4-16,-3 7-5 16,8 0 4-16,-3 0 0 15,2 14 13-15,-1 11-12 16,3 7-1-16,0 1 0 16,0 2 8-16,0 1-5 15,0-3-4-15,0-2 2 0,0-9-4 16,0-9-1-16,7-4 0 15,3-9-2-15,-7 0-9 16,7 0-2-16,-2-17 13 16,-2-14 11-16,2-5-11 15,-1-4-5-15,-1-2-3 16,2 3 6-16,-6 2 2 16,-2 7 0-16,0 7-4 15,0 6 4-15,0 11 2 16,0 6-2-16,0 0 2 15,-6 14 22-15,2 12-21 16,2 3 0-16,-1 6 5 16,3-5-1-16,0 2-6 0,0-4 2 15,0-2-3 1,0-8 0-16,0-6-1 0,7-7-1 16,1-5-10-16,0 0-23 15,-1-9-3-15,-1-13 27 16,2-10 9-16,-4-4-30 15,-1 2 16-15,-3-2 11 16,0 4 3-16,0 8 0 16,0 8 2-16,0 9 1 15,0 7 3-15,-5 0 0 16,-1 16 17-16,-2 13-10 16,2 9-5-16,3 4 9 0,1 0 3 15,2 4-11 1,0-6-4-16,0-4-2 15,0-8 2-15,0-7-3 0,7-12-3 16,-1-4-4-16,4-5-6 16,-4 0-10-16,1-7 7 15,-1-14 16-15,1-6 11 16,-2-3-11-16,-1-1-4 16,-4 2 4-16,0 3 2 15,0 4 0-15,0 6-3 16,0 5 3-16,-4 4-3 15,-8 7 1-15,0 0-6 16,7 0 6-16,-5 20 23 0,4 6-16 16,2 4 0-1,-1 5 0-15,3 0-1 16,2 0-4-16,0-8-1 16,0-3-1-16,0-7-2 0,0-7 0 15,4-6-4-15,1-4-8 16,-1 0-19-16,-2 0 3 15,0-14 30-15,-2-8 4 16,0-6-4-16,0 1-1 16,0-3 0-16,-6 4-6 15,-11 4-10-15,-4 4 12 16,-1 4-4-16,-5 5 5 16,2 2 3-16,4 7 1 15,2 0 0-15,4 0 1 16,6 14 11-16,0 10 13 0,4 6-16 15,5 6-5 1,0-4 6-16,0 1 2 0,0-3-3 16,0-4-2-16,0-7-4 15,11-6-3-15,3-9-4 16,-1-4-4-16,1 0-7 16,-1-15 15-16,0-14-5 15,-1-7 8-15,-2-5-6 16,-5-3 4-16,-5 4-2 15,0 3 2 1,0 6 0-16,-13-1-1 0,-10 5-1 16,1 10 1-16,0 5-1 0,0 8-3 15,4 4-3 1,2 0 7-16,3 7 21 0,2 18-10 16,2 8-5-16,5 6 1 15,2 3 2-15,2 2-3 16,0-7-3-16,0-6 5 15,0-4-6-15,2-13 2 16,6-6-4-16,1-4-4 16,0-4-8-16,2 0-1 15,-2-8 13-15,0-19 18 16,-2-1-16-16,-3-8-2 16,-2 0-1-16,-2 0-8 15,0 7-2-15,0-4 6 16,-18 8 1-16,-4 2 3 15,-2 5 0-15,2 10-3 0,-3 8-1 16,5 0 5-16,2 3 6 16,5 20 4-16,4 12 14 15,4 6-12-15,5 5-3 16,0 2-3-16,0-4-2 16,0-3-1-16,9-11 0 15,3-6-2-15,-1-8 2 16,-1-10-3-16,2-6-5 15,-1 0-6-15,3-8 11 16,-1-16 1-16,-2-15 20 0,0-1-19 16,-4-2-2-1,-7 3-3-15,0-2-1 16,0 5-1-16,-7 6 4 0,-13 1-3 16,-3 10-4-16,2 7 3 15,-2 8 3-15,3 4-9 16,3 0 11-1,2 14 14 1,3 14-7-16,4 6-3 0,4 6-1 0,4 3 4 16,0-2-4-16,0 0-3 15,0-7 2 1,0-10 0-16,0-6-2 16,10-9 0-1,-2-9-4-15,3 0-3 0,1 0-9 16,-1-12 16-16,0-11 4 0,-2-9 1 15,-5-7-5 1,-4-1-3-16,0 4-5 0,0 5 8 0,-4 5-3 16,-16 3 3-16,-5 9-2 15,1 2 0-15,-3 8-2 16,5 4-12-16,-1 0 16 16,4 7 7-16,5 10 2 15,0 6-5-15,7 9 1 16,5 3 4-16,2 0-5 15,0 1 4-15,0-5-4 16,0-3 1-16,2-5-2 16,8-10 1-16,1-4-3 0,-3-6-1 15,2-3-13-15,1 0 7 16,-3-16 6 0,1-7 11-16,-2-5 1 0,-4 1-10 15,-3-5 1-15,0 6-2 16,0 4-1-16,-10 2 1 15,-7 6-1-15,-4 4 0 16,-1 8-8-16,1 2 0 16,4 0 8-16,0 7 6 15,5 14-4-15,4 7 5 16,5 2 3-16,3 2-10 16,0 0 1-16,0-1 2 15,7-8-1-15,7-2 4 16,1-7-6-16,1-7 0 0,-1-4 0 15,1-3-6-15,-2 0-3 16,1-5 9-16,-2-12 10 16,-4-7 1-16,-2 2-11 15,-5-6 3-15,-2 1-3 16,0 1-2-16,0 0 0 16,-16 5-2-16,-1 0-1 15,-3 5 1-15,-1 7-4 16,4 9 6-16,1 0-8 15,5 0-1-15,0 0 11 16,4 12 2-16,3 15 9 0,4 1-6 16,0 6-5-1,0 2 0-15,4 1 4 0,14-7-1 16,-1-6 3 0,4-8-2-16,-1-5-4 0,0-4 0 15,-2-7-6-15,-1 0-2 16,-3-3 8-16,0-17 3 15,-5-6 3-15,-6-1-3 16,-3-2-1-16,0 1-2 16,0 3 0-16,-15 0 2 15,-7 4-2-15,-5 2 0 16,-2 3-3 0,0 5 2-16,5 8-3 0,1 1 0 15,6 2-5-15,5 0 9 0,3 10 7 16,5 12-5-16,2 2 1 15,2 10-1 1,0-3 0-16,0 1 0 0,9-6-2 16,4-6 3-16,3-6-3 15,2-9 0-15,-5-5-4 16,1 0-4-16,-5 0-1 16,1-19 9-16,-2-4 13 15,-8-3-10-15,0 2-6 16,0-3 2-16,-8 6 1 15,-9 3 0-15,-4 4-3 16,-1 4-3-16,0 2 6 16,4 8-7-16,2 0-7 0,5 0 14 15,5 4-3 1,1 10 5-16,5 4-2 0,0 4 1 16,0-4 0-16,0-1-1 15,15-3 0-15,2-1 0 16,2-6-1-16,-2-2 0 15,7 2-4-15,-8 1-22 16,3 6-184-16</inkml:trace>
  <inkml:trace contextRef="#ctx0" brushRef="#br1" timeOffset="-144662.12">4723 9926 13 0,'0'0'31'16,"0"0"-21"0,0 0-4-16,0 0 1 0,0 0 39 15,0 0 14-15,0 0-26 16,-23 0-15-16,-2 10 29 15,-1 0-20-15,0 4-6 16,1-2 0-16,2 1-2 16,1-1 10-16,7-3 14 15,2-1-3-15,5-4-6 16,4 0-6-16,4-2 0 16,0 0 1-16,0 0 17 0,0-2 8 15,0 3 1 1,0 0 20-16,4-1-7 0,12 2-10 15,4-1-15-15,5 2-13 16,5-3-8-16,9-2-4 16,10 0-9-16,9 0-1 15,6 0-6-15,10 0 5 16,2 0-6-16,0 2-2 16,-3 2 1-16,0 2 0 15,-2 1 0-15,3 4 2 16,-4-1-3-16,-3 4 0 15,-5-3-1-15,-6-2 1 16,-5-1 0-16,-2-2-1 16,-2 0 2-16,-1 0-1 15,2-2 1-15,0 1-1 0,0-5 0 16,0 0 0-16,6 0-2 16,-2 0 2-16,2 0 0 15,2 0 1-15,0 0-1 16,-2-3 0-16,0-1 0 15,-1 1 0-15,-4 3-1 16,-6 0-2-16,-1 0 2 16,-8 0-5-16,1 0 0 15,-4 0 4-15,0 5-1 16,-4 5 3-16,2 2 0 16,-1-3 1-16,6-1-1 15,2-3 0-15,4-5 0 0,0 0-1 16,10 0-7-16,2-4 5 15,11-12-3 1,11 0-2-16,1-2 0 0,6 2-3 16,-3 3 4-1,-7-1 2-15,-4 7-6 0,-7 2 8 16,-4-2 0-16,-4 5-5 16,-2-2 4-16,0 4 3 15,-1 0-2-15,-3 0 3 16,2 0 1-16,-2 0-1 15,-3 0 0-15,1 0 0 16,1 0 2-16,-1 0-2 16,0 6 0-16,4 1 0 15,1 0 0-15,4-2 1 0,3 2-1 16,6 0 0-16,0-2 0 16,7 2 0-16,3-2 2 15,-1 1-2-15,3 0 0 16,-1 0 0-16,4 3 0 15,0-4 1-15,1 2-1 16,-2 0 0-16,-4-4 0 16,-5 2-1-16,-5 2-1 15,-4-2 2-15,-1 4 0 16,2-1 0-16,-4 1-3 16,-1 0 2-16,2 2-3 15,-3-1 4-15,-1 1 0 16,-4 1-1-16,2 0 2 0,-4-2-1 15,1-2 2-15,2-1-2 16,0-7-1-16,3 0 1 16,-2 0 1-16,2 0 0 15,2 0-1-15,2-5 1 16,-5-3-1-16,4 1-1 16,0 2 1-16,0-3 1 15,3 2-1-15,0-1 0 16,3 2-2-16,5 3 1 15,-4-1 1-15,0 1 0 0,1 2-1 16,-1-2 0 0,0 2-1-16,1-1 1 0,-2 1-3 15,2-2 1-15,2 2-1 16,-3-2 4-16,2 2-4 16,-9 0 0-16,3-2 3 15,-5 2 0-15,1-3 1 16,0 3 0-16,-1-1 0 15,-1 1-1-15,3-3 1 16,-1 3 0-16,-4 0 0 16,2 0 0-16,0 0-6 15,-2 0 5-15,2 4 1 16,-1 3 1-16,3-5-1 16,5-1 0-16,5 6 1 15,4-1-1-15,3 0 1 0,1 2-1 16,-1-2 0-16,-4 4-2 15,-2 0 2-15,-8-1 1 16,2 3-1-16,-7 0 0 16,3-1 0-16,-2 1-5 15,-2-1 5-15,-1 0 0 16,-6 1 1-16,3-2-1 16,0-2 1-16,0-2-1 15,0-4 0-15,6 2 0 16,-2-1 1-16,2-3 0 15,1 2 1-15,4-2-2 16,2 0 0-16,5 0 0 16,-1 0 0-16,0 0 0 0,2 0 0 15,-6-2-1-15,1-1-3 16,-7-1 1 0,0 2 3-16,0 2 1 0,-2 0-1 15,-4 0 0-15,-1-3-2 16,-1 0 2-16,4 3-4 15,-1-2-4-15,0-2 4 16,4 2 0-16,3 0 3 16,5-2-1-16,1 0 0 15,3 2 2-15,1 0 1 16,1-2-1-16,1 1 0 16,-2 0-1-16,3-1 1 15,-4 2-3-15,-3 2 3 16,-4-3 0-16,-4 3 2 0,-3 0-1 15,-7 0-1-15,4 0 1 16,-6 0-1-16,-3 0 0 16,0 0 1-16,-1 0-1 15,4 0 0-15,1 0-1 16,3-7 1-16,5 3 4 16,3-2-4-16,4 0 0 15,-1 2-1-15,4 0 1 16,-1-4-3-16,0 1 3 15,0 2 1-15,-2-4-1 16,5 4-1-16,-3-2-1 16,0 2 2-16,0 1 1 0,-2 0-1 15,-6 2 0-15,-4 2 0 16,-1 0 0-16,-5 0 0 16,-1 0 0-16,-1 0 0 15,-2 0 0-15,2 2 6 16,0 2-4-16,2 0 3 15,6-4-2-15,-2 2-1 16,3 0 1-16,1-1-3 16,2-1 4-16,2 0-3 15,2 0 0-15,4 0 1 16,5 0-2-16,1 0 1 16,11-3 0-16,0-3 1 15,-1 2-1-15,-2 2 1 0,-7 0 0 16,-7-1-2-16,-5 3 1 15,-4 0 4-15,2 0-1 16,-1 0-1-16,0 0 1 16,2 0 1-16,1 0-1 15,1 0-3-15,-1 0 0 16,1 0-1-16,0 0 1 16,2 0-1-16,-2 0 0 15,-2 0 0-15,-2 0 0 16,2 0 0-16,0-1 1 15,-2 1-1-15,-2-4 0 16,4 2-2-16,-5-3 2 0,0-4-1 16,-2 2 1-1,-3 0-4-15,3 0-2 0,-3 3 1 16,4 1-2 0,-6-1 1-16,-2 1 3 0,0-1 2 15,0 1 0-15,3 1 1 16,-1 0-1-16,-2-1-1 15,3-1 1-15,-1-1 0 16,2 0-1-16,1 0-2 16,0 1 3-16,4-4-2 15,0 0 1-15,-1-3-1 16,2 1 2-16,-4-2 0 16,-1 3-3-16,-3-2 2 0,-1 4 2 15,1-2-2 1,-2 1-4-16,0 2 4 0,0 0-5 15,2 0 5-15,3 0-3 16,3 0 0-16,0 2-4 16,1-2-2-16,4 5 6 15,1-4-3-15,2 3 5 16,-2-3 0-16,-3 5-1 16,-2-5 3-16,-2 3 1 15,-3 0 0-15,1 0 0 16,-1 1 1-16,-2 1 0 15,1-3 2-15,-1 3-3 16,5-2 0-16,-3 2 1 16,2-2 0-16,-5 2-1 0,3 0 0 15,-5 0 3-15,1 0-2 16,-4 0 2-16,0 0-1 16,-3 0-1-16,-1 0 1 15,-1 0 0-15,0 0 1 16,-2-2 0-16,2 2 0 15,3-4 1-15,-1 2-1 16,0 0-1-16,5-1-1 16,-1 0 0-16,-1-1 2 15,3-1-3-15,-4 3 1 16,5-3 2-16,3 1-3 16,0 1 1-16,3 0 2 15,-2-3-3-15,1 4 1 16,-1-2 0-16,4-1 0 15,0 5 5-15,2 0 1 0,3-1 3 16,0 1-1-16,-2 0 0 16,3 0 1-16,3 0-6 15,2 0 0-15,8 0-1 16,0 0 1-16,5 0-4 16,-6 0-1-16,-3 0-27 15,-9 0-58-15,-15-6-136 16,-21-13-434-16</inkml:trace>
  <inkml:trace contextRef="#ctx0" brushRef="#br1" timeOffset="-142913.2">1651 11257 421 0,'0'0'3'0,"0"0"27"16,0 0 16-16,0 0-6 15,0 0 9-15,143 12-24 16,-105-9-5-16,4-3 10 16,1 0-6-16,-2 0-6 15,4 0-6-15,0 1 17 16,-1 1-13-16,5 0 0 15,5 0 3-15,0-2-3 0,1 0 3 16,3 2-14 0,-2-2 0-16,-4 3-1 0,3-2 5 15,-2-1-1-15,-2 0-3 16,1 0 0-16,-1 0 3 16,-4 0 0-16,0 0-2 15,-2 0-1-15,4 0-5 16,-3 0 4-16,-1 0-3 15,-1 0 0-15,-1 0 3 16,-3 0-4-16,-5 2 0 16,1 3 1-16,-3-4 0 15,-2 3 2-15,3-1-2 16,2-2-1-16,2 2 1 16,0-3 1-16,7 0-2 15,5 0 2-15,2 0 1 0,4 0-3 16,-3 0 0-16,-3 0-1 15,0 0 1-15,-1 0 0 16,-4 0 0-16,-1 0 1 16,1 0-2-16,-5 0 1 15,1 0 0-15,-1 0 0 16,-1 0 0-16,-3 0 0 16,-1 0 0-16,0 0 0 15,0 0 0-15,-1 0 0 16,0 3 1-16,3 4 0 15,-2-2-1-15,4-3 1 16,-4 2-1-16,3-1 1 16,4-3 2-16,1 2-1 0,3 0 10 15,3-2-6-15,3 0-4 16,1 0 2-16,-2 0-3 16,3 0 0-16,0 0 2 15,-1-2 1-15,-1-3 2 16,3-1 0-16,-3 1-4 15,-6-4 4-15,-3 1 3 16,-8 3-7-16,-8-2 2 16,-10 6 9-16,-7-2-1 15,-10 3-1-15,0 0-3 16,0 0 16-16,0 0-18 16,-14 0-6-16,-8 0-55 15,2 0-68-15,4 8-112 16,10-1-384-16</inkml:trace>
  <inkml:trace contextRef="#ctx0" brushRef="#br1" timeOffset="-136545.55">1506 11767 456 0,'0'0'59'16,"0"0"43"-16,0 0-69 16,0 0-25-16,0 0 27 15,0 0-20-15,0 0 15 16,0 0 21-16,0 0 6 16,0 0-10-16,0 6-14 0,0 6-2 15,-2 4-5 1,0-3-7-16,-1 4-6 0,3 1-7 15,-3 2 0-15,2 2-3 16,1 2 1-16,-2-2-1 16,2 5-1-16,0-3 0 15,-2-1 1-15,2 3 1 16,-2 1-1-16,-1 1-2 16,3-3 0-16,0 1 0 15,0-1 0-15,0-2 0 16,0-2-1-16,0-1 0 15,0 0 0-15,0-2 0 16,0-2 0-16,0-2 0 16,0 0 0-16,0-3 0 0,0-4 0 15,5 1-5-15,0-6 1 16,1 2 4-16,2-2 0 16,6-2 6-16,-3 0-3 15,7 0 2-15,-1 0-4 16,2 0-1-16,-4 0-3 15,1-2 3-15,-3-4 2 16,-1-2 1-16,-2 1-2 16,-1-4-1-16,1 2-4 15,-4 2-4-15,-4-1-27 16,0 0-2-16,-2-1-37 16,0 3-6-16,0-1-62 15,0 3-7-15,-16 0-207 0</inkml:trace>
  <inkml:trace contextRef="#ctx0" brushRef="#br1" timeOffset="-136258.33">1423 12101 546 0,'0'0'43'15,"0"0"84"-15,0 0-24 16,0 0-47-16,0 0 26 0,0 0-42 16,-2-30-8-1,2 28-5-15,2 1-17 0,10 1-3 16,1 0-6-16,1 0 4 16,-1-2-5-16,1 2 0 15,1 0-5-15,3-2-80 16,1-1-79-16,0 1-66 15,-3 0-365-15</inkml:trace>
  <inkml:trace contextRef="#ctx0" brushRef="#br1" timeOffset="-135983.53">1911 12110 575 0,'0'0'42'0,"0"0"113"16,0 0-96-16,0 0 13 15,0 0-29-15,0 0-33 16,101 0-5-16,-86 0-4 15,-3 0-1-15,-3 0-4 16,-3 0-37-16,-4 0-85 16,-2 2-62-16,0 8-113 0</inkml:trace>
  <inkml:trace contextRef="#ctx0" brushRef="#br1" timeOffset="-135779.89">1968 12256 672 0,'0'2'55'16,"0"0"40"-16,0 0-67 15,13 2 3-15,2-4 25 16,-1 4-42-16,1-4-11 16,-3 2 1-16,1-2-4 15,-2 0-12-15,3 0-110 0,-4 0-81 16,2-16-280-1</inkml:trace>
  <inkml:trace contextRef="#ctx0" brushRef="#br1" timeOffset="-135473.95">2297 11737 757 0,'0'0'28'16,"0"0"114"-16,0 0-118 0,0 0-2 15,0 0 12-15,0 0-29 16,125-51-5 0,-107 54-4-16,-3 15 4 0,-3 5 1 15,-3 8 29-15,-5 1-15 16,-4 6-1-16,0 3-7 15,0-6-1-15,-4 1-5 16,-5-3-1-16,-1-4-53 16,2-3-94-16,4-3-49 15,-1-6-86-15</inkml:trace>
  <inkml:trace contextRef="#ctx0" brushRef="#br1" timeOffset="-135276.47">2527 12432 739 0,'0'0'54'0,"0"0"85"16,0 0-84-16,0 0-45 16,0 0 23-16,0 0-23 15,0 0-10-15,0 7-12 16,0-7-100-16,2-15-160 15</inkml:trace>
  <inkml:trace contextRef="#ctx0" brushRef="#br1" timeOffset="-134573.35">3161 12061 64 0,'0'0'511'0,"0"0"-424"15,0 0 59-15,0 0-95 16,0 0 12-16,0 0-21 0,-41-39-29 16,21 39-9-1,-2 0 35-15,-1 0-24 0,3 0-7 16,0 13-7-16,0 9-1 16,5 3-1-16,3-2-1 15,6 0 1-15,3-4-1 16,3-4-19-16,0-5-5 15,0-6-5-15,13-4-5 16,6 0 5-16,-1-6 30 16,3-14 1-16,1-1 4 15,-3 6-1-15,-1 6-3 16,-2 5 0-16,-1 4-2 16,-2 0-7-16,1 14 9 0,-4 9 17 15,2 7 27 1,-1 3-10-16,-1 4-10 0,-2 5-4 15,-1-2-15-15,-3-2 1 16,-2-1-4-16,0-8-1 16,-2-3-1-1,0-4-9-15,0-5-43 0,0-3-89 16,-6-6-49-16,-8-6-208 16</inkml:trace>
  <inkml:trace contextRef="#ctx0" brushRef="#br1" timeOffset="-134371.89">2995 12472 669 0,'0'0'233'16,"0"0"-171"-16,0 0 45 0,0 0-106 16,0 0 22-16,0 0-2 15,47-38-18-15,-20 22-1 16,-1-2-2-16,1-4-12 15,2 0-105-15,2-6-137 16,2-2-195-16</inkml:trace>
  <inkml:trace contextRef="#ctx0" brushRef="#br1" timeOffset="-134055.29">3630 12054 67 0,'0'0'565'16,"0"0"-526"0,0 0 127-16,0 0-131 0,0 0 15 15,0 0-8-15,-71-3-29 16,51 3 12-16,-5 3-11 16,4 9 0-16,0 4-7 15,1 7 4-15,2 3-4 16,7 3 0-16,0-2-4 15,9 0-1-15,2-6 2 16,0-2-4-16,2-7-2 0,19-6-6 16,2-6 5-16,8 0-1 15,1-14-3-15,1-16-5 16,0-9-70 0,-3-3-73-16,-4-8-30 0,-3-6-51 15</inkml:trace>
  <inkml:trace contextRef="#ctx0" brushRef="#br1" timeOffset="-133538.15">3662 11667 387 0,'0'0'134'15,"0"0"51"-15,0 0-95 16,0 0-5-16,0 0-55 16,0 0 10-16,-7 120 3 0,7-56 0 15,0 6-9 1,0 5-6-16,7-7-11 0,1-10-8 15,4-10-3-15,1-12-5 16,3-10-1-16,-3-11-26 16,1-12-37-16,-3-3-20 15,-3 0-5-15,2-15 32 16,-2-4 15-16,1 1 35 16,-2 4 5-16,-2 6 2 15,-3 2 5-15,2 2-1 16,-1 1 13-16,-1 3 1 15,4 0 2-15,-2 0 0 0,4 0 17 16,5 7-5 0,-2 7 10-16,3 2-9 0,3 2 4 15,-1-1-19-15,6-5 8 16,4-3-3-16,9-5 4 16,2-4-20-16,5 0 11 15,3-13 3-15,-3-18-5 16,-8-3-4-16,-7-5-5 15,-17 0-2-15,-10-1 3 16,0-1 2-16,-17 3-2 16,-21 4-4-16,-9 8-1 15,-7 12-1-15,1 14-3 16,2 0-4-16,8 7 4 16,8 19-1-16,10 3-20 15,10 1-36-15,12 1-69 0,3-6-292 16</inkml:trace>
  <inkml:trace contextRef="#ctx0" brushRef="#br1" timeOffset="-132495.95">4461 11863 407 0,'0'0'114'16,"0"0"-74"0,0 0 81-16,0 0-92 0,0 0 10 15,128-16 5-15,-109 16-24 16,1 6 5-16,1 18 11 16,-3 6 2-16,-2 6-9 15,-3 6-9-15,-1 0-7 16,-2 0-6-16,-1-1 1 15,-3-5-4-15,2-6-1 16,-4-6-3-16,0-10 0 16,-1-6 0-16,-1-4 0 15,0-4-1-15,-2 0 1 0,0 0 0 16,0-20 12 0,0-10-12-16,0-8 0 0,-2-11 6 15,-7-5-6-15,-5-8 3 16,6 0-4-16,1 2 2 15,5 11 1-15,2 10-1 16,0 9 1-16,7 5 7 16,13 3 0-16,-2 7-7 15,6 4 6-15,1 5-3 16,-6 6 1-16,6 0-6 16,-1 0 0-16,-1 2-1 15,-4 13 2-15,-3 3-6 16,-3 3 13-16,-5 4-6 15,-6-2 6-15,-2 4 3 16,0-1 2-16,-4 2-6 0,-15 0 2 16,-6-4-4-16,-1 0-4 15,-3-4-1-15,0-4-1 16,5-2-4-16,2-6-4 16,8-2 3-16,3-2-5 15,6-4-7-15,3 2-7 16,0-2-22-16,2 0-19 15,0 0-61-15,0 0-7 16,11 0 43-16,9 0-156 16</inkml:trace>
  <inkml:trace contextRef="#ctx0" brushRef="#br1" timeOffset="-131907.52">5157 11962 413 0,'0'0'176'0,"0"0"-59"15,0 0-4-15,0 0-89 16,0 0 50-16,0 0-31 15,58 0-19-15,-38 0-3 16,-1-3 0-16,-2 1-9 16,3 0-8-16,-5-2-3 15,-3 0 3-15,-1 1-4 16,-7 0 1-16,1-1-1 16,-5 2-22-16,0-3-47 15,0 5-71-15,0 0-67 16,-11 0-281-16</inkml:trace>
  <inkml:trace contextRef="#ctx0" brushRef="#br1" timeOffset="-131672.15">5167 12128 636 0,'0'0'90'15,"0"0"61"-15,0 0-92 16,0 0-3-16,0 0 8 16,0 0-47-16,104 0-8 15,-81 0-7-15,-6 0-2 16,-1 0 0-16,-5 0-8 16,0 0-44-16,-2-5-97 15,0-6-116-15,0-4-345 16</inkml:trace>
  <inkml:trace contextRef="#ctx0" brushRef="#br1" timeOffset="-131292.17">5537 11640 687 0,'0'0'49'15,"0"0"40"-15,0 0-69 0,0 0 32 16,0 0 8 0,0 108-34-16,0-80-6 0,0 1 3 15,0-3-12-15,0-6-3 16,2-4-6-16,6-4 2 16,6-2-2-16,-3-4 3 15,5-3-1-15,-3 3 0 16,2-6 6-16,1 0-5 15,-6 0 9-15,5 0-9 16,-6 0-3-16,1 0-1 16,2 0 0-16,-3 0-1 15,-1 0 0-15,4 0-2 16,-3 0-13-16,-1 0-43 16,0 0-12-16,-2 0-84 15,-4-11-19-15,-2-1-76 0</inkml:trace>
  <inkml:trace contextRef="#ctx0" brushRef="#br1" timeOffset="-131016.39">5707 11717 385 0,'0'0'122'16,"0"0"-57"-16,0 0 26 15,0 0-16-15,0 0 37 16,0 132-40-16,0-88-19 0,0 0-6 16,0-2-4-1,0-2-18-15,4-5-8 0,0-6-5 16,0-4-4-16,3-10-8 16,-3-7 0-16,0-3-4 15,2-5-25-15,-4 0-57 16,4-7-61-16,1-17-12 15,-3-8-180-15</inkml:trace>
  <inkml:trace contextRef="#ctx0" brushRef="#br1" timeOffset="-130591.52">5883 11865 509 0,'0'0'57'0,"0"0"85"16,0 0-81-16,0 0 6 16,17 106 24-16,-4-80-56 15,1-1 7-15,2-4-13 16,1 0 0-16,0-7-8 16,6-3-4-16,-3-4-11 15,0-6 1-15,0-1-3 16,1 0-3-16,1 0 13 15,-1-12 3-15,-1-7-9 0,-6-4-4 16,-4-1-1 0,-6 1 3-16,-4-6-6 0,0-1 5 15,-10-2-4-15,-13-4 1 16,-6 1-2-16,-5 6 0 16,-4 4-3-16,2 12 0 15,5 9-6-15,2 4-2 16,4 0 10-16,8 10-11 15,0 11-10-15,7 8-4 16,6 1-12-16,2 2-20 16,2 1-47-16,0-1-44 15,0-9-23-15,8-7-196 16</inkml:trace>
  <inkml:trace contextRef="#ctx0" brushRef="#br1" timeOffset="-130073.91">6234 11821 197 0,'0'0'217'0,"0"0"-120"16,0 0-1-16,0 0-69 0,0 0 48 16,0 0-8-1,7 32 8-15,-5-16 0 0,0 4-11 16,0 0-20-16,6 1-7 16,0 4-10-16,7-1-5 15,4-2-8-15,1 0 4 16,6-2-4-16,5-4-6 15,3-4 1-15,4-5-8 16,0-7 19-16,-1 0-14 16,2-10 15-16,-6-15-14 15,-6-5-2-15,-5-2 4 16,-6-8-3-16,-10-3 0 16,-6 0-3-16,0-5-1 0,-4 2 3 15,-23 2-2 1,-6 3-3-16,-3 12-3 0,1 8 3 15,6 13-1-15,0 8-3 16,2 0 4-16,0 26 0 16,2 12-11-16,5 5-8 15,5 5-20-15,4 4-29 16,0 0-116-16,4 1-167 16</inkml:trace>
  <inkml:trace contextRef="#ctx0" brushRef="#br1" timeOffset="-128931.21">3884 11976 141 0,'0'0'159'0,"0"0"-82"16,0 0 28-16,0 0-63 0,0 0 21 15,0 0-13-15,-4 7 6 16,-1-2-22-16,3-2-12 15,0 5 2-15,0 1-4 16,0 5-1-16,0 1 3 16,0 5-14-16,-1 3-2 15,3-2-4-15,0 4-2 16,0 3-25-16,0 0-56 16,0 4-71-16,0 1-221 15</inkml:trace>
  <inkml:trace contextRef="#ctx0" brushRef="#br1" timeOffset="-116766.02">9540 2513 79 0,'0'0'116'0,"0"0"26"0,0 0 7 16,0 0-58-16,0 0-72 16,0 0 33-16,0 0-15 15,0-37 0-15,0 37-4 16,0 0 4-16,0 0 8 15,0 0-3-15,0 0-9 16,0 0-9-16,0 0-18 16,-2 0 18-16,-10 0-23 15,-3 5-1-15,-3 2 3 16,-5 3-4-16,-3 6 2 0,-1 0 0 16,1 2 1-16,1 3 0 15,2-3-3-15,4 1 1 16,1 2-2-16,0 3 2 15,5 2-4-15,2 3 2 16,1 8-1-16,6 4 2 16,4-2 1-16,0 1-2 15,0 0 1-15,0-4 0 16,0-5 1-16,10-5-6 16,-3-6 1-16,1-6-6 15,-2-6 7-15,-2-3-7 16,-4-5 1-16,3 0-2 15,-3 0 12-15,0 0 0 16,0 0 6-16,0 0-6 16,0 0-19-16,-11 0-45 0,-4 0 53 15,-1 7-13-15,-5 5 13 16,-6 4 0-16,-1 6 11 16,-3 2 0-16,2 6 3 15,4 7-6-15,1-2 3 16,1 5 0-16,4 0 0 15,0 1 0-15,7-1 2 16,2-2-1-16,7 0 0 16,3-4-1-16,0 0 0 15,5-6 0-15,18 0-1 16,-1-6-2-16,1-2 6 16,0-6-3-16,0-2 0 0,-5-4 0 15,0-4 0-15,-5-1 4 16,-4-2-4-16,-2 4 0 15,-1 0 1-15,1 7 1 16,0 7-2-16,4 4 0 16,1 9 1-16,0 1-1 15,5 1 1-15,0-2-1 16,2-3 3-16,7-3-2 16,0 1 5-16,3-3-6 15,2-3 0-15,0-1 4 16,3-8-4-16,0-3 0 15,1 2 0-15,-1-6 3 16,1 0 1-16,-2-3 0 16,-3 0-3-16,-4 1 4 0,-1 3-5 15,-5 7 0 1,2 1 0-16,-2 4 2 0,3 6 0 16,-1-2 3-16,2-1-4 15,3 2 1-15,4-8 4 16,3 0-6-16,6-3 4 15,2-4 2-15,0-2 4 16,3-2-6-16,-5-3-3 16,0-1 4-16,-3 3-1 15,-6 0-3-15,-2-2 1 16,-4 3-2-16,3 2-1 16,-4 2 1-16,3-1 0 15,0 4 0-15,4 1 0 0,0-1 0 16,5 1-1-16,-1-3 1 15,2-1 2-15,3 0-2 16,-1 0 1-16,1-2-2 16,1 1 2-16,-5-2 0 15,-1 0 2-15,-2-3-3 16,-1 3-2-16,-3-3 0 16,0 0 1-16,-6-2 1 15,5 3 3-15,-3-3-3 16,2 1 0-16,-4-1-2 15,2 3 2-15,2-2 1 16,-1 2-1-16,4-3 0 16,-1 0 0-16,2 0 1 0,2 0-1 15,1 0 0-15,-1 0 0 16,-3 0 2-16,3 0-4 16,-2 0 4-16,-2 0-2 15,-2 0 0-15,-1 0 0 16,1-3 0-16,0-1 2 15,0 0-2-15,-3 0 1 16,5-1-1-16,-2 3 0 16,-3-3 0-16,1 0 0 15,0 0 0-15,-4 1 0 16,2 2 0-16,-1-1 0 16,1-3 0-16,1 3 0 0,4-3-1 15,0 1 1-15,-2 0 0 16,1-2 0-16,-2 2-2 15,-2 1-1-15,-4 1 3 16,-3 3 1-16,-5 0-1 16,1 0-3-16,-4 0 2 15,3 0-4-15,-2 0-2 16,2 0 7-16,0 7 0 16,1-2 1-16,3 0-1 15,1 3 0-15,-1-4 1 16,4 0-2-16,-1 0 3 15,1 0-3-15,-1-1 1 16,-2-2 0-16,0 1 1 16,-3-2-1-16,3 2 0 15,-6-2 1-15,2 0-3 0,3 0 3 16,0 0-1-16,1 0 0 16,2 0-1-16,2 0 0 15,1 0 1-15,-5 0-1 16,4 0-4-16,-1 0-1 15,-3 0 5-15,-4 0 0 16,1 0 0-16,1 0 0 16,-4 0 0-16,5 0 1 15,-1 4 0-15,3-4 0 16,4 3-1-16,-4 0 1 16,3-1-2-16,1 2 1 0,0-1-34 15,2-1 26-15,-3-2 7 16,1 3 1-16,0-3 1 15,0 0 0-15,-3 0-3 16,-1 0 3-16,1 0 0 16,-3 0 1-16,6 0-1 15,-1 0-2-15,0 0 1 16,0-3-2-16,3-2-17 16,-4 3 20-16,1 0 12 15,-1 0-10-15,0 2 0 16,-1 0-2-16,-1 0 0 15,2 0 1-15,-1 0 0 0,4 0 2 16,0 0-1 0,3 0 0-16,0 0-2 0,-3 0 1 15,4 0-1-15,1 0 2 16,0 0 0-16,-3 0-2 16,1 0 1-16,-1 0-1 15,-2 0 0-15,-1 0 0 16,1 0 6-16,-2 0-3 15,0 0 3-15,3 0-3 16,-3 0 5-16,4 0-8 16,1 0 9-16,-3-1-3 15,0 1-5-15,-2 0-1 16,-2 0-2-16,2 0 2 16,-2 0 0-16,1 0 0 15,2 0 2-15,-1 3-2 0,3 1 0 16,-4 1 0-16,4-5 2 15,-1 5-2-15,-2-3-1 16,2 3 1-16,-1-4 0 16,-4 3 1-16,3-1-2 15,-2-2 2-15,0 3-1 16,0-4 0-16,1 2 0 16,2-2 3-16,1 0-2 15,3 0-1-15,-1 0 0 16,0 0 1-16,1 0 0 15,0 0 2-15,2 0-3 16,2 0 1-16,2 0 9 0,0 0-8 16,2 0-1-1,1 0-1-15,-3-4 0 0,2 1 0 16,-4-1 0-16,0 0 0 16,0-3 2-16,-2 0-2 15,2 0 0-15,-4-1 0 16,-1 0 0-16,0 0 0 15,-1 2 0-15,-1-1 1 16,-2 0 2-16,2-1-2 16,-4 0 1-16,2-2-4 15,5 2-1-15,-3-2 3 16,2 3 2-16,-3-2-1 0,-1 3-1 16,-2 0 0-1,-3 1 1-15,-1-1 0 0,-2 3-1 16,0-1 0-16,0 2 0 15,1-3-1-15,0 4 2 16,3-3-1-16,0 0 0 16,-1 1 1-16,1-2-1 15,-1 1 1-15,-2 1 0 16,3 2-1-16,0 1 0 16,1-2 1-16,2 2-1 15,-2 0-1-15,-2 0-2 16,3 0 3-16,0 0 3 15,1-2-3-15,0 2-1 0,-1-3 1 16,-3 2 1 0,4-1 3-16,-5 0-4 0,3-4 0 15,-1 2-1-15,-1-4 4 16,1 0-5-16,0 1 4 16,4-6 0-16,-5 0 0 15,1 0-2-15,-3-1 0 16,-2-4 0-16,2 1 2 15,-1-1-2-15,1 1 0 16,-2-3-3-16,1-1 3 16,1-3-6-16,-5-1-12 15,2 2 6-15,-4-3 9 16,-1 3 1-16,-2 0 2 16,2-1 1-16,0 1 1 0,-3 3-2 15,3-3 3-15,-1 0-3 16,1-1 12-16,3 2-1 15,2-2-10-15,-4 1 1 16,3 2 7-16,2 0-9 16,-2 1 1-16,4-1 2 15,-5-2 0-15,5 2 6 16,-5-4 0-16,1 4-5 16,1-1 4-16,-4 2-3 15,1-1 11-15,-1 1-6 16,1-1 1-16,-2 1-2 15,-1-2-1-15,-4-1-1 16,0 0-1-16,0-3-6 0,0-1 6 16,0 1-2-16,0 0-2 15,0 1 0-15,-4-2-2 16,-7-4 4 0,4 5-2-16,-2-1 1 0,0-1-3 15,2 2 0-15,-4-3 0 16,0 3 0-16,0 2-1 15,0-3-6-15,-5 4 7 16,3 0 3-16,-3-1-2 16,1-1-1-16,-4 1 0 15,4-2 3-15,-1 0-2 16,-1 2 3-16,3 1 1 16,-1 4-4-16,1 1 2 15,3 2-3-15,0-3 2 0,-1 4-1 16,2 1-2-16,-4-3 1 15,1 4-2-15,-3-4 0 16,1 1-20-16,-4 2 22 16,4 3 13-16,-1 0-13 15,3 3-10-15,-3 1 10 16,1-2 10-16,-1 6-4 16,1-2-5-16,-3 1 2 15,1 2-3-15,0-2 1 16,-1 2-1-16,0-1 0 15,-1 0 0-15,-4 3 0 16,4-4 1-16,-4 0-1 16,0 1 0-16,2 3 0 0,-2-3 0 15,3 1-1-15,0 0 0 16,0 2 0-16,4 0 0 16,-3-2-2-16,-2 2 2 15,-1-3 1-15,0 3 0 16,-3 0-2-16,-1 0-1 15,-1 0 3-15,-2 0-3 16,-3-3 3-16,0 1 1 16,2 2-1-16,1 0 0 15,2 0 1-15,0-2-1 16,6 0 0-16,-2 0-2 16,1-2 2-16,-1 2 0 0,4 2-2 15,-6 0-3-15,0 0 4 16,-4-3-4-16,-3 2 3 15,2-1-2-15,-3 0 3 16,-5 0 2-16,-1-3 0 16,4 4-1-16,1-3 0 15,5-2 1-15,5 3-1 16,4-2 0-16,0 1 2 16,1-2-2-16,-1 0 0 15,0 2 1-15,-2-3 0 16,3 4-1-16,-1-1 0 15,-3 2-1-15,-1-1 1 16,-5 0 0-16,0 1 0 0,0 2 1 16,-4-2-1-16,0 2 0 15,0 0-1-15,0 0-2 16,4 0 3-16,4 0 2 16,2 0-1-16,0 0-1 15,0 0 0-15,4 0 0 16,-1 0 1-16,-3 0-1 15,-4 0 0-15,1 0 0 16,-5 0 0-16,-6 0 0 16,2 2 0-16,0 1 1 15,-5 2-1-15,-3-1 0 16,3 0 3-16,-2 0-2 0,-1 0-2 16,3 2 1-16,1-2 0 15,0-1 0-15,-1 2 0 16,-2-1 0-16,-3 2 0 15,-1-2 0-15,-4 0 0 16,-1 2 0-16,-3-2 0 16,3-2 0-16,0 0 0 15,1-1 0-15,3 2-1 16,1-1 1-16,4 0 0 16,0 0 1-16,-1 0-2 15,3 0 1-15,0 5 0 16,-3-4 0-16,2 1 0 15,-2 1 0-15,1 0 0 0,2 1 0 16,3-3 0-16,4 2 1 16,7-1-1-16,1-2 0 15,3 2 0-15,-1-2 0 16,4 1 0-16,1-3 0 16,-3 1 1-16,2-1-1 15,-4 0 1-15,-2 2-1 16,-1-2 0-16,1 0 0 15,-5 0 1-15,5 0 2 16,-6 0-3-16,-3 0 0 16,0 0 0-16,-2 0 1 15,3 0 1-15,-2 0-1 16,2 0-1-16,-1 0-1 16,3 0 1-16,0 0 0 0,2 2-2 15,0-2 2-15,3 0 0 16,2 0 1-16,0 0-1 15,2 0 0-15,0 0 2 16,-3 0-4-16,1 0 2 16,-2 0 0-16,-3 0 0 15,4 2 0-15,-7-2 0 16,3 0 0-16,-4 2 0 16,-4-2 3-16,2 0-3 15,2 3-3-15,1-3 3 16,2 0 0-16,5 0 2 15,-2 0 0-15,0 0-2 16,3 0 1-16,-1 3 3 16,1-1-4-16,1 0 0 0,4-2 1 15,2 0-2-15,5 2 2 16,0-2-1-16,-1 3 1 16,0-1-1-16,3-1 0 15,0 1 0-15,-2 0 0 16,-1 2 0-16,2-4-1 15,-3 0 1-15,3 0 0 16,-2 3 1-16,0-3 0 16,-1 0-1-16,1 1 0 15,0-1 1-15,-3 0-1 16,1 0 2-16,-1 0-1 16,-1 0-1-16,2 0 0 15,-1 0 1-15,1 0-1 0,2 0 1 16,-1 0-3-16,1 0 2 15,2 0 0-15,2 0 0 16,-2 0 0-16,2 0 0 16,0 0 0-16,2 0 0 15,-1 0 1-15,0 0-1 16,0 0 0-16,-1 0 0 16,-3 2-1-16,2-2 1 15,1 0 0-15,-3 2 0 16,6 1 1-16,-3-3-1 15,2 1 0-15,-2-1 0 16,3 0 0-16,0 0 0 16,1 0 1-16,0 0-1 0,0 0 0 15,-1 0 0-15,-3 0 0 16,0 0 0-16,0 0 1 16,0 0-1-16,1 0 2 15,0 0-2-15,-1 0 2 16,1 0-2-16,1 0 2 15,0 0-2-15,3-1 1 16,-1-2-1-16,1 1 1 16,1 0-1-16,2 2 3 15,-1-1-3-15,-3 1-2 16,1-3 2-16,-5 3 0 16,6-2-1-16,-3 0 1 0,-1 2 0 15,-2 0-2-15,0-2 2 16,0 2-1-16,1-2 1 15,-4 1 0-15,3 1 1 16,-1 0 1-16,-2-2-1 16,1 2-1-16,1 0 0 15,0 0 0-15,-1-3-3 16,-3 3 3-16,1 0 0 16,1 0 0-16,4 0 0 15,-1 0 0-15,1 0 3 16,2 0-3-16,-1 0 0 15,0 0 0-15,2 0-3 16,-2-2 3-16,0 2 1 0,-2-2-1 16,0 2 0-1,0-2 0-15,-2 2 2 0,2 0-4 16,1 0 2-16,-2 0-7 16,4 0 2-16,1 0-40 15,0 0-70-15,5 0 21 16,0 0-23-16,7 11-26 15,22-2-51-15</inkml:trace>
  <inkml:trace contextRef="#ctx0" brushRef="#br1" timeOffset="-103782.49">1880 12956 377 0,'0'0'134'16,"0"0"-62"-16,0 0 46 16,0 0-43-16,0 0 1 15,0 0-28-15,0 0-7 0,0-55-2 16,0 54 10-16,0-2-12 16,-3 3-3-16,3 0-9 15,0 0-8-15,0 0-7 16,0 0-9-16,0 0-1 15,0 0-4-15,-1 0-1 16,-1 15 5-16,2 7 8 16,0 3-2-16,0 6-1 15,0 1-5-15,0 1 1 16,0 2-1-16,0-1 0 16,0-4 0-16,0 0-1 15,-3-7 2-15,3-4-3 0,-2-5 4 16,0-5-2-16,2-5 2 15,0-3-2-15,0-1 0 16,0 0 0-16,0 0 1 16,0 0-1-16,0 0 0 15,0 0 0-15,0 0 0 16,0 0 1-16,0 0 2 16,0 0-3-16,2 0-1 15,11 0 1-15,6-3 1 16,1-1-1-16,-1-1 0 15,-1 0 0-15,-1 2-1 16,-2-1 1-16,-2 4 0 16,-6-1 0-16,1 1-4 15,-3-3-10-15,-3 3-3 16,-2 0-14-16,0 0-11 0,0 0-57 16,0 0-25-16,0-1 10 15,0-3-10-15,0-3-4 16,0-4-194-16</inkml:trace>
  <inkml:trace contextRef="#ctx0" brushRef="#br1" timeOffset="-103429.43">2034 13055 92 0,'0'0'82'15,"0"0"42"-15,0 0-35 0,0 0-20 16,0 0-6-16,0 0-36 15,0-3 2-15,0 6 9 16,0 10 7-16,0 6 19 16,0 0-29-1,-2 8 20-15,2 2 1 0,0 3-8 16,0 3-16-16,0-1-6 16,0 1-3-16,0 4-5 15,0-1-4-15,-2-4-2 16,-1-2-5-16,-1-8 1 15,2-4 2-15,-1-4-9 16,2-9 1-16,-2 0-2 16,3-5 1-16,0 1-1 15,0-3 0-15,0 0-9 0,0 0-13 16,0 0-28-16,0-12-88 16,0-5-67-16,0-5-73 15</inkml:trace>
  <inkml:trace contextRef="#ctx0" brushRef="#br1" timeOffset="-102808.04">2118 13168 256 0,'0'0'90'0,"0"0"-10"16,0 0-39-16,0 0-15 15,0 0 15-15,0 0-7 16,0 0-6-16,0 0 27 16,0 4 9-16,0 8-21 15,0 2 1-15,0 2 5 16,0 2-11-16,0 1-9 15,0-2-6-15,0 3-1 16,5 1-7-16,0-1 1 16,4 2-2-16,0-2 0 15,-1-4-5-15,4 1 0 16,1-3 2-16,3-5-5 0,-2-3-6 16,3-4 7-16,1-2-6 15,4 0-1-15,-2 0 18 16,0-14-12-16,0 0 2 15,-6-6-6-15,-1 2-2 16,-7 0 18-16,-1 0-4 16,-3-3-3-16,-2 0-10 15,0-2 6-15,0 2-4 16,-4-1-3-16,-11-3 2 16,-4 5-5-16,-3 2 3 0,0 3 0 15,2 1 1 1,2 9-1-16,3 1 0 0,3 4 0 15,1 0-1-15,0 0 1 16,-1 0-7-16,2 6-8 16,1 9-4-1,2-1-8-15,2 3-17 0,5 0-19 16,-2-5-37-16,2-3-22 16,0-1-41-16,0-5-122 15</inkml:trace>
  <inkml:trace contextRef="#ctx0" brushRef="#br1" timeOffset="-101921.74">2450 13118 193 0,'0'0'167'16,"0"0"-51"-16,0 0-44 16,0 0-51-16,0 0 6 15,0 0-7-15,-8 22-6 16,2-14 14-16,2 3 9 15,-4 1-6-15,6-3-2 16,-2 5 3-16,4-1-2 16,-3 2-1-16,3 3-9 15,0 0 0-15,0 0-1 16,0 1-7-16,5-3-1 0,7-1 10 16,-2 2-9-16,1-3-4 15,3-2 4-15,1 0-1 16,1-4-1-16,-1-2-5 15,1 0 4-15,0-3-8 16,0-3 7-16,1 0-2 16,1 0 1-16,3 0-1 15,-6-9 2-15,1-2-8 16,-3 2 0-16,1-1 0 16,-4-2 9-16,3-2 8 0,-1-2-16 15,-3 2 11 1,-1 0-2-16,0-1-10 0,-4 3 5 15,0-2-4-15,1 0 5 16,-3 3-5-16,-2-4-1 16,0 1 6-1,0-12-5-15,0 11 1 16,0 4 0-16,-2-1 3 16,-7 0-5-16,-5 1-5 15,0-1 5-15,-1 3-2 16,-2-1 4-16,-1 3-5 15,-3 2 6-15,2 1-3 16,-4 4 2-16,1 0-2 16,0 0-11-16,-3 0 6 15,5 14-16-15,-3 2-10 0,6 2-4 16,1 4-16-16,3-2-29 16,7 3-22-16,4-6-33 15,2-1-79-15</inkml:trace>
  <inkml:trace contextRef="#ctx0" brushRef="#br1" timeOffset="-101223.03">3012 13145 159 0,'0'0'212'0,"0"0"-44"0,0 0-34 15,0 0-44 1,0 0 22-16,0 0-34 0,3 0-27 15,2 0-18-15,5 0-2 16,2 0 8-16,1 0-7 16,5 0-9-16,-2 0-10 15,4 2-2-15,-5-2-3 16,1 0 2-16,-1 0-9 16,-3 0 6-16,-1 0-6 15,-3 0-1-15,-1 0 0 16,0 0 0-16,-2-5 0 15,-1 1 0-15,0 2-15 16,-4-1-48-16,0 3-31 16,0 0-55-16,0 0-92 15,-2 0-254-15</inkml:trace>
  <inkml:trace contextRef="#ctx0" brushRef="#br1" timeOffset="-100738.09">3073 13316 325 0,'0'0'116'15,"0"0"6"-15,0 0-67 16,0 0 12-16,0 0 1 16,0 0 16-16,0 0 5 15,0 0-12-15,0 0-14 16,0 3-17-16,9 3-6 15,1-5-12-15,7 4-13 16,-4-3 2-16,5-1-7 16,-6-1-1-16,3 0-3 15,-4 0-5-15,-5 0 5 16,3 0-3-16,-6 0 2 0,-1 0-5 16,-2 0 2-16,0 0-2 15,0 0-2-15,2 0 1 16,-2 0-3-16,0 0 0 15,0 0-17-15,0 0-30 16,0 0-60-16,0 3-95 16,0-1-62-16</inkml:trace>
  <inkml:trace contextRef="#ctx0" brushRef="#br1" timeOffset="-99623.83">3711 12946 422 0,'0'0'157'16,"0"0"-3"-16,0 0-10 15,0 0-68-15,0 0-22 16,0 0-19-16,-4-2-22 16,4 2-6-16,15 0 5 15,8-3 10-15,5 1-12 0,4-1-5 16,-3 1-5 0,0-2 0-16,-3-1 0 0,-4 0 0 15,-8 1-16-15,-3 0-47 16,-5 1-12-16,-6 2-11 15,0 1-2-15,-2 0-53 16,-17 0-262-16</inkml:trace>
  <inkml:trace contextRef="#ctx0" brushRef="#br1" timeOffset="-99033.89">3730 12908 476 0,'0'0'148'0,"0"0"-18"0,0 0-48 16,0 0-66-16,0 0 3 15,0 0 18-15,-19 68 6 16,17-42-3-16,0 1-22 16,-2-6-3-16,4-1-10 15,0-3 0-15,0-6-1 16,0-3-2-16,0-4-2 15,0-1-1-15,0-3 1 16,0 0 0-16,0 0-4 16,0 0-5-16,0 0 9 0,8-7 15 15,3-3 0 1,0 3-15-16,0-2 0 0,0 4-1 16,3 0-3-16,-3 5 3 15,0-2-2-15,0 2-6 16,4 0 5-16,-1 0 0 15,0 0 2-15,4 12-1 16,-3 0-1-16,3 2 8 16,-3 1-8-16,-3 0 0 15,-1 1 4-15,-7 3 4 16,-2-1 0-16,-2 0-1 16,0 1-1-16,0-1-1 0,-14 1 3 15,-3-3-1 1,-3 0-3-16,2-6 2 0,-2-3-1 15,3-3 2 1,0-4-1-16,2 0 3 0,1 0-3 16,4 0 1-1,-1-5-3-15,6-6-6 0,0 4 3 16,3 1-9-16,2-1-9 16,0 3-37-16,0 3-55 15,7-6 11-15,9 4-37 16,2-4-119-16</inkml:trace>
  <inkml:trace contextRef="#ctx0" brushRef="#br1" timeOffset="-98488.08">4072 13066 287 0,'0'0'126'16,"0"0"-36"-16,0 0-3 16,0 0-40-16,0 0 16 15,0 0-21-15,0 96 1 0,2-79-7 16,5-2 13-16,4-1-10 15,3 0-3-15,1-2-9 16,3-2-10-16,1-1 0 16,4-6-6-16,-3-1-1 15,3-2-8-15,-2 0 1 16,-2 0-1-16,1-7 5 16,-1-7 8-16,-3-2-12 15,-5-2 7-15,0-1-10 16,-3 1 5-16,-4 0-1 15,-4 0 2-15,0 1-2 16,0-2-4-16,0 3 0 16,0 0 5-16,-12 0-8 15,-3 2 4-15,-4 4-2 16,2 2 1-16,-6 6 0 0,-1 2 0 16,5 0-4-16,-2 0-1 15,3 17-2-15,3 2 2 16,1 1 0-16,4 1-16 15,7-2-7-15,3-1-33 16,0-2-58-16,0-2-10 16,3-6-140-16</inkml:trace>
  <inkml:trace contextRef="#ctx0" brushRef="#br1" timeOffset="-97700.67">4498 13014 192 0,'0'0'189'0,"0"0"-61"16,0 0-56-16,0 0-50 16,0 0 7-16,0 0 18 15,0 15-2-15,0-1-7 0,0-2 17 16,0 1 0-16,0 3-1 15,0-4-29-15,2 5 4 16,5-2-11-16,1-1 0 16,2 3 3-16,-2-4-6 15,3-1-5-15,1-2 2 16,3-1-5-16,3-4-4 16,0-5 9-16,3 0-3 15,3 0 8-15,-1-1-8 16,0-15 4-1,0-1-13-15,-5 2 0 0,-3-4 9 16,-4 5 8-16,-2-4-11 0,-4 4 2 16,-5 0 1-16,0 0-6 15,0 0 4 1,0-2-5-16,0-3 0 0,-10 2-2 16,-5 1 3-16,-2-2-6 15,-4 3 2-15,1 1-2 16,-1 7 3-16,0 0 0 15,-2 7 1-15,3 0-1 16,0 0-1-16,2 9-11 16,3 9-15-16,1 3-17 15,6 2-22-15,5-3-59 16,3-2-94-16,0-4-146 16</inkml:trace>
  <inkml:trace contextRef="#ctx0" brushRef="#br1" timeOffset="-95435.64">3439 13450 254 0,'0'0'165'15,"0"0"-2"-15,0 0-52 16,0 0-15-16,0 0-3 16,0 0-44-16,-14-5-20 15,14 5-12-15,0 0-7 16,0 0-1-16,0 2 4 16,8 4 28-16,3 0-6 15,1-3-15-15,4 0-5 0,-4 1-1 16,7 3-3-16,-1-7-5 15,0 0-1-15,5 3 1 16,-6-3-6-16,3 2 3 16,1 0-3-16,-2-2 1 15,1 0 0-15,1 0 1 16,-2 0 0-16,-1 0-2 16,-1 0 4-16,4 0-4 15,-5 0 0-15,-3 0 1 16,3 0 0-16,-5 0-1 15,2 0 1-15,3 0-1 16,-3 0 0-16,3-4 2 16,-1 1-2-16,1 3 0 15,-1 0 0-15,1-3 2 16,-3 1-2-16,1-2 0 0,-1 2-1 16,2 2 2-16,-3 0-2 15,2 0 2-15,-3 0-1 16,0 0 0-16,0 0 3 15,0 0-3-15,-1 0-2 16,5 0 2-16,0 0 1 16,-1 0-1-16,2 0 1 15,1 0-1-15,4 0 1 16,-4 0 0-16,3 0 2 16,-3 0-2-16,-3 0-1 15,1 0 2-15,-5 0-2 0,-1 0 3 16,-3 0-2-16,4 0-1 15,1 0 1-15,-1 0-1 16,4 0 6-16,-1 0-1 16,-2 0-4-1,3 0-1-15,-5 0 0 0,0 0 2 16,2 0 0-16,-2 0-1 16,2 0 0-16,2 0-1 15,0 0 1-15,3 0 6 16,-3 0-6-16,-1 0 1 15,-1 0-2-15,-3 0 0 16,0 0 0-16,1 0 1 16,-1 0 0-16,4 0-1 0,-3 0 1 15,1 0 2-15,2 0-5 16,-3 0 2-16,-1 0 0 16,-1 0 0-16,0 0 0 15,2 0 0-15,-3 0 0 16,3 2 0-16,3-2 0 15,-4 2 2-15,3 0 1 16,3 0-3-16,-4 1 0 16,7-3 1-16,-2 0 0 15,1 0 1-15,-1 0 0 16,1 0-1-16,-1 0 1 16,2 0-2-16,-2 0 0 15,0 0 3-15,1 0-3 0,-2 0 0 16,1 0 2-16,0 0-2 15,-3 0-2-15,2 0 2 16,-6 0 2-16,3 0 0 16,5 0-2-16,-3 0 2 15,3 0-1-15,-1 0 0 16,1 0 0-16,-3 0 1 16,3 0-1-16,-3 0-1 15,3 0 1-15,-4 0-1 16,5 0 1-16,-1 0-1 15,-3 0 0-15,5 0-1 16,-2 0 1-16,1 0 1 16,1 0-1-16,-3 0 0 15,6 0 0-15,-3 0 0 16,1 0 0-16,2 3 0 0,1-1 1 16,-4-2-1-16,4 0 0 15,1 0 0-15,-6 0 0 16,3 0 0-16,-1 0-1 15,-9 0 2-15,3 0-2 16,-5 0 1-16,0 0 0 16,-1 0-2-16,-3 0 2 15,-3 0 0-15,-1 0-13 16,0 0-19-16,0 0-44 16,-7 4-97-16,-18 0-299 0</inkml:trace>
  <inkml:trace contextRef="#ctx0" brushRef="#br1" timeOffset="-93882.7">3494 14029 453 0,'0'0'151'16,"0"0"-44"-16,0 0 3 16,0 0-85-16,0 0 48 15,0 0-13-15,36-40-29 16,-22 15-6-16,6 0 6 15,-5-5-13-15,3 4-6 16,-5 1-8-16,-3 4-1 16,-4 4-2-16,-2 7 4 15,-1 5-2-15,-2 2-1 16,-1 3-2-16,0 0-2 16,0 0-3-16,0 0-7 15,0 0 4-15,0 8 2 0,0 7 6 16,0 8 17-16,0 5-15 15,-1 2 0-15,-2 5 0 16,1 0 0-16,2 4-4 16,0-4 5-16,0 2-5 15,0-5 3-15,0 0-1 16,0-6 0-16,0-3 0 16,0-6 0-16,0-1-2 15,0-6 0-15,0-2-3 16,0-1-2-16,0-4-2 15,0-1 2-15,0 0 6 16,0 0 2-16,-2-2 1 0,-7 0-2 16,-5 0 0-1,-4 0-4-15,-5 0-2 0,0 0-4 16,-2 0 5-16,4 0 2 16,0 0 2-16,5 0 1 15,4-2 1-15,7 0 1 16,5 2-2-16,0 0 0 15,0 0 2-15,0 0-2 16,0 0-2-16,0 0 2 16,13 0 2-16,5 0 2 15,2 0 11-15,2-5 0 16,3 5-4-16,0-5-7 16,-3 1-1-16,-7 0-3 0,-2 0 0 15,-3 2 0 1,-4-2 0-16,0 0-20 0,1-4-92 15,3-3-123-15,1-1-111 16</inkml:trace>
  <inkml:trace contextRef="#ctx0" brushRef="#br1" timeOffset="-93458.84">3840 14119 518 0,'0'0'110'0,"0"0"33"15,0 0-78-15,0 0-8 16,0 0-14-16,0 0-4 16,15 0-1-16,1 0-8 15,2 0-6-15,0 0-12 16,4 0-3-16,1 0-4 16,-4 0-4-16,4 0 0 15,-3 0 0-15,-5 0 0 0,1 0 0 16,-5 0 0-16,-4 0-1 15,0 0-1-15,-5 0-3 16,0 0-18-16,-2 0-22 16,0 0-44-16,0 0-57 15,0 0 1-15,0 0-112 16</inkml:trace>
  <inkml:trace contextRef="#ctx0" brushRef="#br1" timeOffset="-93110.76">3981 13964 160 0,'0'0'282'0,"0"0"-189"16,0 0 8-16,0 0-66 15,0 0 9-15,0 0-12 16,-6 26 8-16,6-3 25 16,0 2 0-16,0 3-21 15,0 2-14-15,0 1-2 16,0-4-13-16,0-1 2 16,0-1-8-16,0-5-8 0,0-6 5 15,-2 0-4 1,2-6-1-16,0-6-2 0,0 0 1 15,0-2-31-15,-2 0-47 16,2 0-76-16,0 0-48 16,0-7-366-16</inkml:trace>
  <inkml:trace contextRef="#ctx0" brushRef="#br1" timeOffset="-92271.65">4422 14008 387 0,'0'0'161'15,"0"0"-113"-15,0 0 49 16,0 0-65-16,0 0-1 16,0 0 8-16,45-67-8 15,-32 60 5-15,0 2-4 0,1 2-17 16,-3 3-13-16,4 0 6 15,-4 0-7-15,-2 0 4 16,0 0-1-16,-3 8 2 16,1 4 4-16,-2 4 3 15,-1 1 3-15,-1 1-8 16,-3 1 1-16,0 3 2 16,0 2-4-16,0 3-7 15,-12 3 5-15,-3-4-3 16,-3 6 7-16,-2-6-7 15,2 2-1-15,-2-1 0 16,3-1-1-16,-2-5-5 16,1-5 5-16,5-5-9 15,3-6 3-15,-4-3-6 0,3-2 4 16,-4 0-2-16,5 0 1 16,-1-6-9-16,2-8 17 15,-1 0-3-15,7 0 4 16,-2 2 1-16,3 3-1 15,2 0-17-15,0 1 17 16,0-2 14-16,0 2-14 16,2 2 2-16,6 0-1 15,2 2 2-15,-1 2-2 16,4-3 1-16,-2 5-2 16,1 0 5-16,1 0-5 0,-4 0 3 15,2 0-2 1,0 5 9-16,1 3-3 0,-2 6 3 15,1-2 2-15,1 2-4 16,-3 0 3-16,1-4-4 16,4-2 5-16,-1 0 2 15,1-4-4-15,1-4-3 16,-1 0-7-16,1 0 2 16,-3 0 3-16,-1 0-3 15,-2-2-2-15,-3-8-9 16,-1-3-45-16,-2-1-99 15,-3-3-128-15</inkml:trace>
  <inkml:trace contextRef="#ctx0" brushRef="#br1" timeOffset="-91346.61">4725 13670 189 0,'0'0'279'0,"0"0"-202"15,0 0 22-15,0 0-62 16,0 0 12-16,0 0-23 15,64-41-5-15,-52 41-2 16,-1 0-7-16,-5 0-6 16,3 0 1-16,1 0-7 15,-4 2 3-15,0 8 8 16,1 4 8-16,-4 3-10 16,-2 0 7-16,2 2-6 0,-3-1 3 15,0-2-9 1,0 1 1-16,0 0-3 0,-7 0 2 15,-4 2-3-15,0-3-1 16,-2 0 2-16,0-4-5 16,-4 0-3-16,5-4-15 15,-2-1 0-15,1-7-2 16,2 0 5-16,-1 0-4 16,1 0 7-16,2 0 0 15,0-7 3-15,3-5 0 16,1-1 7-16,5 4 5 15,0-1 2-15,0 3 1 16,0-2 1-16,0 3-2 16,2 1 1-16,7 2 1 0,0 1-1 15,0 2-2-15,2 0-1 16,-1 0 3-16,0 0 5 16,0 0 5-16,3 0-1 15,-4 0-9-15,4 5 20 16,-2 4-7-16,-2 2-2 15,0-2-4-15,0-1-10 16,-2-2 0-16,-3-3-3 16,0 0-89-16,-2-3-24 15,3 0-91-15</inkml:trace>
  <inkml:trace contextRef="#ctx0" brushRef="#br1" timeOffset="-90736.66">5050 13790 92 0,'0'0'112'15,"0"0"41"-15,0 0-42 16,0 0-11-16,0 0-4 0,0 0-6 15,7 0 13-15,-4 0-11 16,5 0-28-16,-1 0-25 16,2 0-7-16,2 0-14 15,3 0-3-15,-1 0-7 16,0 0-3-16,-2 1-3 16,-2-1 1-16,-4 2-3 15,4 1 1-15,-5-3 0 16,-2 0-1-16,-2 0-6 15,0 0-21-15,0 0-26 0,0 0-91 16,0-6-131 0,0-5-346-16</inkml:trace>
  <inkml:trace contextRef="#ctx0" brushRef="#br1" timeOffset="-89423.67">5391 13636 374 0,'0'0'102'0,"0"0"14"16,0 0-86-1,0 0 5-15,0 0 8 0,0 0-17 16,0 0 28-16,0 2-9 16,0 3 23-16,0 7-14 15,0 1-19-15,0 1-9 16,0 0-1-16,0 2-5 16,0-2-1-16,0 4-5 15,0-3-3-15,7 2-4 16,-4-3 2-16,6-2-4 15,-3 0 3-15,1-1-5 16,1-2 0-16,2-3 0 16,-2 0 0-16,1-4-1 0,3 1 2 15,0-3 1-15,0 0-5 16,4 0 3-16,-3 0 2 16,1 0 1-16,-4-3-5 15,-3-3 3-15,-2 1-4 16,-2 0 0-16,1 3 2 15,0-3 3-15,0 5-2 16,-2 0-1-16,0-7-2 16,-2 3-2-16,0 0-4 15,0-1-14-15,0 0-19 16,0-2-17-16,0 2-68 16,0 3-28-16,-4 0-102 0,-8 0-206 15</inkml:trace>
  <inkml:trace contextRef="#ctx0" brushRef="#br1" timeOffset="-88899.86">5301 13726 263 0,'0'0'167'0,"0"0"-5"15,0 0-51-15,0 0-31 0,0 0 19 16,0 0-21-16,8 0-9 15,3 0-11-15,4 0-19 16,6 0-16-16,-1 0-8 16,0 0-8-16,0 0-5 15,-3 0-1-15,-1 0 1 16,1 0-2-16,-5 0 0 16,-3 0-6-16,-2 0-14 15,1 0-28-15,0 0-60 16,-2-17-174-16,-2-1-186 15</inkml:trace>
  <inkml:trace contextRef="#ctx0" brushRef="#br2" timeOffset="16338.17">1737 15298 249 0,'0'0'149'15,"0"0"-88"-15,0 0-33 16,0 0-21-16,0 0 8 16,0 0 2-16,0 0 10 15,0 0 12-15,0 0 10 16,0 0-1-16,0 0-6 15,0 0-13-15,0 0-8 0,0 4-1 16,0 2 26 0,0 6-10-16,5-2-7 0,-5 2-16 15,3 3 4-15,-3 2-3 16,0 4-4-16,2 2-2 16,-2 3-3-16,0 3-2 15,0 0 1-15,0 3 1 16,0-1-1-16,0 0-3 15,0-8-1-15,0-1 0 16,0-4-1-16,0-8 1 16,0-2-2-16,0-5 0 15,0-3 0-15,0 0-12 16,0 0 3-16,0 0 4 16,0 0 0-16,0 0-5 15,4 0 4-15,5 0 8 0,2 0 3 16,2 0-3-16,1 0-3 15,4 0-6-15,0 0 9 16,-1 0 0-16,-1 0 0 16,-3 0-10-16,-3 0-4 15,-4 0 8-15,-1 0-19 16,-3 0-14-16,-2 0-3 16,0 0-1-16,0 0-13 15,0 0-34-15,0-3-70 16,0-5-267-16</inkml:trace>
  <inkml:trace contextRef="#ctx0" brushRef="#br2" timeOffset="16637.38">1890 15490 126 0,'0'0'265'0,"0"0"-223"16,0 0 30-16,0 0-35 16,-5 117 1-16,5-83-2 15,0 4-4-15,0 2 6 16,0-1-15-16,0 5-11 16,0-7-1-16,0-1 3 0,0-2-6 15,0-11-6 1,0-1 0-16,0-13-2 15,0-4-3-15,0-5-29 16,0 0-92-16,0-9-68 0,7-18-137 16</inkml:trace>
  <inkml:trace contextRef="#ctx0" brushRef="#br2" timeOffset="17113.1">2021 15677 300 0,'0'0'52'0,"0"0"38"16,0 0-29-16,0 0-25 15,18 102 15-15,-11-77-34 16,3-4-1-16,0 2 20 15,1-6-21-15,2-1 11 16,3-2-8-16,-4-3-7 16,7-8 0-16,-4 1 4 15,6-4-8-15,-1 0 10 16,-1-7 2-16,0-12 17 16,-1-3-7-16,-5-2-18 15,-6-1 6-15,-3 2 8 0,-4-3-4 16,0 0 2-16,0 2 1 15,-11 2-13 1,-12 0-9-16,-4 3 9 0,-4 6-11 16,2 5-15-16,0 3 15 15,8 5 5-15,2 0 2 16,4 0-14-16,3 17-8 16,2 7-12-16,3 2-14 15,5 6 26-15,-1-1-58 16,3-8 13-16,0 3-30 15,0-8-25-15,7-10-117 16</inkml:trace>
  <inkml:trace contextRef="#ctx0" brushRef="#br2" timeOffset="17692.02">2342 15677 154 0,'0'0'141'16,"0"0"-62"-16,0 0-1 15,0 0-50-15,0 0 26 16,0 0-28-16,0 60 6 0,0-44 6 16,3 1-5-16,2 3-6 15,2-3-9-15,2 1-1 16,1-2-3-16,3 0 1 16,-2-4-4-16,2 0 5 15,6-6 4-15,-2-2 1 16,1-4 9-16,1 0-9 15,4 0 15-15,-3-14-6 16,0-1-6-16,-4-4-6 16,-3 1 2-16,-4-5-4 0,-2 0-4 15,-5 2-2 1,-2-6 1-16,0 5 6 0,0-7-10 16,-5 8 5-16,-10-5-5 15,-7 0 2-15,-5 6-8 16,0 8-1-16,1 2-1 15,-1 10 1-15,2 0 1 16,3 0-1-16,0 19-4 16,3 8-11-16,5 3-15 15,4 2-15-15,6-5-13 16,4 4-53-16,0-4-25 16,0-6-79-16,2-7-212 15</inkml:trace>
  <inkml:trace contextRef="#ctx0" brushRef="#br2" timeOffset="18175.24">2817 15770 547 0,'0'0'159'16,"0"0"-90"-16,0 0-9 15,0 0-58-15,0 0-2 16,0 0 3-16,0 0 0 16,2 0-1-16,2 0-2 0,-1 0 0 15,-1 0 0 1,-2 0 11-16,0-3 12 15,0-1-16-15,0 2-1 16,-7 2-6-16,0 0-1 0,3 0-9 16,0 0-17-16,4 9-23 15,0-2-25-15,0-5-92 16,0-2-319-16</inkml:trace>
  <inkml:trace contextRef="#ctx0" brushRef="#br2" timeOffset="18904.29">3051 15011 481 0,'0'0'100'15,"0"0"7"-15,0 0-69 16,0 0-15-16,0 0 40 15,0 0-22-15,0 0 9 16,0 9-7-16,0 2-22 16,-4 7-6-16,-8 4 0 15,3 4 13-15,1 9-7 0,-1 1 8 16,1 4-8-16,4 4-12 16,2 2 3-16,2 6-9 15,0 0 3-15,0 4-5 16,0 6 2-16,14 1 4 15,3-4-4-15,4-1 1 16,3 0-4-16,0-12 8 16,1-2 0-16,2-1-1 15,-1-7-3-15,-1 0 0 16,0-5-2-16,-6-8 1 16,2-2-2-16,-8-7 0 0,-2-4 0 15,-5-6 0 1,-1-4-2-16,-5 4 2 15,0-4-1-15,0 0 1 0,0 0-1 16,2 0-11-16,-2-4-45 16,0-18-56-16,0-5-173 15,0-4-233-15</inkml:trace>
  <inkml:trace contextRef="#ctx0" brushRef="#br2" timeOffset="19370.38">3367 15647 519 0,'0'0'217'15,"0"0"-161"-15,0 0 57 16,0 0-105-16,0 0 31 15,0 0-11-15,2-99-13 16,8 63 3-16,-6 4-4 16,0-2-10-16,-1 10 2 15,-3-3 4-15,2 10-2 16,-2 2 6-16,0 12-5 16,0 0-7-16,0 3-1 15,0 0-1-15,0 0-5 0,0 0 3 16,0 9 2-16,0 15 8 15,0 8-6-15,1 8 2 16,4 2-2-16,3 6-2 16,0 3 0-16,-1-3 0 15,5-4 1-15,-6-4 4 16,-2-8-4-16,1-2-1 16,-5-8 1-16,2-8-2 15,0-4 1-15,0-5-2 16,2-5-45-16,-4 0-29 15,3 0-18-15,2-9-77 16,-3-9-76-16</inkml:trace>
  <inkml:trace contextRef="#ctx0" brushRef="#br2" timeOffset="19771.31">3695 15623 445 0,'0'0'114'0,"0"0"-46"15,0 0-7-15,0 0-22 16,0 0 54-16,0 0-39 15,30 0-15-15,-15 0 17 16,-2 0-18-16,1 0-12 0,3 0-4 16,1 0-3-16,4-4-4 15,3-4-5-15,1 0 13 16,1 1-10-16,-3-2-11 16,-6 5-2-16,-2 0 3 15,-7-5-1-15,1 5-2 16,-6 0-3-16,-2 3-8 15,-1-3-23-15,2-5-16 0,0 4-27 16,-3-4-71 0,0 1-49-16,0 2-192 0</inkml:trace>
  <inkml:trace contextRef="#ctx0" brushRef="#br2" timeOffset="20104.41">3842 15390 271 0,'0'0'281'16,"0"0"-236"-16,0 0 39 16,0 0-77-16,0 0 11 15,0 0 24-15,-11 56 12 0,11-29 24 16,0 2-16-16,0 3-10 15,0 4-11-15,0-3-9 16,0 1-8-16,3-2-1 16,1-1-8-16,-2-10-6 15,-2-1-3-15,0-3-2 16,0-12-3-16,0-1 0 16,0-4-1-16,2 0-2 15,-2 0-3-15,0 0-39 16,0 0-41-16,0 0-190 15,0 0-272-15</inkml:trace>
  <inkml:trace contextRef="#ctx0" brushRef="#br2" timeOffset="22459.07">4303 15441 726 0,'0'0'195'0,"0"0"-114"16,0 0-4-16,0 0-71 15,0 0 10-15,0 0-3 0,4-9-10 16,8-1 6 0,4-4 0-16,-2 1-7 0,-4 6-2 15,-2 2-1-15,3 0 1 16,-5 5 0-16,3 0-2 16,-1 0 0-16,2 0-2 15,1 5 2-15,-3 14 2 16,2 3 7-16,-6 8-5 15,0 4 0-15,-1 8-1 16,-3 7-1-16,0-3-4 16,0 2 1-16,0-4 1 15,-9-3-9-15,-3-9 5 16,1-6-2-16,0-6 1 16,0-5-7-16,0-9 9 15,3-4-3-15,-6-2 8 0,3 0-1 16,-5-4-14-16,5-12-13 15,2 2 17-15,5-4-8 16,4 4 18-16,0-2 1 16,0 6 1-16,0 1-1 15,0 0-3-15,4 4 3 16,6-1-1-16,2 5-1 16,4 1-3-16,-1 0 3 15,2 0 2-15,0 0 0 16,3 0 3-16,-2 4 4 15,1 4 1-15,4-4 5 16,0 1 0-16,-3-5-3 0,-1 0-2 16,0 0 2-1,-4 0-6-15,-1 0 1 0,-4 0 1 16,-1-9-3-16,-4-5-3 16,-2 0-3-16,-3 2-49 15,0-6-103-15,0 4-169 16</inkml:trace>
  <inkml:trace contextRef="#ctx0" brushRef="#br2" timeOffset="23344.7">4511 14927 586 0,'0'0'88'0,"0"0"-23"0,0 0-46 16,0 0-19-16,0 0 13 15,0 0-8-15,22-50-5 16,-13 50 0-16,0 0 2 16,-2 0-1-16,2 0 8 15,-1 4-3-15,-1 10 12 16,0 6 9-16,0 6-1 16,-5 2-8-16,-2 6-3 15,0 0 2-15,0 4-5 16,0 0-6-16,-9 3-2 15,-5-5-3-15,4-8 0 16,-2-6-1-16,1-8-4 16,2-6-12-16,-2-8-9 0,-3 0 22 15,4 0 2-15,-4-8-34 16,3-10 23-16,3-5 3 16,0 0 6-16,6 1 3 15,2 4 6-15,0 5-4 16,0 1 10-16,0 6-7 15,4 2-5-15,5 2 1 16,3 2-1-16,4 0 7 16,-4 0-6-16,5 0 14 15,0 11-3-15,-1 2-8 16,-3 0 0-16,0-4-1 16,-1-3-3-16,-4-1 0 15,1-3-3-15,1-2-94 16,-2 0-62-16,-3 0-253 15</inkml:trace>
  <inkml:trace contextRef="#ctx0" brushRef="#br2" timeOffset="23610.53">4765 15078 520 0,'0'0'162'16,"0"0"-121"-16,0 0 81 0,0 0-85 15,0 0 14-15,0 0-26 16,76 0-20-16,-63 0 6 16,1 0-7-16,-3 0-4 15,0 0 0-15,-2 0-22 16,0 0-60-16,-1-7-62 15,-2-3-151-15</inkml:trace>
  <inkml:trace contextRef="#ctx0" brushRef="#br2" timeOffset="24047.67">4999 14819 376 0,'0'0'60'0,"0"0"25"16,0 0-21-16,0 0-3 16,0 0 9-16,0 0-24 15,4 64 14-15,-2-46-13 16,1-1-7-16,2 4-8 15,-3-1-16-15,2 0 4 16,1 4-11-16,-1-2 9 16,-2 2-8-16,2-4 2 15,4-2-8-15,-4 0 4 0,3-4-7 16,-1-4 2-16,1-2-1 16,0-4-2-16,0 0 0 15,3-4-3-15,-1 0 2 16,5 0 1-16,1 0 13 15,-1-9-8-15,1-3-1 16,-5 1-4-16,-2 3-6 16,-3-2-8-16,1 4-16 15,-2 4-43-15,-4-2-19 16,0-4-37-16,0 4-94 16</inkml:trace>
  <inkml:trace contextRef="#ctx0" brushRef="#br2" timeOffset="24298">4999 14955 642 0,'0'0'119'0,"0"0"-15"16,0 0-56-16,0 0-42 15,0 0 25-15,0 0-27 0,29-28 6 16,-15 28-10 0,-1-4 0-16,0-1-5 0,1 0-48 15,1-4-47-15,-3 2-58 16,-2-3-101-16</inkml:trace>
  <inkml:trace contextRef="#ctx0" brushRef="#br2" timeOffset="24776.73">5240 14650 445 0,'0'0'104'0,"0"0"-28"0,0 0 16 15,0 0-44-15,40 125 42 16,-14-84-52-16,3 8-3 16,5 9 5-16,-3 4-13 15,-2 10-13-15,-4 3-2 16,-3 2 0-16,-4-2 5 15,-5-2-6-15,-2-1 3 16,-4-2-8-16,-4 1-1 16,-3-3 0-16,0-1-1 15,0 3-4-15,-8-8 1 0,-7 0 1 16,-1-7 0-16,1-9-2 16,1-10 0-16,3-10 1 15,3-8 0-15,3-6-1 16,2-8 1-16,3-4-3 15,0 0 2-15,0 0-11 16,0 0-26-16,0 0-41 16,0-12 3-16,9-10-77 15,7-6-96-15</inkml:trace>
  <inkml:trace contextRef="#ctx0" brushRef="#br2" timeOffset="25227.75">5763 15507 581 0,'0'0'183'0,"0"0"-29"15,0 0-65-15,0 0-62 16,0 0 30-16,0 0-19 16,54-19-23-16,-33 15 2 15,-2 0-15-15,-1 4 0 16,0 0-1-16,-2 0-1 16,-3 0 0-16,-4 0-15 15,-2 0-37-15,-2 0-40 0,0 0-75 16,-5 4-66-16,0 6-323 15</inkml:trace>
  <inkml:trace contextRef="#ctx0" brushRef="#br2" timeOffset="25455.15">5855 15677 742 0,'0'0'155'0,"0"0"-83"16,0 0-11-16,0 0-49 0,0 0 39 16,0 0-32-16,72 2-11 15,-49-2-8-15,0 0 3 16,0 0-3-16,-7 0-24 16,-1 0-57-16,-2 0-99 15,-2-2-97-15</inkml:trace>
  <inkml:trace contextRef="#ctx0" brushRef="#br2" timeOffset="25880.01">6245 15342 662 0,'0'0'231'0,"0"0"-175"15,0 0 43-15,0 0-75 16,0 0 13-16,0 0-23 16,129-44-10-16,-98 36 2 15,-4 4-6-15,-9 4-11 16,-5 0-42-16,-5 0 8 15,-4 0-30-15,-3 0-66 16,-1 0-16-16,0 4-86 16</inkml:trace>
  <inkml:trace contextRef="#ctx0" brushRef="#br2" timeOffset="26338.78">6317 15334 579 0,'0'0'80'0,"0"0"-12"0,0 0 3 15,0 0-63-15,0 0 42 16,-25 107-40-16,25-90-4 16,0-7-3-16,0-2-1 15,0-8-2-15,7 0-12 16,4 0 12-16,2 0 7 15,-1-3 22-15,8-8-15 16,-3-1-10-16,-1 3-2 0,1 9-2 16,-3 0 0-16,1 0-2 15,-1 0 2-15,-1 7 0 16,-1 7 2-16,-1 6 28 16,-5 0-6-16,2 4-6 15,-8 2 1-15,0 1-3 16,0-3-6-16,0-2 2 15,-4 0-5-15,-14-4-3 16,-1-4 4-16,-4-2-3 16,2-8-1-16,-7-4 1 15,4 0-4-15,4 0-1 16,4-12-2-16,5-2-18 16,4-1-1-16,7-2-24 15,0 3-30-15,0-2-89 16,5-3-125-16</inkml:trace>
  <inkml:trace contextRef="#ctx0" brushRef="#br2" timeOffset="26739.61">6591 15429 601 0,'0'0'138'0,"0"0"-91"15,0 0 83-15,0 0-99 16,38 109 11-16,-23-81-23 16,7 2-12-16,1-6-4 0,0-6 4 15,0-5-5-15,-1-5-2 16,-2-8 0-16,3 0-3 16,-3 0 3-16,1-26 21 15,-6-2-4-15,-6-2-3 16,-2-7-1-16,-7 3 5 15,0 6-10-15,-7-4-5 16,-17 6-1-16,-12 0-2 16,-5 12 0-16,-3 5-1 15,0 9-4-15,8 0-2 16,2 9 0-16,10 8-13 16,8 6-6-16,7 0-13 15,7 2-20-15,2-1-14 0,0 2-30 16,0-8-35-16,18 0-71 15,2-9-224-15</inkml:trace>
  <inkml:trace contextRef="#ctx0" brushRef="#br2" timeOffset="27186.43">6891 15422 549 0,'0'0'57'0,"0"0"69"0,0 0-25 16,0 0-25-16,0 0 7 16,21 121-36-16,-10-89-5 15,0-6-2-15,6 0-23 16,2-2 5-16,5-6-14 15,0-7 6-15,4-4-3 16,3-3 5-16,2-4 4 16,3 0-5-16,-1-18-7 15,-1-13 12-15,-5-4-2 16,-7-6-9-16,-9 1-6 16,-11 4 6-16,-2 8-6 15,0-4 0-15,-19 4-1 16,-14 0 1-16,-10-2-3 0,-4 11 0 15,-2-1-1 1,7 13-5-16,3 7 6 0,6 0-8 16,4 13-1-16,5 10-5 15,6 6-7-15,4 3-9 16,10 5-29-16,0-1-84 16,4 0-232-16</inkml:trace>
  <inkml:trace contextRef="#ctx0" brushRef="#br3" timeOffset="55411.87">2001 16138 372 0,'0'0'88'0,"0"0"20"15,0 0-26-15,0 0-29 16,0 0 5-16,0 0-15 16,0 0-3-16,-11 7 6 0,11-7-15 15,0 0-7 1,0 0-3-16,0 0-3 0,0 0-4 16,0 0 3-16,0 0-2 15,0 0 2-15,0 0-10 16,0 0-5-16,4-12-2 15,19-23 23-15,12-11-19 16,5-20 14-16,11-7-18 16,3-11 4-16,4-8 0 15,0-3 1-15,-3 5 1 16,-8 6-3-16,-9 18-1 16,-11 21-1-16,-11 8 1 15,-5 15-1-15,-8 3 0 16,0 10 0-16,-3 2-1 15,0 6-1-15,2 1-1 0,-2 0-6 16,6 0-23-16,-2 0-25 16,5 0-34-16,2 10-48 15,-2 8 11-15,-2 8-187 16</inkml:trace>
  <inkml:trace contextRef="#ctx0" brushRef="#br3" timeOffset="56681.01">6533 15895 416 0,'0'0'244'16,"0"0"-211"-16,0 0 120 16,0 0-61-16,0 0-36 15,0 0-5-15,-33 4-27 16,33-4-4-16,0 0 5 0,0 0-17 15,0 0-1 1,0 0 0-16,0 0 0 0,0-8 2 16,13-9 8-16,9-14-5 15,5-1-4-15,4-9-2 16,7-8-1-16,6-9-3 16,8-4 1-16,-2-9 0 15,5 3-3-15,0-2 1 16,-5 8 2-16,5 11-3 15,-9 16 4-15,-9 9-4 16,-9 12 0-16,-14 4 0 16,-8 7 0-16,-1 3-3 15,-3 0-19-15,-2 0-17 0,0 9-31 16,0 9-69-16,0 8-194 16</inkml:trace>
  <inkml:trace contextRef="#ctx0" brushRef="#br2" timeOffset="62610.74">2355 16798 150 0,'0'0'290'16,"0"0"-223"-16,0 0 3 16,0 0-18-16,0 0 9 15,0 0-17-15,69-40 8 16,-51 18-18-16,-1 0 2 15,0-1-11-15,-1 2 5 16,-3 2-6-16,-3 1-12 16,0 0 2-16,-3 8-9 15,-5 6 1-15,0 4-6 0,-2 0-1 16,2 0-3 0,0 0-1-16,0 0 4 0,3 0 1 15,-2 4 0-15,3 10 7 16,1 8-2-16,-5 0-4 15,2 6 0-15,1 4 4 16,-5 7-3-16,0 1-1 16,0-5 0-16,0-3-1 15,0-1 0-15,0-7-2 16,0-7-2-16,0-4-6 16,0-6-10-16,0 0-1 15,0-7-27-15,0 0 6 16,0 0-14-16,0 0-15 15,0 0-53-15,0 0-139 16</inkml:trace>
  <inkml:trace contextRef="#ctx0" brushRef="#br2" timeOffset="63027.65">2899 16811 443 0,'0'0'131'16,"0"0"-66"-16,0 0-4 15,0 0-36-15,0 0 7 16,0 0 4-16,27 0-9 16,-12 0 25-16,1 0-24 15,2 0-4-15,2 0-10 16,-3 0-9-16,6 0 4 16,-3 0-5-16,-2 0-2 15,1 0-1-15,0 0 0 16,-4-3 1-16,1-1-2 15,-3 2-1-15,-1-2-34 16,-6 0-12-16,5 0-38 0,-3 4-27 16,-4 0-24-16,0 0-97 15</inkml:trace>
  <inkml:trace contextRef="#ctx0" brushRef="#br2" timeOffset="63421.61">3057 16566 455 0,'0'0'54'16,"0"0"-23"-16,0 0 10 15,0 0 2-15,0 0 21 16,-6 111-30-16,6-79-1 16,0 4 12-16,0 3-6 15,0-7-21-15,0 8 15 16,0-4-15-16,0-4-5 15,0 2-3-15,0-10-4 16,0-2-6-16,0-10 1 0,0-6-1 16,0-2-2-16,0-4-51 15,0 0-52-15,0-4-32 16,4-14-96-16</inkml:trace>
  <inkml:trace contextRef="#ctx0" brushRef="#br2" timeOffset="64351.55">3543 16772 512 0,'0'0'167'16,"0"0"-131"-16,0 0 32 15,0 0-64-15,0 0 17 0,0 0 6 16,25-81-23 0,-14 72 5-16,3-3-1 0,-6 7-8 15,1 5-1-15,3 0 1 16,-4 0-1-16,1 0 1 16,3 0 12-16,-1 0-10 15,2 8 4-15,0 5-2 16,-2 0 6-16,-1 6 2 15,-4-1 0-15,1 4 5 16,-4-1-6-16,2 4 1 16,-5 5 3-16,0-4-4 15,0 2-4-15,0 2-5 16,-8-7 4-16,-5 4-5 16,-3-5 0-16,1 0-1 0,-4 0-1 15,-1-4 1-15,-2-8 0 16,2-2-2-16,0-4 2 15,5 1 0-15,-3-4 0 16,8-1-2-16,2 0 2 16,1 0 2-16,0 0-2 15,3 0-1-15,-3 0-12 16,3 0 13-16,1-6 0 16,3-6 8-16,0-2-8 15,0-3-3-15,0 2 0 16,0-2 3-16,0-2 1 15,5 12 0-15,2-8-1 0,-1 7 0 16,-2-1 0 0,4 4 0-16,-6 5 0 0,2 0-2 15,0 0 0-15,3 0-1 16,4 0 3-16,5 0 3 16,0 10 12-16,3 2-11 15,0 3-3-15,0-6 6 16,-1 3 0-16,1 2-3 15,-2-6 2-15,-1-2 0 16,3 3 3-16,0-6 1 16,-1 1-6-16,-3-4 10 15,-1 0-10-15,-1 0 9 16,-2 0-11-16,0 0 0 16,0 0 0-16,-2-4-2 15,-2-4-6-15,0-6-19 0,-3 1-18 16,-2-6-91-1,-2-3-146-15</inkml:trace>
  <inkml:trace contextRef="#ctx0" brushRef="#br2" timeOffset="65257.93">3784 16249 520 0,'0'0'114'0,"0"0"-62"15,0 0 9-15,0 0-43 16,0 0 35-16,0 0-32 15,25-58-13-15,-19 53 0 16,3 5-8-16,-2 0-3 0,2 0 3 16,-4 0 0-1,3 0 2-15,2 8 10 0,-2 6-4 16,-1 4-2-16,0 0 0 16,0 4-3-16,-5 0-1 15,-2 2 4-15,0 3-6 16,0-5 1-16,0 4 1 15,0-2-2-15,-10-2 0 16,-1 0-3-16,-2-4-13 16,-2-6-1-16,1-2-5 15,-2-6 7-15,-1-4 5 16,-1 0-4-16,0 0 2 0,1-4-4 16,5-10 4-16,1 0-4 15,4 2 2 1,5 2 13-16,2-4 2 15,0 2 4-15,0 4-5 0,0 1 0 16,9 0-2-16,2 0 0 16,0 4 1-16,2-1-1 15,1 4 2-15,0 0-2 16,3 0 0-16,-4 0 1 16,3 0-1-16,-3 0 0 15,1 5 1-15,-3 4 1 16,-2-2 0-16,-2 4 0 15,2-3 3-15,-3-4-3 16,1 0-8-16,-3-4-119 0,-2 0-93 16</inkml:trace>
  <inkml:trace contextRef="#ctx0" brushRef="#br2" timeOffset="65530.73">4043 16401 493 0,'0'0'39'0,"0"0"29"16,0 0-3-16,0 0-12 0,0 0 10 15,0 0-31-15,80 3-16 16,-66-3 8-16,-5 0-17 15,1 0-6-15,1 0-1 16,-4 0-10-16,2 0-100 16,-6 0-70-16,4 0-243 15</inkml:trace>
  <inkml:trace contextRef="#ctx0" brushRef="#br2" timeOffset="65947.61">4330 16409 350 0,'0'0'217'0,"0"0"-201"16,0 0 51-16,0 0-52 16,0 0 23-16,0 0 4 15,14-93-15-15,-14 67 12 16,0 2 7-16,0 7-15 15,0-2-1-15,0 12-5 16,0 2 4-16,0 1-5 16,0 4-6-16,0 0-10 15,0 0-8-15,0 0-2 16,0 0-10-16,0 0 12 16,2 9 7-16,-2 3-2 15,3 7 5-15,-1 8-7 16,0-1 3-16,2-1-6 15,-2 8 1-15,3-1 1 0,-3-2-1 16,2 2 1-16,1-6-2 16,0-3 2-16,-3-6-2 15,0-7 0-15,0-5-1 16,-2-5 0-16,1 0-9 16,2 0-59-16,0 0-79 15,-3-5-53-15</inkml:trace>
  <inkml:trace contextRef="#ctx0" brushRef="#br2" timeOffset="67846.26">4344 16343 20 0,'0'0'111'0,"0"0"5"16,0 0-44-16,0 0-16 16,0 0-7-16,0 0-12 15,0-4 2-15,0 4 2 16,0 0-10-16,0 0-7 16,0 0 1-16,0 0-7 15,0 0 7-15,0 0-4 16,0 0-3-16,0 0 0 0,0 0-7 15,0 0 1 1,0 0-6-16,0 0 4 0,0 0 1 16,0 0-6-16,0 0-2 15,0 0-2-15,0 0-1 16,0 4 0-16,0 1-1 16,0 8 1-16,0-4 1 15,0 4-1-15,0 1 0 16,5-2 0-16,-1 2 0 15,2-1 1-15,1 0-1 16,2 0 0-16,0 2 0 16,2-1 2-16,2-2-4 15,1-2 4-15,2 2-2 16,-1-2 2-16,3-5-1 16,-1 2 14-16,3-7-8 0,-1 7-3 15,-4-7 3-15,1 0 3 16,-6 0 0-16,4 0 1 15,0 0-1-15,-6-11 11 16,4-3-6-16,-3 2-8 16,-3-2 1-16,1 2-4 15,-1 2-2-15,-3 2-2 16,-1-3 0-16,-2 4 0 16,0-1 0-16,0 6-15 15,0-2-45-15,0-1-30 16,0 2-31-16,0 1-62 15</inkml:trace>
  <inkml:trace contextRef="#ctx0" brushRef="#br2" timeOffset="68792.74">4237 16302 206 0,'0'0'113'0,"0"0"-25"16,0 0-13-16,0 0-30 15,0 0 1-15,0 0 37 16,8 0-23-16,6 0-18 16,1 0 12-16,6 0-18 15,-3 0-11-15,4 0-4 16,-2 0-9-16,0 0-7 15,0 0-3-15,-2 0 2 16,-5 0-4-16,1 0 1 16,-6 0-1-16,-1 0-15 15,-3 0-75-15,-2 5-43 16,-2-5-107-16</inkml:trace>
  <inkml:trace contextRef="#ctx0" brushRef="#br2" timeOffset="69793.85">4970 16892 394 0,'0'0'186'0,"0"0"-97"16,0 0 34-16,0 0-44 15,0 0 0-15,0 0-26 16,18 0-3-16,-6 0-9 16,3 0-29-16,-2 0 14 15,3 0-18-15,-3 0-3 16,1 0-4-16,-5 0-1 0,-1 0 0 15,-1 0 0-15,-5 0-6 16,1 0-15-16,1 0-40 16,-4 0-22-16,0 0-79 15,0 0-17-15,0 3-264 16</inkml:trace>
  <inkml:trace contextRef="#ctx0" brushRef="#br2" timeOffset="69990.09">4970 16892 690 0,'43'120'147'0,"-43"-120"-103"15,0 4 49-15,0-4-76 0,4 6 29 16,9-2-4 0,5 1-31-16,0 2-1 0,-2-7-4 15,1 0-5-15,-6 2-1 16,1-2-6-16,-1 0-67 15,-4 0-135-15,-7-9-86 16</inkml:trace>
  <inkml:trace contextRef="#ctx0" brushRef="#br2" timeOffset="71188.52">5607 16624 473 0,'0'0'164'0,"0"0"-129"16,0 0 45-16,0 0 3 0,0 0 7 16,0 0-28-16,63-12-32 15,-45 12 0 1,1 0-7-16,2 0-6 15,-1 0-13-15,-2 0 0 0,-2-5-3 16,-3 3-1-16,-5 2-1 16,0 0-6-16,-4 0-22 15,-2-4-10-15,-2 4-31 16,0 0-44-16,0 0-13 16,-4 0-116-16</inkml:trace>
  <inkml:trace contextRef="#ctx0" brushRef="#br2" timeOffset="71700.67">5630 16641 355 0,'0'0'137'16,"0"0"-109"0,0 0 70-16,0 0-66 0,0 0 17 15,0 0-6-15,-18 99-22 16,18-81 18-16,0 3-10 15,7-6-20-15,-2-7-1 16,1 1-2-16,-4-4-3 16,0-5-3-16,3 0-9 15,1 0 9-15,4 0 9 16,1-14 28-16,2 2-26 16,0 1-5-16,0 4-5 0,3 7-1 15,0 0-4-15,0 0 4 16,-1 0 4-16,-1 0 1 15,1 0-10-15,1 4 11 16,-1 4-11-16,-1 6 12 16,-1-4-5-16,-4 2 3 15,0-2 1-15,-5 2 1 16,-4 2 3-16,0-1 1 16,0 1-1-16,0 3 0 15,-6-7-5-15,-10 4 1 16,-1-6 6-16,-4-4-9 15,-4-4 6-15,4 0 0 0,-2 0-8 16,3 0 3-16,5-4-8 16,4 1 9-16,8-2-12 15,1 5 2-15,2 0-13 16,0 0-47-16,0 0-29 16,0 0-31-16,2 0 11 15,4 0-72-15</inkml:trace>
  <inkml:trace contextRef="#ctx0" brushRef="#br2" timeOffset="72048.26">5537 16999 642 0,'0'0'32'16,"0"0"5"-16,0 0 46 15,0 0 9-15,0 0-25 16,149-5-35-16,-95 1-19 16,3 1 9-16,5-2-8 15,3 3-14-15,-2-2 3 16,-6 4-5-16,-5 0 2 0,-7 0-17 15,-8 0-5-15,-10 0-11 16,-7 0-18-16,-10 0-26 16,-2 0-20-16,-8 0-17 15,0 0-57-15,0 0-260 16</inkml:trace>
  <inkml:trace contextRef="#ctx0" brushRef="#br2" timeOffset="72674.58">5728 17147 433 0,'0'0'137'0,"0"0"-56"0,0 0 26 15,0 0-56-15,0 0 2 16,0 0-23-16,-7 4 3 16,7 14 19-16,0 4-13 15,2-1-24-15,1 2-2 16,-3 0-5-16,0-4-3 15,0 3-2-15,0-10-2 16,0-2 2-16,0-2-2 16,0-8 0-16,0 0-1 15,0 0-1-15,0 0-4 16,0 0 0-16,0 0-8 0,0 0 3 16,4 0 9-1,9 0 1-15,1 0 0 0,2 0-4 16,-1 0-1-16,0 0-1 15,1 0-5-15,0 0-5 16,-1 4-14-16,-1-4-8 16,-5 0-23-16,-3 0-27 15,1 0-4-15,-5-8-30 16,-2-10-159-16</inkml:trace>
  <inkml:trace contextRef="#ctx0" brushRef="#br2" timeOffset="72754.37">5728 17147 472 0</inkml:trace>
  <inkml:trace contextRef="#ctx0" brushRef="#br2" timeOffset="72910.54">5728 17147 472 0,'145'97'81'15,"-145"-78"39"-15,0 3-18 0,0 4-18 0,0-4-2 16,0 7-49-16,0-4-12 16,0 1 2-16,0-2-11 15,0-2-4-15,2 0-4 16,-2-8 0-16,0-1-4 15,0-8 0-15,0-1 0 16,0-4 0-16,2 0-6 16,-2 0-38-16,2-9-122 15,1-18-43-15,-3-5-359 16</inkml:trace>
  <inkml:trace contextRef="#ctx0" brushRef="#br2" timeOffset="79393.57">8016 11001 415 0,'0'0'59'0,"0"0"49"15,0 0 41-15,0 0-111 16,0 0 14-16,0 0-2 16,0 0-14-16,-75 17-12 15,60-3-15-15,-3 3-3 16,5 1 5-16,1 0-4 15,4 4 0-15,8 4-7 0,0 0-4 16,0 4 0-16,6-2 4 16,17-2 0-16,6-2-1 15,2-4 1-15,0-2-2 16,-2-2 4-16,-2-4-2 16,-7 1 4-16,-7-4-4 15,-8 0-4-15,-5 3-11 16,0 2 15-16,0 8 6 15,-25 5 0-15,-7 6-4 16,-3 3-2-16,4-1 0 16,2-2 0-16,7 1 0 15,2 4-8-15,8 4-5 0,6 1-8 16,6 4 4 0,0 4-20-16,0-3 11 15,11-4 6-15,7-3 17 0,2-8-3 16,2 1-8-16,1-1 13 15,-2-4-1-15,0 0 2 16,-8-5 0-16,-2 2-2 16,-9-4 2-16,-2 0 0 15,0 2 2-15,0 2-1 16,-8 1 2-16,-10 0 1 16,-4 4-2-16,2 4-1 15,0 1-1-15,10 2 0 16,2-1 0-16,8 1-2 15,0 0 1-15,0-1-2 16,0 2 2-16,18-8-1 0,8 3 2 16,-1-7-1-16,-1-1-10 15,-1-2 11-15,-1 3 0 16,-4 1 2-16,-3 2-2 16,-3 3 0-16,-6 2 1 15,-4-3 1-15,-2 1-1 16,0 4-1-16,0-3 2 15,-10 2 1-15,-7-2-1 16,2 2-2-16,1 4 1 16,4 2 0-16,-1 1-2 0,1 3 1 15,4-2-1 1,1 0 1-16,5 0 0 0,0-4 0 16,0 0 0-16,0-2-3 15,9 1 3-15,8-5 0 16,6 2-6-16,-1 0 6 15,-1-2 2-15,-7 0-2 16,1 2 0-16,-7-2 0 16,-3 5 3-16,-5 0-2 15,0-3 0-15,0 3 0 16,0-6 4-16,-8-2-5 16,-6-1 3-16,-2-1-3 15,1-2 0-15,0 1 11 16,3-2-9-16,3 2-4 15,0 2 2-15,2-2-1 0,1 3 0 16,4 0 1-16,-4-3-1 16,2 4 0-16,-1 3 1 15,2-1 0-15,3-3 0 16,0 6 0-16,0-7-4 16,0-2-14-16,0-4 15 15,8-2 3-15,4 0-5 16,1 2 5-16,0 0 3 15,3-2-3-15,-3 1-3 16,-1 0-2-16,-8 1 5 16,-2 5 0-16,-2-5 3 15,0 2-2-15,0-1 0 0,0 6 0 16,0-4-1 0,0 4 0-16,0-3-1 0,0-2 1 15,0-7 0 1,0 2 0-16,0-3 0 0,0 1-2 15,0 3 1-15,-2 0 1 16,-2-1 1-16,2 8 1 16,-3-3-3-16,3 0 2 15,-3 3-2-15,3-8-6 16,-1 5 7-16,-2-1 0 16,-3 4 0-16,2 1 0 15,-6 2 1-15,1 5-1 16,3-6 2-16,0 6-2 0,1-3-2 15,4 2 2 1,0-4-1-16,3-1 0 0,0 4-1 16,0-3 1-16,0-2 0 15,0-6 1-15,6 3-14 16,6-1 9-16,-1-1-20 16,0 4 21-16,-2-2 8 15,0 4-4-15,-4 0 1 16,-2-8 0-16,0 3 1 15,-3 0 0-15,2-2 1 16,-2 2-1-16,0 0 12 16,0-3-9-16,-2 4-1 0,-6-1 20 15,-1-3-18-15,-1 3-2 16,2-2-1-16,0 2-2 16,3 0 0-16,2-3 5 15,0 4-6-15,3-1 3 16,0-4 0-16,0 2 0 15,0 2-1-15,0-3 1 16,0 3-2-16,0-5 0 16,0 7 3-16,0-6-4 15,-6 4 5-15,-3 6 3 16,-1-1-5-16,-2-4 15 16,3-1-9-16,3 3-5 15,0-7 4-15,4-4-8 16,0-4 0-16,2-2 1 15,0 2 0-15,0-2 0 0,0 3-1 16,0-1 6-16,0-2-2 16,0 9-2-16,2 4 4 15,0 0-3-15,2 1 1 16,0 2-3-16,0-1-1 16,3-5-1-16,-3 0-14 15,-2-5 15-15,0-2 1 16,4 7-1-16,-4-4 1 15,-2 5 0-15,0-2 4 16,0 1-5-16,2 0 3 16,-2-8 6-16,0 4-7 15,0-4 1-15,0 0-2 0,0-2 15 16,0-6-2 0,0 6-3-16,0-3-5 0,0 1 3 15,0-1-6 1,-4 4-3-16,1 0 2 0,3 0-4 15,0-8-2-15,0 4-25 16,0-9 17-16,0 0-84 16,0 0-12-16,0-9-149 15</inkml:trace>
  <inkml:trace contextRef="#ctx0" brushRef="#br2" timeOffset="143649.95">9239 11267 531 0,'0'0'107'16,"0"0"-11"-16,0 0-36 15,0 0-27-15,0 0-6 16,0 0-13-16,0 0 4 16,0-41 26-16,2 26-13 15,5 1 1-15,1-1-4 16,2 1-8-16,1-1-7 15,0-2 0-15,0 6-5 0,-3-1-4 16,4 4-2-16,-4 2-1 16,2 3-2-16,-6 3 0 15,3 0 0-15,2 0-5 16,-2 0 4-16,2 7 1 16,0 9-3-16,-2 4 3 15,-1 4 1-15,-4 4 3 16,0 2 1-16,-2 4 2 15,0 3 3-15,0-1-9 16,0-3 3-16,0 6 0 16,-8-3 0-16,-4-1-2 15,-1-2-1-15,-5-1 0 0,3-2 3 16,-2-4-3 0,5-5 0-16,-1-4 0 0,-1-5 3 15,3 0-3-15,-3-6 0 16,3-2 1-16,1-4-1 15,-2 0-2-15,3 0 0 16,1 0 2-16,-2 0 0 16,3-10 0-16,3 0 0 15,-2 1 0-15,1-2 0 16,1 2 0-16,4-2 0 16,0-1 0-16,0 0-2 15,0 0 0-15,0 4-1 16,9 3 1-16,-1 0 2 15,1 3-1-15,3-3 0 0,-2 5-1 16,2 0-2-16,5 0 4 16,0 0 0-16,-2 0-3 15,3 0 3-15,-1 7 0 16,-1 1-1-16,1 2 1 16,4 0 0-16,-1-2 1 15,0-2 0-15,2-2 2 16,-1-2-3-16,-6 1 2 15,1-3-1-15,-3 0 0 16,-7 0 0-16,2 0-1 16,-6-3-10-16,-1-13-102 15,-1-8-242-15</inkml:trace>
  <inkml:trace contextRef="#ctx0" brushRef="#br2" timeOffset="144725.09">9397 10517 502 0,'0'0'99'16,"0"0"41"-16,0 0-105 15,0 0-17-15,0 0 5 16,0 0-7-16,30-34 4 16,-22 27 6-16,-4 7-5 15,1 0-13-15,2 0-3 16,-1 0 1-16,3 0-5 15,-1 0 1-15,0 0 7 16,-1 7-7-16,1 5 5 16,2 3 13-16,-4 0-10 15,-1 3 0-15,-3 3-10 16,-2 2 21-16,0 4-14 0,0 1 3 16,-5 2-10-1,-11-1 7-15,-1 0-6 0,-1-3 2 16,-2-6-2-16,2-3 0 15,2-5-1-15,3-3 0 16,2-9-3-16,0 0 1 16,2 0-10-16,3-9-8 15,-4-6 0-15,6-3 19 16,1 2 0-16,1 0 1 16,2 0 3-16,0 2-3 15,0 4 0-15,0 4-1 16,7 1 1-16,2 5-4 15,1 0-2-15,5 0 4 0,0 0-1 16,1 0 2-16,-2 0 1 16,3 9 0-16,1 3-2 15,-4-2 2-15,-1 0 1 16,1 2 0-16,-4-5-1 16,1 2 1-16,-1-3-1 15,-4-3 0-15,-2-3-7 16,0 0-116-16,-1 0-164 15</inkml:trace>
  <inkml:trace contextRef="#ctx0" brushRef="#br2" timeOffset="145127.54">9707 10722 30 0,'0'0'573'0,"0"0"-464"15,0 0 42 1,0 0-114-16,0 0 31 0,0 0-18 16,39 0-22-16,-24 0-10 15,1 0-11-15,-1 2-4 16,-4-2-3-16,0 2-2 15,-2 0-13-15,-4 0-117 16,1-2-204-16</inkml:trace>
  <inkml:trace contextRef="#ctx0" brushRef="#br2" timeOffset="145734.45">10080 10489 180 0,'0'0'237'0,"0"0"-156"16,0 0-25-16,0 0-50 16,0 0 45-16,0 0-4 15,0 30 1-15,2-18 3 16,0 3 20-16,0 0-27 15,0 2-8-15,0 1 5 16,1 1-15-16,-1 4-8 16,0-6-3-16,2 5-5 15,1-5-1-15,-1-1-3 16,1-2-1-16,2-3-2 16,-1 1 0-16,1-7-1 0,0 3 0 15,1-1-2-15,-3-6 0 16,4 3 0-16,0 0 0 15,-2 0 3-15,1-2 4 16,1-2-5-16,1 0-1 16,-2 2-1-16,1-2 0 15,-3 0 3-15,4 0-1 16,-1 0-1-16,1 0-1 16,0 0 0-16,-3-2-6 15,-3-6-26-15,0 2-22 16,-2-4-58-16,1 1-36 0,-3-2-26 15,0-1-160 1</inkml:trace>
  <inkml:trace contextRef="#ctx0" brushRef="#br2" timeOffset="146075.55">10064 10599 467 0,'0'0'120'0,"0"0"-12"15,0 0-91-15,0 0 7 16,0 0 16-16,0 0-6 16,37 0 20-16,-18 0-25 15,-4 0-10-15,0 0-13 16,-1 0-3-16,-2 0-3 16,0 0-33-16,-1 0-153 15,0-5-170-15</inkml:trace>
  <inkml:trace contextRef="#ctx0" brushRef="#br2" timeOffset="146563.12">10783 11168 615 0,'0'0'82'15,"0"0"114"-15,0 0-128 16,0 0-8-16,0 0-26 0,0 0-15 15,110-17-4-15,-92 17-8 16,-6-3-3-16,1 3-3 16,-7 0-1-16,-2 0-1 15,-4 0-3-15,0 0-50 16,0 0-94-16,0 7-66 16,-13 1-173-16</inkml:trace>
  <inkml:trace contextRef="#ctx0" brushRef="#br2" timeOffset="146770.57">10783 11168 286 0,'-17'111'539'0,"17"-111"-466"0,0 0 44 16,2 2-112-16,21-2 29 15,1 3-1-15,-2-3-21 16,-4 1-8-16,-2 3-2 15,-5-1-1-15,-5 1-2 16,3 0-3-16,-3 1-55 16,-2 0-174-16,-4-4-301 15</inkml:trace>
  <inkml:trace contextRef="#ctx0" brushRef="#br2" timeOffset="147560.45">11470 10764 573 0,'0'0'142'0,"0"0"34"16,0 0-116-16,0 0-31 15,115-38-12-15,-89 36-7 16,-6 2-9-16,-5-2-1 16,-1 2-2-16,-5 0-1 15,-3 0-30-15,-3 0-66 16,-3 0-50-16,0 0-29 16,0 0-102-16</inkml:trace>
  <inkml:trace contextRef="#ctx0" brushRef="#br2" timeOffset="148092.66">11484 10754 458 0,'0'0'129'16,"0"0"-78"-16,0 0 6 15,0 0-48-15,0 0 21 16,-6 102 7-16,6-78-16 15,0-2 22-15,2-6-19 16,0-6-8-16,0-3-2 16,2-6-10-16,-2-1-4 15,1 0-5-15,1 0 5 16,2-1 8-16,6-13 34 0,1-1-34 16,3 1-7-16,-3 2 0 15,1 6 1-15,-1 3-2 16,1 0-1-16,-1 3-1 15,1 0 0-15,3 0-1 16,1 9 3-16,-3 4-2 16,1 3 2-16,-3 3 0 15,-4-1 2-15,-2-1 2 16,-4 2 25-16,-3 1-8 16,0-1 7-16,0 2-9 15,-14-1 6-15,-6-3-6 16,-3 0-4-16,1-5-1 15,-3-2-9-15,4-3 2 16,3-7-4-16,-1 0-1 0,11 0 3 16,1 0 4-16,5 0-5 15,2 0-4 1,0 0-1-16,0 0-2 0,0 0-6 16,0 0-11-16,0 0-23 15,0 0-39-15,4 0-113 16,3 0-88-16</inkml:trace>
  <inkml:trace contextRef="#ctx0" brushRef="#br2" timeOffset="148378.9">11223 11269 645 0,'0'0'34'16,"0"0"25"-16,0 0-17 16,0 0 58-16,149 0-26 15,-84 0-30-15,-1 0-3 16,-1 0-9-16,-8 0-19 16,-5 0-6-16,-10 0-3 15,-7 3-2-15,-9-3-1 16,-5 0-1-16,-8 0 0 15,-5 0-12-15,-2 0-45 0,-4 0-97 16,0 0-139-16</inkml:trace>
  <inkml:trace contextRef="#ctx0" brushRef="#br2" timeOffset="148875.73">11484 11508 309 0,'0'0'316'15,"0"0"-179"-15,0 0 42 16,0 0-140-16,0 0-10 15,0 0-28-15,9 22 37 16,-9 6-6-16,0 4-15 16,0 0-1-16,0 2-8 15,0-1 0-15,0-4-7 16,0-3 1-16,0-5-1 16,0-11-1-16,0-5 2 15,0-5-2-15,0 0-1 16,0 0-2-16,0 0 3 0,0 0 5 15,2-5 5 1,6-3-8-16,4-3 0 0,1 3-2 16,-1 4 0-16,3 3 0 15,1-2 0-15,-3 3-1 16,1 0 0-16,-3 0 1 16,2 0-2-16,-2 0 2 15,-2 0-1-15,-3 0-30 16,-1 0 7-16,2-1-40 15,-2-8-21-15,1-4-131 16,1-8-90-16</inkml:trace>
  <inkml:trace contextRef="#ctx0" brushRef="#br2" timeOffset="149147.02">11698 11506 416 0,'0'0'174'0,"0"0"-82"16,0 0 54-16,0 0-71 16,-14 116 12-16,12-76-33 15,-2 6-12-15,1 7 0 16,-3-3-16-16,2-1-7 16,-1-4-3-16,0-9-7 15,3-10 2-15,0-12-11 16,2-7 1-16,0-6-1 15,0-1 0-15,0 0-6 0,0 0-32 16,0 0-88-16,-5-1-206 16,1 1-214-16</inkml:trace>
  <inkml:trace contextRef="#ctx0" brushRef="#br2" timeOffset="150793.67">12161 11133 566 0,'0'0'220'15,"0"0"-65"-15,0 0-31 16,0 0-86-16,0 0 15 16,0 0-24-16,-3 0-7 15,8-4 1-15,12 2-10 16,-2-3 0-16,5 5-5 15,0-5-4-15,0 3-4 16,-2 2 0-16,-3 0-1 16,-1 0-5-16,-5 0-36 15,2 0-55-15,-4 0-200 16,-3 0-327-16</inkml:trace>
  <inkml:trace contextRef="#ctx0" brushRef="#br2" timeOffset="151548.17">12636 10999 599 0,'0'0'118'0,"0"0"90"15,0 0-144-15,0 0-26 16,-4-109 6-16,6 77-6 0,3 2-12 16,-1 2-4-1,0 2-5-15,-4 6 2 0,5 4-2 16,-3 4-2-16,0 6-8 16,-2 4-1-16,0 2-4 15,0 0-2-15,0 0-1 16,0 0-6-16,4 4-4 15,-1 12 10-15,4 4 1 16,-5 6 0-16,0 2 5 16,0 0-3-16,0 4 0 0,-2 0 2 15,2 3-3 1,1-2 1-16,-1-1-2 0,0 1 1 16,0-6-1-16,1-1 1 15,-3-3-1-15,5-7 0 16,-2-3-1-16,0-7 1 15,-1 1-1-15,-2-3-3 16,2 0 0-16,-2 1 0 16,3-2-3-16,-3 1 1 15,0 1-6-15,0-3-6 16,0 5 7-16,0-2-4 16,0 1 7-16,0-1-9 15,-10 1 3-15,-1-2 0 16,-2 0-2-16,0-4 16 15,2 0-1-15,-1 0 2 0,4 0-1 16,1 0 1-16,1 0 1 16,3 0 0-16,3 0 4 15,0 0 1-15,0 0-7 16,0-2 1-16,9-4 0 16,11 0 2-16,3 1 5 15,1-1-8-15,-2 5 5 16,0-1-1-16,-1 2-2 15,-6 0-1-15,-1-2 1 16,-8 2-1-16,-1-2 1 16,-5 2 0-16,0 0-2 15,0 0 0-15,0 0-49 0,-2 0-205 16,-17 6-305 0</inkml:trace>
  <inkml:trace contextRef="#ctx0" brushRef="#br2" timeOffset="182364.76">9054 12879 511 0,'0'0'90'16,"0"0"56"-16,0 0-40 0,0 0-65 16,0 0 0-1,0 0-14-15,0 0-12 0,44-124 5 16,-23 107 2-16,-6 0-11 16,1 8-1-16,-5 2-5 15,-2 5-3-15,-3 2-2 16,1 0-3-16,4 0 2 15,-1 6-1-15,-2 11 2 16,-1 10-3-16,-5 4 6 16,-2 6 7-16,0 7-6 15,0 7 8-15,-17-3-11 16,-4 2-1-16,-3-4 3 16,-1-2-3-16,-2 0 0 15,-1-6-14-15,-1-3-9 16,0-5 1-16,2-9 4 0,0-5 1 15,5-6-4-15,2-8 10 16,4-2 9-16,5 0 1 16,0-5-11-16,2-14 12 15,2-1 1-15,7-6-1 16,0 3 2-16,0 0-2 16,3 5 2-16,10 2-1 15,5 6 0-15,-1 0-1 16,1 2-1-16,1 4 0 15,-3 0 1-15,3 4 0 16,-2 0-4-16,2 0 3 16,-1 2 1-16,-1 15 5 15,1 0-3-15,0 5 17 0,4-1-5 16,1-2-4-16,-4-1-3 16,1-4 0-16,-1-4-5 15,-2-3-1-15,-1-3-1 16,-3-4 0-16,1 0-54 15,-1-7-147-15,-2-21-175 16</inkml:trace>
  <inkml:trace contextRef="#ctx0" brushRef="#br2" timeOffset="183559.23">9307 12035 213 0,'0'0'163'16,"0"0"-77"-16,0 0-13 15,0 0-57-15,0 0 26 16,0 0 4-16,7-1 17 16,5-4-11-16,-1 1-13 15,2 2-19-15,-1 2-7 0,1 0-5 16,1 0-2-1,-1 6-4-15,0 11 6 0,-2 3 5 16,-2 6-1-16,-3-1 2 16,-6 4 4-16,0-2-16 15,0 4 11-15,-2 0-10 16,-13 0 3-16,-5-4 0 16,0-2-6-16,-2-3 0 15,3-8 3-15,3-4-3 16,1-6 2-16,5-4-1 15,-1 0-2-15,-1 0 0 16,3-8-12-16,3-6 13 0,2 0 3 16,4-4 1-16,0 4-4 15,0-2-4-15,2-1 4 16,13 6 0-16,1 2 0 16,-2 2-3-16,1 2 2 15,2 5-6-15,-1 0 5 16,-4 0-5-16,7 7 6 15,-6 7 0-15,3 0 1 16,-4 2 1-16,0-2 6 16,-2-2 1-16,-4-4-5 15,1 0-3-15,1-4 0 16,0-2-17-16,0-2-125 16,1 0-142-16</inkml:trace>
  <inkml:trace contextRef="#ctx0" brushRef="#br2" timeOffset="183762.25">9667 12258 493 0,'0'0'54'16,"0"0"68"-16,0 0-42 15,0 0-29-15,0 0-8 16,0 0-20-16,89 30-15 15,-78-28-8-15,1-2 0 16,-2 0-72-16,-1 0-135 16,-2 0-275-16</inkml:trace>
  <inkml:trace contextRef="#ctx0" brushRef="#br2" timeOffset="184202.73">9966 12039 300 0,'0'0'110'16,"0"0"-65"-16,0 0 35 15,0 0-34-15,0 0 15 0,0 0-23 16,11 73-1-16,-11-52 7 15,0 1-9-15,0 3-12 16,0-1 2-16,0 0-9 16,0 0 3-16,0-3-6 15,0 2-3-15,0-3-1 16,0-4 0-16,6-2 3 16,1-2-2-16,0-4-6 15,2-2-1-15,-1-2 1 16,2-2 2-16,-1-2 15 15,4 0-16-15,-2 0 3 16,1-2 3-16,3-6-8 0,-4 0-1 16,-2-1-1-1,-3 4-1-15,-1-1-1 0,0 3-28 16,-1-2-63-16,-2 1-19 16,-2 1-29-16,0-4-24 15,0 1-230-15</inkml:trace>
  <inkml:trace contextRef="#ctx0" brushRef="#br2" timeOffset="184446.08">9966 12173 328 0,'0'0'185'0,"0"0"-91"0,0 0 5 15,0 0-83-15,0 0 2 16,0 0 3-16,38-23-9 16,-22 23 3-16,-1 0-6 15,3 0-6-15,-3 0-3 16,1 0-5-16,-1 0-45 16,-6 5-96-16,1 3-236 15</inkml:trace>
  <inkml:trace contextRef="#ctx0" brushRef="#br2" timeOffset="184864.95">10483 12909 518 0,'0'0'128'16,"0"0"-7"-16,0 0-32 15,0 0-49-15,0 0 14 16,0 0-32-16,85-18-9 16,-68 18-4-16,-1 0-6 15,-3 0-3-15,-4 0 0 16,-4 0-10-16,-3 0-93 15,-2 0-95-15,0 2-42 16</inkml:trace>
  <inkml:trace contextRef="#ctx0" brushRef="#br2" timeOffset="185051.45">10483 12909 594 0,'27'137'86'0,"-27"-135"31"15,2 2-15-15,15-1-55 16,8-3 1-16,-2 0-30 16,1 0-14-16,-2 0-3 15,3 0-1-15,-1-7-45 16,1-12-154-16,4-2-165 16</inkml:trace>
  <inkml:trace contextRef="#ctx0" brushRef="#br2" timeOffset="186510.71">11163 12843 500 0,'0'0'190'0,"0"0"-127"16,0 0 78-16,0 0-128 15,0 0 1-15,0 0 13 16,87-124-14-16,-72 94-3 16,-1 2 8-16,-6 1-2 15,0 8-7-15,-6 3-2 16,-2 6 1-16,0 4 0 15,0 4-2-15,0 2-6 16,0 0-2-16,0 0-8 0,0 2 8 16,0 16 2-1,0 10 8-15,0 6-5 0,0 3-1 16,0 4 1-16,0 2 0 16,0-4-1-16,0-3-1 15,0-5 0-15,0-5-2 16,0-5 0-16,0-4-1 15,0-7-5-15,0-3-78 16,0-4-53-16,0-1-39 16,0-2-95-16</inkml:trace>
  <inkml:trace contextRef="#ctx0" brushRef="#br2" timeOffset="186813.91">11092 13113 546 0,'0'0'74'16,"0"0"-36"-16,0 0 51 15,0 0-10-15,0 0 4 16,0 0-36-16,145 1-28 15,-99-1 11-15,1 0-7 16,-5 0-14-16,-4 0-5 16,-5 0-4-16,-4-1 0 0,-8 1-1 15,-5 0-2 1,-8 0-37-16,-3 0-80 0,-5 0-147 16,0 3 78-16</inkml:trace>
  <inkml:trace contextRef="#ctx0" brushRef="#br2" timeOffset="187246.42">11270 13375 534 0,'0'0'110'0,"0"0"54"16,0 0-39-16,0 0-107 0,0 0-5 16,0 0-8-16,0 17 23 15,0 9 10-15,0-3-17 16,2 3-11-16,-2-2-5 16,0-2-2-16,2-6-2 15,-2-2 2-15,2-2-2 16,1-6 0-16,-1-1-1 15,1-2-2-15,5-3 2 16,-1 0 1-16,6 0 9 0,3 0 6 16,-1 0-9-1,3 0-7-15,-2 0 2 0,2 0-1 16,-3 0 0-16,3 0-2 16,0 0 1-16,-5 0 0 15,0 0-1-15,-1 0-15 16,-3 0-40-16,-1 0-32 15,0 0-60-15,-4-8-29 16,0-6-55-16</inkml:trace>
  <inkml:trace contextRef="#ctx0" brushRef="#br2" timeOffset="187499.75">11519 13377 87 0,'0'0'348'16,"0"0"-258"-16,0 0 49 0,0 0-79 15,0 0 2-15,0 0 42 16,0 64-37-16,0-29 5 16,-2 2-23-16,0 4-13 15,0-3-12-15,0-3-7 16,0-4-4-16,-2-5-6 16,2-6-4-16,2-3 1 15,-2-8-3-15,2-4-2 16,0 0 0-16,-2-3-26 15,2 0-31-15,-2 1-103 16,-2 2-161-16</inkml:trace>
  <inkml:trace contextRef="#ctx0" brushRef="#br2" timeOffset="-183513">8729 15620 531 0,'0'0'82'16,"0"0"35"-16,0 0-35 15,0 0-55-15,0 0 3 16,0 0-10-16,0 0-10 16,0 0 3-16,22-68 3 15,-18 61-11-15,5 0 3 16,-3 3 3-16,4-1-3 0,-1 0-7 16,-3 1 1-1,6 4-1-15,-1-4 1 0,2 0-1 16,-2 4-1-16,0 0-3 15,-2 0 3-15,0 0 0 16,0 0 0-16,0 0-8 16,0 0 8-16,2 4 3 15,-5 4 1-15,-1 6-4 16,0 0 1-16,0 4 5 16,-3 5-3-16,-2 3-3 15,0-3 0-15,0 8 1 16,0-1-1-16,-7 2 0 15,-3 0 3-15,0-6-3 0,-2 6-2 16,-1-6 1 0,0 2 0-16,-3 2-5 15,-1-7-13-15,5 0-2 0,-3-2-1 16,1-3 10-16,1 0 0 16,-1-4 9-16,-1-4-3 15,1 2 3-15,-1-2-3 16,1 2-28-16,3-7 18 15,-2 0 7-15,2-1-3 16,2-4 9-16,-2 0 2 16,2 0 0-16,-1 0-1 15,4 0 1-15,-3 0 0 16,2-9-3-16,3 0 2 16,0-1-18-16,2 2 20 0,2-4 4 15,-3 2-4 1,3 0-3-16,0 2 3 0,0-2 7 15,0 2-7 1,3-1 2-16,5 1-2 0,1 3 0 16,0 0 0-16,0 1-4 15,2 2 4-15,-1 2-1 16,2 0 0-16,-1 0-4 16,2 0 5-16,1 0 6 15,0 0-6-15,3 11 1 16,2-1 8-16,-2 6 0 15,1-2-5-15,2 4 0 16,0-4 3-16,0 4-1 0,1-1 0 16,-2-5-3-1,3-1 3-15,-2-3 6 0,0-4-2 16,-4-4 1-16,1 0-7 16,-5 0-2-16,-3 0 4 15,-3 0-6-15,0 0 6 16,-4-8-21-16,-2-7-32 15,0-2-165-15</inkml:trace>
  <inkml:trace contextRef="#ctx0" brushRef="#br2" timeOffset="-182569.02">8751 14877 409 0,'0'0'98'0,"0"0"-47"16,0 0 22-16,0 0-46 15,0 0 10-15,0 0-11 16,67-66-14-16,-61 66-3 16,1 0 5-16,0 0-13 15,2 0-1-15,-1 0 1 16,4 10 20-16,-4 6-12 16,-1 5 6-16,0 4 1 15,-3 5-1-15,-1 2-2 16,-3 5 1-16,0 1-1 15,0-1-7-15,-7-1 3 16,-8-2-6-16,1 2 1 0,-4-9-2 16,2 1-1-1,-1-10 0-15,1 0-1 0,1-6 1 16,-1 1-1-16,3-8 0 16,-3-3 1-16,3-2 2 15,-1 0-2-15,1 0 2 16,1-2-3-16,4-15-3 15,1 2 3-15,3-4 0 16,4 4 3-16,0-3 5 16,0 0-6-16,0 1-2 15,11 3 0-15,7 4 2 16,-3-2 1-16,3 2-2 0,-1 4-1 16,0 5-4-16,0 1 4 15,-1 0 0-15,4 0-4 16,-5 12 4-16,1-3 0 15,0 5 2-15,-5-2 1 16,2 2 2-16,-2-1-4 16,-4-5-1-16,2-2-1 15,-5-2-11-15,1-4-112 16,-1 0-70-16,-1 0-137 16</inkml:trace>
  <inkml:trace contextRef="#ctx0" brushRef="#br2" timeOffset="-182207.29">9163 15228 435 0,'0'0'209'0,"0"0"-86"16,0 0 12-16,0 0-105 0,0 0-19 15,0 0 18-15,18-7-9 16,-1 7-6-16,4 0-3 15,-1 0-6-15,-3 0-2 16,2 0-3-16,-9 0 0 16,0 0-3-16,-6-3-68 15,-1 3-155-15,-3-6-184 16</inkml:trace>
  <inkml:trace contextRef="#ctx0" brushRef="#br2" timeOffset="-181550.46">9427 14772 330 0,'0'0'59'0,"0"0"1"16,0 0 13-16,0 0-20 16,0 0-5-16,0 0 3 15,22 79-10-15,-22-55 0 16,0 2 1-16,0 3 2 16,0 8-7-16,0-1-8 15,0 4-9-15,0-4-2 16,0 0-7-16,0-4 0 15,0-4-2-15,2-3-4 16,4 1 2-16,-1-8-3 16,0 1-2-16,6 2-1 15,0-7 4-15,-3-1-2 16,3-4-1-16,1-4 1 0,-1 0 1 16,0-1-1-16,2-1-1 15,3 2-1-15,-3-5 0 16,1 0 1-16,-4 0 1 15,2 0-3-15,0 0 3 16,-6-5 3-16,3-2-6 16,-3 2 0-16,-1-8-2 15,0 5 2-15,-3 2-29 16,-2-4-69-16,0 1-42 16,0 2-11-16,0-2-50 0,0 4-173 15</inkml:trace>
  <inkml:trace contextRef="#ctx0" brushRef="#br2" timeOffset="-181244.28">9389 15029 396 0,'0'0'109'0,"0"0"-42"0,0 0-54 16,0 0 11-1,0 0 46-15,0 0-16 0,55 4-15 16,-32-4 0-16,1 0-2 16,-4 0-25-16,0 0 0 15,-7 0-11-15,0 0-1 16,-5-4-3-16,-2-5-16 15,-1 6-83-15,-5 1-47 16,0 2-137-16</inkml:trace>
  <inkml:trace contextRef="#ctx0" brushRef="#br2" timeOffset="-180558.92">9789 15901 406 0,'0'0'222'16,"0"0"-147"-16,0 0 34 16,0 0-39-16,0 0-3 15,0 0-19-15,69-10-23 16,-55 6-2-16,1 4-7 15,-1-4-1-15,-1 2-7 16,1 2-6-16,-7 0-1 0,-1 0 1 16,-4 0-2-16,1 0-11 15,-3 0-51-15,0 0-91 16,0 0-74-16,-5 0-236 16</inkml:trace>
  <inkml:trace contextRef="#ctx0" brushRef="#br2" timeOffset="-180342.46">9789 15901 534 0,'5'133'93'0,"-5"-133"-40"15,14 0 48-15,6 0-22 0,6 0-23 16,-3 0-27-16,-6 0-16 15,3 0-3-15,-4 0-7 16,-3 0-3-16,-2 0-4 16,-3 0-53-16,-1 0-138 15,-1 0-97-15</inkml:trace>
  <inkml:trace contextRef="#ctx0" brushRef="#br2" timeOffset="-179240.37">10329 15745 87 0,'0'0'365'0,"0"0"-279"16,0 0-11-16,0 0-16 16,0 0-39-16,0 0 12 15,7-58-7-15,-1 44-2 16,2 0 5-16,0 6-4 15,1-6 4-15,0 5-1 16,2 1 2-16,-2 3-11 0,2-3-4 16,3 4 2-16,-4 2-10 15,4 2 4-15,-1 0-10 16,0 0 0-16,6 6 0 16,3 6 6-16,-3 2 8 15,1 0 19-15,-5 2-32 16,-9 7 1-16,1 0-1 15,-5-1-1-15,-2 5 4 16,0-4 0-16,0 3-3 16,0 0-1-16,0 0 0 15,-4 2 0-15,-10-2 3 16,1 6-3-16,0-6 1 16,-5 3-1-16,0-3 0 15,4 0 1-15,-6-3-1 0,4-4-1 16,1-3 0-16,0-6 1 15,1-2 0-15,1-8 0 16,1 0 0-16,1 0 0 16,0 0-2-16,1 0-2 15,4-12-4-15,0 2 8 16,4-4-3-16,2-3 0 16,0 4 3-16,0-1 6 15,0 0-6-15,0-3 2 16,0 8 4-16,6-4-3 15,1 8-1-15,2-4-1 16,0 4 0-16,2 0-1 16,2 5 0-16,-3-3 4 15,5 3-4-15,-2 0 0 16,3 0-2-16,-3 0 2 0,2 0-1 16,-1 8 0-16,-1 6 1 15,1-1 0-15,-1 0 6 16,-1 0-1-16,0 6-2 15,3-9-1-15,-2 2-1 16,-2-2 0-16,0-3-1 16,-2-2 6-16,2-3-3 15,-2-2 3-15,0 0 4 16,2 0-7-16,1 0 7 16,-4-7 5-16,1-2-1 0,-6 1-6 15,3-4-7-15,-3 2 2 16,-3 0-3-16,0-2-3 15,0-1-31 1,0 3-48-16,-9-3-120 0,1-6-190 16</inkml:trace>
  <inkml:trace contextRef="#ctx0" brushRef="#br2" timeOffset="-178707.86">10309 15245 506 0,'0'0'110'0,"0"0"-19"15,0 0 45-15,0 0-55 16,0 0-28-16,0 0-20 15,114 5-17-15,-96-5-9 16,1 0-6-16,-6 0 0 16,-3 0-1-16,-2 0-25 0,-1 0-122 15,-4 0-148-15</inkml:trace>
  <inkml:trace contextRef="#ctx0" brushRef="#br2" timeOffset="-177456.27">10774 14930 336 0,'0'0'160'15,"0"0"-56"-15,0 0-23 16,0 0-53-16,0 0 5 16,0 0-11-16,14-47 3 15,-3 34 11-15,1 4-4 16,-1-1-5-16,-3 5 0 15,2 2-14-15,1 1 1 16,-3 2-3-16,4 0-7 16,-1 0-3-16,2 2 6 15,1 8-7-15,-3 6 1 0,0-2 1 16,-2 7 11-16,-3 2-10 16,-1 0-1-16,-3 3 1 15,-2 6 1-15,0 0 0 16,0-1-1-16,0 3-2 15,-2-7 0-15,-9 0 4 16,-3 1-5-16,1 3 0 16,-3-9 0-16,1 0-2 15,-1 0-5-15,1-12-4 16,1 0-6-16,3-3 11 16,0-6-2-16,2-1 4 0,0 0 3 15,3 0-1-15,-2-10-12 16,5-2 5-16,1-2 9 15,-2 0-9 1,4-4 20-16,0 6-9 0,0 1-2 16,0-2 1-16,0 5 2 15,0-5-3-15,0 8 1 16,8-2-1-16,1 0 6 16,-1 2-1-16,4 1 0 15,3-1 1-15,-4 5-6 16,3 0 4-16,-1 0-4 15,1 0 9-15,1 0-6 16,-1 9 3-16,2 3 4 0,1 3-6 16,0-1 2-1,-1 3 2-15,-1-2-3 0,0-1 2 16,3-1-6-16,-6 0 5 16,4-3 0-16,0-5 1 15,-3-2 5-15,1-3 3 16,-1 0 1-16,0 0 3 15,-2 0-3-15,3-6-3 16,-5-3-11-16,-5 0 1 16,-2 2-3-16,-2 6-27 15,0 1-32-15,0 0-103 16,-11 4-251-16</inkml:trace>
  <inkml:trace contextRef="#ctx0" brushRef="#br2" timeOffset="-172886.93">13354 11122 489 0,'0'0'80'0,"0"0"73"16,0 0-47-16,0 0-38 16,0 0-3-16,0 0-21 15,0 0-18-15,53-23-13 16,-48 25-2-16,-5 16-10 15,0 8 10-15,0 9-5 16,-7 11 7-16,-20 13 0 16,-6 7-9-16,-2 10-1 15,1 3-3-15,9 4-1 16,9-4 0-16,16-7-1 16,0-7-3-16,10-13-1 15,23-11 3-15,3-2-3 0,4-5-1 16,3-4 1-16,-8-2 3 15,-4-2 2-15,-8 1 0 16,-8 3 1-16,-9 5-2 16,-6 12-1-16,0 3 0 15,-8 6 3-15,-15 0-2 16,4-3 4-16,-5 0-2 16,7-2 1-16,2-5-1 15,6-4 2-15,2-4-3 16,7 0 1-16,0-1 0 15,0-4 0-15,0-3 0 0,5-2 0 16,8 2 0 0,3 0 0-16,-3 1 2 15,0 3-2-15,-3 2 1 0,-6 6-1 16,-4 5 1-16,0 8 2 16,0 3-3-16,-9-1-1 15,-8 1 1-15,0-2 1 16,0-6 0-16,0 2 0 15,5-2-1-15,1 0-1 16,-1-2 1-16,1-6 0 16,5 2 1-16,1 2-4 15,2-5 6-15,3 2-4 16,0-2 1-16,0-4 0 16,0 4 1-16,11-1 2 0,3-2-4 15,0 3 2 1,-3-11-1-16,-1 2 0 0,1 4 5 15,-3-6-4-15,-2 2 3 16,-6 4 2-16,0 4-5 16,0-3-1-16,0 6 6 15,0-1-1-15,-8 1-4 16,-4-4 2-16,3 2 0 16,1 1-1-16,3-4 2 15,1 3-4-15,2 5 0 16,-1-7-2-16,3 7-1 15,0-3 3-15,0-1 1 16,0 1 3-16,5-2-4 0,10 2 0 16,1 3-4-1,2 7 4-15,-2-3 0 0,-3 7 2 16,-2 1-2-16,-6 10 3 16,-5 2-1-16,0 8 0 15,0 2-2-15,0 0 9 16,0 1-9-16,0-13 6 15,0 3 0-15,0-1 1 16,0-2 0-16,0-2-4 16,0 2-1-16,4-6 4 15,2-4-6-15,-1-8 6 16,1-11-6-16,-4-15 1 0,2-8-2 16,-3-10 2-1,2-6-2-15,-3 0-12 0,2 0-9 16,-2 0-26-16,2-6-65 15,-2-17-159-15</inkml:trace>
  <inkml:trace contextRef="#ctx0" brushRef="#br2" timeOffset="-171528.05">14105 10985 95 0,'0'0'436'0,"0"0"-374"15,0 0 86-15,0 0-75 16,0 0-28-16,0 0-4 0,0 0-8 16,36-49-15-16,-21 39 1 15,1 2-4-15,-4 4-4 16,-2 4-3-16,1 0-8 15,0 0 2-15,-1 8-2 16,-2 13 1-16,2 3 5 16,-10 2 5-16,0 8-9 15,0 3-1-15,-5 2 2 16,-18 3-3-16,-3 0 0 16,-3 0 2-16,-2-2-2 15,-3-4 0-15,3-8 0 16,4-3-2-16,3-7-2 15,6-11-3-15,2-2 4 16,3-5 2-16,1 0-6 16,6-5 2-16,4-10-1 0,2-2 5 15,0 1 1-15,0 0 1 16,4 4-1-16,12 1 5 16,-5 4-5-16,2 3 0 15,1 4 0-15,-1 0 0 16,3 0 1-16,-1 0 0 15,3 0 0-15,0 4 3 16,2 4-1-16,1 0 5 16,-2 1-1-16,1-2-4 15,1-3 4-15,-2 1-5 16,-3-5-1-16,-1 0-1 0,-3 0 0 16,-1 0-1-16,-4 0-17 15,3-2-92-15,2-8-124 16,0-3-120-16</inkml:trace>
  <inkml:trace contextRef="#ctx0" brushRef="#br2" timeOffset="-171247.82">14375 11296 507 0,'0'0'116'15,"0"0"-2"-15,0 0-57 16,0 0 1-16,0 0 3 16,0 0-37-16,60 23-18 15,-44-19-4-15,-1 1-2 16,-4-3-3-16,-1 0-43 15,-4-1-83-15,1-1-69 16,-1 0-316-16</inkml:trace>
  <inkml:trace contextRef="#ctx0" brushRef="#br2" timeOffset="-170644.33">14849 10946 274 0,'0'0'130'0,"0"0"-25"15,0 0-56-15,0 0-38 16,0 0 12-16,0 0 35 16,3 25-4-16,-1-10-9 15,1 3 4-15,-3 3-5 16,1 1-7-16,-1 2 2 15,0 2-11-15,0 2-7 16,0 0 2-16,0 1-6 16,0 3-7-16,0-3 0 15,0 1 3-15,0-2-5 16,3-1 0-16,6-5-5 16,0-4 2-16,4-3-2 0,3-5 0 15,-1-2 1-15,6-4 1 16,0 1-2-16,2-5-3 15,1 0 5-15,-1 0-2 16,-4 0 8-16,0 0-5 16,-2-10 1-16,-3 2-4 15,-3-1-2-15,0 2 1 16,-4-1-1-16,-3 0-1 16,-2-2 0-16,-2 2-3 15,0-2-29-15,0 1-35 16,0 0-62-16,-6 0-43 15,-7 1-55-15</inkml:trace>
  <inkml:trace contextRef="#ctx0" brushRef="#br2" timeOffset="-170362.08">14782 11155 422 0,'0'0'130'0,"0"0"19"15,0 0-79-15,0 0-29 0,0 0 12 16,0 0 1-16,54-19-14 16,-25 18-13-16,0-5-11 15,0-1-9-15,0 4-2 16,-2-3-5-16,-4 0-1 15,-6 0-26-15,-1 1-84 16,-3-1-91-16,-7 5-120 16</inkml:trace>
  <inkml:trace contextRef="#ctx0" brushRef="#br2" timeOffset="-169984.57">15463 11148 309 0,'0'0'133'0,"0"0"-7"15,0 0-28-15,0 0-15 16,0 0 22-16,0 0-41 16,71 0-15-16,-54 0-21 0,1 0-8 15,1-1-9 1,-6 1-8-16,3-2-2 0,-8 2-1 15,-2-2-1-15,-2 2-34 16,-4 0-76-16,0 0-88 16,0 0-53-16</inkml:trace>
  <inkml:trace contextRef="#ctx0" brushRef="#br2" timeOffset="-169761.17">15463 11148 288 0,'25'125'253'16,"-25"-123"-208"-16,0 0 71 16,0 0-42-16,15-2 29 15,5 0-50-15,-3 0-22 16,4 0-14-16,-3 0-6 16,-3 0-10-16,1 0-1 15,-3 0-1-15,3 0-31 16,-4 0-127-16,3 0-62 15,-4-4-255-15</inkml:trace>
  <inkml:trace contextRef="#ctx0" brushRef="#br2" timeOffset="-169418.57">15989 11090 270 0,'0'0'330'16,"0"0"-253"-16,0 0 15 15,0 0-68-15,0 0 51 0,0 0-22 16,91 0-27 0,-68 0-9-16,1 0 0 0,1 0-8 15,-1 0-4-15,-2-1-2 16,-3 1-3-16,-9 0-7 16,-3 0-68-16,-3 0-104 15,-2-2-64-15</inkml:trace>
  <inkml:trace contextRef="#ctx0" brushRef="#br2" timeOffset="-168460.05">16483 10944 377 0,'0'0'129'16,"0"0"-14"-16,0 0-43 15,0 0-44-15,0 0-1 0,0 0 3 16,37-79-14-16,-22 70 10 16,1 4 9-16,-3-2-4 15,1 5-7-15,-1 2-6 16,-2 0-7-16,5 0 2 16,-1 0 2-16,1 4 13 15,-3 6-21-15,-2 5-7 16,0-1 0-16,-2 3 3 15,3-1 0-15,-4 1 3 16,1 1-6-16,-6-3-7 16,-3 6 6-16,0-2 2 15,0 2 8-15,0 2-8 16,-16 1 1-16,-2 1 0 0,-2 1 1 16,0-2-3-1,0-2 0-15,-2-1 0 0,-2 2-3 16,1-2-1-16,-2-4-5 15,0 0 6-15,2-4 2 16,2-1 1-16,-1-4 1 16,7-3 0-16,1-4 0 15,3-1-1-15,4 0 0 16,0 0 0-16,3-4-2 16,-1-10-2-16,5 0 4 15,0-2 1-15,0-4 0 16,0 3-1-16,7 0 0 0,7 1 3 15,-1 3-2 1,1 1 4-16,-2 3 0 16,2 3-3-16,-1 1 5 0,0 4-3 15,-1-1-1-15,-2 2 1 16,3 0-3-16,0 0 0 16,3 0 0-16,-3 8 1 15,-1 4 0-15,1 3 2 16,1-4 4-16,0 3 0 15,-2-2-1-15,3-3 3 16,-2 3-3-16,3-3-5 16,-1-1 9-16,4 0-6 15,2-2 2-15,4-3 1 16,4-3 2-16,6 0-5 16,2 0 9-16,0-3-4 0,-1-9-7 15,-5-2 3-15,-6 0-4 16,-6 2 5-16,-3 0 5 15,-7 1-6-15,-6 4 0 16,-3 0-3-16,0 7-3 16,0 0-17-16,-19 0-62 15,-7 0-49-15,-12 17-160 16</inkml:trace>
  <inkml:trace contextRef="#ctx0" brushRef="#br2" timeOffset="-166349.53">14433 11292 20 0,'0'0'115'0,"0"0"17"0,0 0-39 15,0 0-49-15,0 0 2 16,0 0-16-16,0 0-4 15,-9 0-1-15,9 0 2 16,-2 0-6-16,2 0 4 16,-3 0-7-16,0 0-11 15,2 0-4-15,-1 0 0 16,-3 0-1-16,3 0-1 16,0 0 2-16,0 0 0 15,2 0 2-15,-2 1 3 16,-1-1-1-16,3 0-1 15,0 0-1-15,0 0 1 16,0 0 1-16,0 0 1 16,0 0-3-16,0 3-3 0,0-3 6 15,0 0 17-15,11 0-7 16,3 0 13-16,1 0-16 16,4 0-6-16,-2 0-8 15,1 0-1-15,-3 0 0 16,1 0 0-16,-3 0-6 15,-1-3-17-15,-2 3-43 16,-1-1-11-16,1-2-14 16,-4-1-60-16,-3 3-127 15</inkml:trace>
  <inkml:trace contextRef="#ctx0" brushRef="#br2" timeOffset="-165868.81">14402 11319 238 0,'0'0'70'0,"0"0"17"16,0 0-49-16,0 0 3 16,0 0 5-16,0 0-6 15,0 4 23-15,4-4-2 16,12 0-12-16,-1 0-14 15,5 0-8-15,0 0-10 16,0 0-9-16,3 0 2 16,-8-4-6-16,1 3-4 15,-5-3 2-15,1 1-2 0,-6 3 0 16,-1 0 0-16,-1 0 0 16,-4 0-8-16,0 0-1 15,0 0-18-15,0 0-17 16,0 0-24-16,0 0-16 15,0 0-11-15,0 0-35 16,0 0-149-16</inkml:trace>
  <inkml:trace contextRef="#ctx0" brushRef="#br2" timeOffset="-165626.46">14367 11342 30 0,'0'0'74'0,"0"0"29"15,0 0-14-15,0 0-28 0,0 0 15 16,0 0-10-16,120-10-27 16,-101 8-1-16,-3 2-5 15,-1 0-15-15,-1 0-8 16,-3 0-6-16,-2 0-4 15,-2 0-6-15,-5 0-82 16,-2 0-249-16</inkml:trace>
  <inkml:trace contextRef="#ctx0" brushRef="#br2" timeOffset="-148830.09">13915 12446 34 0,'0'0'491'15,"0"0"-413"-15,0 0 67 16,0 0-59-16,0 0-49 16,0 0 2-16,0 0-11 15,0 0 39-15,23-2-15 16,-1 4-16-16,3 0-3 0,2 0-17 15,2-2-8-15,-3 0-6 16,1 0-2-16,-9 0 0 16,-4 3-3-16,-8-3-51 15,0 2-122-15,-6-2-168 16</inkml:trace>
  <inkml:trace contextRef="#ctx0" brushRef="#br2" timeOffset="-148212.26">14543 12003 288 0,'0'0'107'0,"0"0"-70"16,0 0 33-16,0 0-16 15,0 0 3 1,0 0-11-16,0 86-5 0,0-63-2 16,0 1 16-16,0 6-11 15,0 2 2-15,0 5-2 16,0 0-26-16,0 1 7 16,0 0-3-16,0 2-7 15,0-4-6-15,0-3-4 16,0-7-2-16,2-6-2 15,4-2 3-15,3-4-2 16,2-4 0-16,-2-3 1 16,4 0-2-16,2-4 5 0,-1-3 0 15,4 0 6 1,-1 0-5-16,2 0 0 0,-1 0 0 16,-1 0-2-16,4 0-2 15,-5 0-1-15,3-3 0 16,0-4-4-1,-7 0-2-15,1-1 2 0,-1-3-1 16,-3 0-15-16,-7-1-28 16,-2-4-44-16,0 1-76 15,0 1-67-15,-15 0-297 16</inkml:trace>
  <inkml:trace contextRef="#ctx0" brushRef="#br2" timeOffset="-147949.96">14429 12308 553 0,'0'0'50'0,"0"0"28"16,0 0-63-16,0 0 36 15,0 0 11-15,0 0-12 16,95 0-32-16,-66-6-9 16,0-3-5-16,0 0-4 15,-2-2-29-15,-5-2-105 0,-2 0-154 16</inkml:trace>
  <inkml:trace contextRef="#ctx0" brushRef="#br2" timeOffset="-147580.42">15180 12214 515 0,'0'0'72'0,"0"0"51"16,0 0-77-16,0 0-21 16,0 0 40-16,0 0 7 15,38 10-26-15,-23-8 2 16,2-2-20-16,5 0-7 15,-5 0-12-15,1 0-7 16,-5 0 1-16,-3 0-3 16,-2 0 0-16,-6 0-36 0,-2 0-70 15,0 0-64 1,0 0-40-16</inkml:trace>
  <inkml:trace contextRef="#ctx0" brushRef="#br2" timeOffset="-147342.54">15150 12443 531 0,'0'0'84'0,"0"0"-11"15,0 0 37-15,0 0-39 16,0 0-10-16,0 0-34 0,95 1-14 15,-80-1-5-15,-3 0-6 16,-6 0-2-16,-2 0-7 16,-2 0-68-16,-2 0-105 15,3 0-122-15</inkml:trace>
  <inkml:trace contextRef="#ctx0" brushRef="#br2" timeOffset="-147023.39">15550 12282 558 0,'0'0'151'0,"0"0"-75"16,0 0-10-16,0 0-8 16,0 0-7-16,0 0-20 15,96 20-13-15,-79-17-9 16,1-3 0-16,-5 0-7 16,-3 0-1-16,-4 0-1 15,-1 0 0-15,-1 0-48 16,-2 0-117-16,0 0-111 15</inkml:trace>
  <inkml:trace contextRef="#ctx0" brushRef="#br2" timeOffset="-146232.42">15989 12170 423 0,'0'0'116'0,"0"0"-42"0,0 0 9 16,0 0-58-16,0 0 10 15,0 0-2-15,49-83-5 16,-34 78 18-1,-3-2-2-15,1 5-23 0,-2 0-8 16,3 2-3-16,1 0-8 16,-1 0 6-16,-1 7-3 15,1 7-2-15,-6 4-1 16,3 1-2-16,-5 3 1 16,2 3 8-16,-6 0-8 0,-2 4-1 15,0-1 0 1,0 2 9-16,-16 2-9 0,-6-1 3 15,-4 1 0-15,-8-5-3 16,1 2 4-16,-2-6-4 16,4-2 2-16,7-5-2 15,2-7 0-15,2-2 0 16,7-6 1-16,1-1-1 16,3 0 0-16,4 0-1 15,4-12-1-15,1-5-4 16,0-2 4-16,0-1 4 15,0 2 0-15,11 2-2 16,-2 2 1-16,0 2 2 16,-1 7-3-16,-1 0 1 15,0 3-1-15,0 2-5 0,-1 0 1 16,3 0 0 0,0 0 4-16,1 12 1 0,4 2-1 15,0 2 0-15,-3 2 8 16,7-1-3-16,0 1 0 15,2-2 3-15,5-4 0 16,-4 0 3-16,7-5-4 16,-7 0 2-16,2-6-1 15,0-1 2-15,-6 0-5 16,1 0 1-16,-5 0 11 16,-3 0-8-16,-6-5 5 15,-2 0 8-15,-2 0-11 0,0-2-2 16,0 4-6-1,1 1-3-15,-1 0-3 0,0 2-38 16,0-3-40-16,0 1-167 16,0 0-120-16</inkml:trace>
  <inkml:trace contextRef="#ctx0" brushRef="#br2" timeOffset="-145596.39">16572 12266 442 0,'0'0'231'0,"0"0"-123"15,0 0 9-15,0 0-96 0,0 0-2 16,0 0 30-16,25 20-20 16,-4-18-11-16,-4 0 1 15,3-2-6-15,-2 0-7 16,-2 0-3-16,0 0-3 15,-6 0 0-15,-1 0 0 16,-1 0-48-16,-4-6-74 16,0-2-123-16,-2-2-366 15</inkml:trace>
  <inkml:trace contextRef="#ctx0" brushRef="#br2" timeOffset="-144768.91">16961 12087 400 0,'0'0'85'0,"0"0"6"0,0 0-38 15,0 0-13-15,0 0 6 16,0 0-12-16,55-76-8 15,-38 68 10-15,-3 2 3 16,3 5 3-16,-4 1-6 16,3 0-1-16,-3 0-11 15,0 0-6-15,1 7-4 16,-4 12-1-16,2 5-8 16,-1 3 0-16,-5 5 5 0,-1 6-7 15,-3 3-3 1,-2 3 0-16,0 0-7 0,-4 0 16 15,-14 0-5-15,-2-2-3 16,-5-1-1-16,0-8-20 16,2-1 20-16,-4-7 2 15,4-3 0-15,5-8-1 16,5-4 2-16,5-6-3 16,2-4 5-16,3 0-2 15,0 0-3-15,3-12-4 16,0-4 1-16,0-6 3 15,0 0 0-15,2 1 8 16,12 6-8-16,-1 0 2 16,1 8-1-16,-4 2-1 15,3 3 0-15,1 2 2 0,-1 0 0 16,1 0-2 0,1 0 0-16,4 2 0 0,-4 7 1 15,3-2 2-15,0 1 2 16,-1-4 6-16,6 3-3 15,-1-5 5-15,2-2 2 16,1 0-1-16,-3 0-1 16,1-6 3-16,-4-9-7 15,-1 1-6-15,-2-2 0 16,-4 4 1-16,-6 4 0 16,-2 3-2-16,-4 2-2 15,0 3-17-15,-8 0-61 16,-15 0-87-16,-4 18-110 0,-2-1-162 15</inkml:trace>
  <inkml:trace contextRef="#ctx0" brushRef="#br2" timeOffset="-136734.34">13960 13612 576 0,'0'0'110'16,"0"0"42"-16,0 0-62 16,0 0-68-16,0 0-9 15,0 0-9-15,0 0-3 16,12 0 11-16,7 0 5 16,2 0 2-16,-1 0-9 15,2 0-4-15,-2 0 0 16,2 0-6-16,-3 0 1 15,0 0-1-15,-1-3-6 16,-3-1-92-16,-1-1-152 16,-1-3-167-16</inkml:trace>
  <inkml:trace contextRef="#ctx0" brushRef="#br2" timeOffset="-136112.25">14657 13094 312 0,'0'0'122'0,"0"0"-78"16,0 0 33-16,0 0-32 15,-8 111-6-15,8-76 3 16,0 5-11-16,0 3 6 16,0 3 8-16,0 0 16 15,-6-2-25-15,1-4 2 0,-2-5-11 16,0 0-16-16,3-4 3 16,0-4-4-16,2-3-3 15,-1-2-1-15,3-6-5 16,0-1 0-1,0-5 1-15,0-3-2 0,6-2 1 16,6-1 0-16,-1-2 2 16,2-1 1-16,4-1 4 15,-2 0-8-15,1 0 1 16,1 0 1-16,-3 0-2 16,-1 0 11-16,0 0-10 15,-4-1-1-15,2-3-8 16,-1-3 4-16,-2-2 1 0,-3-2-5 15,-1-1-73-15,-4 0-75 16,0-2-69-16,0 1-193 16</inkml:trace>
  <inkml:trace contextRef="#ctx0" brushRef="#br2" timeOffset="-135840.97">14507 13407 398 0,'0'0'137'16,"0"0"-82"-16,0 0 3 0,0 0-58 15,0 0 21-15,0 0 4 16,44-16-3-16,-15 4 3 15,5-7-11-15,-1 2-7 16,-2 0-7-16,-2 0-1 16,-4 3-6-16,-10-1-158 15,-1 3-125-15</inkml:trace>
  <inkml:trace contextRef="#ctx0" brushRef="#br2" timeOffset="-135407.13">15307 13384 375 0,'0'0'164'16,"0"0"-107"-16,0 0 16 15,0 0 6-15,0 0 9 16,0 0-22-16,75-9-22 16,-56 5-11-16,-4 2-14 15,0-2-9-15,-1 4-9 16,-5-2 0-16,0 2 2 16,-5 0-3-16,0 0-7 15,-4 0-75-15,0 0-135 16,0 0-105-16</inkml:trace>
  <inkml:trace contextRef="#ctx0" brushRef="#br2" timeOffset="-135170.02">15360 13546 236 0,'0'0'643'16,"0"0"-617"-16,0 0 43 15,0 0-51-15,0 0 24 16,0 0 2-16,78 5-29 16,-51-5-8-16,-2 0-3 15,-5 0-4-15,0 0 0 0,-4 0 0 16,-1 0-4-16,3 0-37 16,1 0-121-16,4 0-69 15,4-17-196-15</inkml:trace>
  <inkml:trace contextRef="#ctx0" brushRef="#br2" timeOffset="-134315.79">15983 13326 553 0,'0'0'205'0,"0"0"-88"0,0 0-12 16,0 0-91 0,0 0-1-16,0 0 20 0,50 0-4 15,-20 0-1-15,1 0-13 16,-2 0-6-16,-3 0 0 15,-2 0-9-15,-5 0 1 16,-6 0 1-16,-4 0-2 16,-6 0 0-16,-1 0-4 15,0 0-14-15,0 0-69 16,2 0-95-16,1 0-68 16</inkml:trace>
  <inkml:trace contextRef="#ctx0" brushRef="#br2" timeOffset="-133523.69">16578 13006 271 0,'0'0'423'16,"0"0"-349"-16,0 0 80 16,0 0-125-16,0 0-23 0,0 0 12 15,-31 86-2 1,25-54-1-16,2 0 9 0,0-2-8 16,2-4-3-16,-1-4-2 15,3-5-3 1,0-10-2-16,0-2-1 0,0-3 0 15,0-2-1-15,0 0 0 16,0 0-2-16,0 0-2 16,13 0 28-16,1 0-17 15,-1-7-5-15,1 3-3 16,1 3-1-16,-1 1-2 16,0 0 0-16,1 0 0 0,0 0 0 15,-5 0 1 1,3 0-1-16,-6 0 3 0,3 0-3 15,-2 0 0 1,-5 0-4-16,2 0 1 0,2 0-18 16,-1-4-38-16,2-11-29 15,0-1-27-15,1-4-47 16,-3-2 17-16,4-4-21 16,-6 2-19-16,-2-1 69 15,-2 2 22-15,0 3 94 16,0 5 106-16,0 8 54 15,0 3 8-15,0 4-43 16,0 0-14-16,0 0-36 16,-5 0-29-16,4 18-20 0,-3 7 47 15,1 8-20-15,0 4-10 16,3 2 4-16,0 7-10 16,0 8-16-16,0 5 13 15,-2-1-19-15,2-6-9 16,0-9 14-16,0-8-8 15,0-9-2-15,0-8 6 16,0-8-9-16,0-3-6 16,0-6 2-16,0-1 3 15,0 0-6-15,0 0 4 16,0 0 2-16,0 0-6 16,0 0-6-16,-2-1-15 15,-7-2-22-15,-1 3-79 0,-11 3-186 16,-8 19-360-1</inkml:trace>
  <inkml:trace contextRef="#ctx0" brushRef="#br2" timeOffset="-129368.71">14643 14239 387 0,'0'0'183'0,"0"0"-122"15,0 0 40-15,0 0-56 16,0 0-12-16,0 0 23 16,0 0 18-16,0 40-30 15,0-22-6-15,0 1-15 16,2 7-8-16,-2-1-2 15,0 3-4-15,2 0-1 16,0 7-1-16,0 1-3 16,3-4-1-16,-1 3 0 15,1-4 2-15,2-5-5 16,-1 1 0-16,1-4 1 16,2 0 0-16,-2-6 0 15,-1-7 0-15,3 2-2 0,-3-8 0 16,0 1-1-1,0-4 2-15,-2 1-1 0,3-2-3 16,1 0 4-16,2 0 6 16,1 0-1-16,5 0-10 15,1-2 10-15,1-8-2 16,0 0 3-16,-4 2-2 16,1-6-4-16,-4 7-2 15,-4-5 0-15,-1 5-24 16,-4-3-25-16,-2 2-26 15,0-1-24-15,0 2-25 16,0 2-46-16,-10-2-64 0</inkml:trace>
  <inkml:trace contextRef="#ctx0" brushRef="#br2" timeOffset="-129098.44">14524 14497 377 0,'0'0'293'15,"0"0"-251"-15,0 0 41 16,0 0-43-16,0 0 31 16,0 0 20-16,61 0-60 0,-38 0 0 15,7 0-12 1,-3 0-11-16,-1-2-5 0,-1-8-3 15,-1 1-1-15,-3-3-1 16,-4-2-41-16,-1 1-92 16,-2 1-98-16,3 2-184 15</inkml:trace>
  <inkml:trace contextRef="#ctx0" brushRef="#br2" timeOffset="-128798.23">15284 14400 345 0,'0'0'90'0,"0"0"65"0,0 0-50 16,0 0-17-16,0 0 11 15,0 0-42-15,69 0-24 16,-55 0-9-16,1 0-12 16,-1 0-6-16,-1 0-5 15,-2 0-1-15,-1 0-1 16,-4 0 0-16,-4 0-29 16,0 0-97-16,-2 0-57 15,0 0-86-15</inkml:trace>
  <inkml:trace contextRef="#ctx0" brushRef="#br2" timeOffset="-128555.38">15253 14624 439 0,'0'0'172'16,"0"0"-145"-16,0 0 100 15,0 0-14-15,0 0-38 16,0 0-26-16,105 2-34 0,-85-2-10 16,-4 0-1-16,-3 0-1 15,-2 0-3-15,-4 0-7 16,2 0-77-16,-3 0-105 16,1 0-107-16</inkml:trace>
  <inkml:trace contextRef="#ctx0" brushRef="#br2" timeOffset="-127986.16">15802 14038 508 0,'0'0'182'15,"0"0"-154"-15,0 0 6 16,0 0 11-16,0 0 22 16,-5 121-32-16,3-80-3 0,2-6-4 15,-3 0-6-15,2-1-10 16,1-6-9-16,-2-9 2 16,2-5-3-16,0-2-1 15,0-12 0-15,0 0-1 16,0 0 0-16,0 0-10 15,0 0 10-15,2 0 2 16,6 0 19-16,1 0-17 16,3 0 5-16,-4 0-8 15,1 0 1-15,0 0 2 16,0 0-4-16,0 0 0 16,2 0 0-16,-3 0-1 15,1 0-1-15,1 0 1 16,-1 0-15-16,0 0-30 0,-1 0-58 15,-1-3-26-15,0-6 17 16,0-1-66-16,-1-2-158 16</inkml:trace>
  <inkml:trace contextRef="#ctx0" brushRef="#br2" timeOffset="-127703.91">15983 14179 142 0,'0'0'192'0,"0"0"-71"16,0 0-27-16,0 0-43 0,0 0-3 16,0 0-6-1,0 6-21-15,0 14 96 0,0 4-30 16,0 8-12-16,0 6-34 16,0 6 0-16,0 4-8 15,0 2-10-15,0 3-8 16,0-7-7-16,0-4 1 15,0-8-5-15,0-8-4 16,8-10 0-16,-2-6-2 16,2-6 0-16,-6-4-32 15,4 0-76-15,-1 0-120 16,-3-10-31-16</inkml:trace>
  <inkml:trace contextRef="#ctx0" brushRef="#br2" timeOffset="-125271.67">14223 14154 45 0,'0'0'285'16,"0"0"-227"-16,0 0 36 0,0 0-51 15,0 0-19-15,0 0 29 16,-2 67-12-16,2-30 15 16,0 10-19-16,0 7 4 15,0 5-5-15,2 3-14 16,11 1 4-16,1-5-8 16,2-3 4-16,4-7-11 15,-2 0-3-15,-3-10-3 16,1-3-4-16,-3-7 0 0,1-6 0 15,-3-6 0-15,-3-3-1 16,4-4 1-16,-3 1-1 16,-1-4 3-16,6 1-1 15,-3-2 0-15,5-1 6 16,4 1-1-16,0-5 4 16,5 3 1-16,-2-1-5 15,4-2-2-15,0 0 1 16,-3 0 2-16,6 0-2 15,-1 0-3-15,3 0 4 16,5 0-3-16,-2 0 4 16,2 0-2-16,-2 0 1 0,1-2-1 15,-3-1 6-15,5-2-4 16,-3-1-1-16,4 3-1 16,-4 0-1-16,5 3 0 15,0 0-1-15,2 0 1 16,3 0 16-16,2 0-13 15,-5-3-5-15,1 3-1 16,-3 0-1-16,0 0-1 16,-4 0 3-16,2 0-3 15,-8 0 2-15,5 0-2 16,-2 3 2-16,-2 0 0 16,0-2-2-16,-2 1 4 15,0-2-3-15,0 0 0 16,0 0 0-16,2 0 0 15,1 0 0-15,3 0 1 0,-2 0-2 16,3-9 1 0,0 2 0-16,2 0-1 0,-3 2-1 15,3-2 1-15,0 2 1 16,-3-6 2-16,2 4-3 16,-2 1-2-16,-3 0-1 15,-1 2 3-15,-4-3 0 16,-5 4 1-16,-2-1-1 15,-2-1 0-15,0 0 0 16,-3-3-1-16,1 0-1 0,-6-5 2 16,2 1 1-1,-4 2-1-15,2-4 2 0,-3-1 2 16,-1-6-4-16,4-2 0 16,-4-3 2-16,3-3-1 15,-3 0 1-15,-2-10-2 16,2 0-2-16,-2 0 2 15,-2-1 0-15,-2-4-1 16,0 3 0-16,0 5 1 16,0 4 0-16,0 0 0 15,0 4-1-15,-6-2 2 16,-4 2-1-16,-1 0 0 16,3-4 0-16,-2 0 0 0,-1-2-1 15,1 0 1 1,0-3 0-16,3 5 2 0,-1 2-2 15,1 2 0-15,-2 6 0 16,2 0 0-16,5 6 1 16,-2 0 0-16,0 4-1 15,-2-2 0-15,0 0 0 16,1 0 0-16,-1 2-1 16,-3-2 1-16,0 4-2 15,0 2 1-15,-2-1-5 16,-3 6 2-16,-3 1-3 15,-5 2 7-15,-5 0 8 16,0 0-8-16,-4 10-1 16,-5 2 1-16,-1 3 0 0,-4-3 1 15,3 0 0-15,-2-1-1 16,7-3-1-16,-1 0 1 16,1-1 1-16,-3-2-1 15,-2-1 0-15,0-1 0 16,1-3 0-16,-6 0 0 15,3 0 0-15,-2 0 0 16,-1 0 1-16,1 0-1 16,-1 0 0-16,1 0 0 15,2 3 0-15,-2-1 0 16,2 2 0-16,4 1 0 16,1 2 1-16,4-1-1 15,4 1 0-15,4-2 0 16,1-1 1-16,2 2-1 0,0 0-1 15,-1 2 1-15,-3-2 0 16,2-3 3-16,-5 2-6 16,0 3 4-16,-3-6-1 15,0 3 0-15,0-4 3 16,0 1-3-16,-1 0 2 16,1-2-2-16,2 2 0 15,1 1 0-15,2-1 0 16,4 3 0-16,0 2-2 15,-1-2 2-15,2 4 0 16,-4-4 0-16,-3 3-1 0,1 1 1 16,-2-4 1-1,5 0 1-15,0-2-4 0,2-3 4 16,6 0-4-16,3 0 2 16,4 0 0-16,0 0 3 15,0 0-3-15,-1 0 3 16,0 0-3-16,-2 0-1 15,2 0 1-15,-2-5 0 16,2 2 0-16,2 1 0 16,1 0 1-16,-3 2-1 15,2 0 0-15,-2 0-1 16,0 0 0-16,-1 0 0 16,0 0 0-16,-1 2-3 15,-1 8 3-15,-1-1 1 16,3 1 0-16,-2-2 0 0,-1 6-1 15,3-5 1-15,-3 3-1 16,3 3 1-16,-2-1 0 16,3 0-1-16,3 1 1 15,-1 4-2-15,7 1 1 16,0 2 0-16,0 2 0 16,0 0-1-16,2-2-5 15,11 4-28-15,8-1-58 16,-4-1-144-16,1-1-317 15</inkml:trace>
  <inkml:trace contextRef="#ctx0" brushRef="#br2" timeOffset="-105519.62">15581 15404 544 0,'0'0'76'15,"0"0"-65"1,0 0 77-16,0 112-31 0,0-71 31 16,0-2-19-16,0 2-27 15,0-5-14-15,0-4-9 16,0-2-7-16,0-7-4 15,-4-11-3-15,2-5 0 16,-2-3 1-16,2-4 3 16,2 0 4-16,0 0 0 15,0 0-6-15,0 0-4 16,0 0 0-16,0 0-3 16,0 9-8-16,6 5-1 0,15 7 8 15,6-5 1 1,0 0 0-16,2-4-2 0,-2-7-2 15,-2-5 3-15,-6 0-13 16,1-12 14-16,-3-14 9 16,-7-8 2-16,-3-1-2 15,-5-5-7-15,-2 8 1 16,0 6 5-16,0 4-3 16,-2 12-1-16,-5 6-4 15,2 4 9-15,5 0-2 16,-1 0-6-16,1 18 10 15,0 14-6-15,0 12-5 16,0 4 2-16,0-2 2 0,0 2 0 16,0-4 0-1,4-7-4-15,3-1 1 0,-1-10 2 16,1-9-3-16,-2-2-4 16,-1-11 4-1,-2-4-19-15,3 0-75 0,-1 0-31 16,2-4-117-16,8-11-54 15</inkml:trace>
  <inkml:trace contextRef="#ctx0" brushRef="#br2" timeOffset="-104825.47">16221 15936 69 0,'0'0'128'15,"0"0"-58"-15,0 0 47 16,56-111-38-16,-39 85-13 16,3 8-21-16,1 7-4 15,-4 8-5-15,1 3-1 16,0 0-13-16,0 0-14 16,-3 0 29-16,-1 3-22 15,-1 4 1-15,-4 0 4 16,-2-1-2-16,-6-3-11 15,2-3-1-15,-1 0 3 16,-2 0-2-16,0 0 12 16,0 0 18-16,0 0 7 0,-5 0-41 15,-12-3 6-15,-6-6-6 16,2 3-3-16,-6 1 1 16,-2 5-4-16,2 0 2 15,2 0-6-15,3 0-4 16,2 20-8-16,2 1 19 15,3 7 12-15,3 2-8 16,8 2 1-16,4 4-4 16,0-2-2-16,0-2 0 15,18-6-3-15,2-3 1 16,4-9-3-16,1-10 3 16,0-4-1-16,-1 0 2 0,-1-8 2 15,-3-20 14 1,0-6-6-16,-7 2 4 0,-6 4-1 15,-6 6 9-15,-1 3 6 16,0 11 4-16,0 4 3 16,0 4-6-16,0 0-9 15,0 0-14-15,0 4-4 16,-1 14 0-16,-2 5 19 16,3 4-16-16,0 4-3 15,0-8 1-15,3 2-2 16,12-1 3-16,1-11-4 15,1-1 1-15,0-5-1 16,-2-5 0-16,1-2-7 0,-1 0-9 16,-1-12-13-1,1-10-59-15,-3-6-143 0,-6-3-12 16,-3 1-238-16</inkml:trace>
  <inkml:trace contextRef="#ctx0" brushRef="#br2" timeOffset="-103818.58">16595 15865 225 0,'0'0'241'16,"0"0"-202"-16,0 0 77 16,0 0-25-16,0 0-14 15,0 0 11-15,74 26-41 16,-58-4-3-16,2 2-22 0,-6 2-3 16,-2-3-9-1,-3-6-2-15,-3-3-3 0,-4-2-2 16,0-12-1-16,2 0-1 15,-2 0 0-15,0-3-1 16,0-15-5-16,0-12 4 16,0-3 0-16,0-3-3 15,0 1 3-15,8 4-2 16,4 7 6-16,1 12-2 16,1 2-1-16,4 10-2 15,0 0-4-15,-1 0 1 16,1 19 0-16,0 2 5 15,-5 11 4-15,-2 0 7 16,1 3-7-16,-1-3 2 16,-3-6 0-16,1-8-5 0,0-4 3 15,-2-6-4-15,0-8 0 16,1 0-7-16,4-5-1 16,3-16 3-16,1-14 10 15,1 2-3-15,4-1 2 16,-4 2-3-16,1 6 2 15,-2 7-3-15,-7 9 3 16,-5 7-5-16,-4 3 2 16,0 0-11-16,0 0-2 15,5 13 13-15,0 9 2 16,1 1 8-16,3 9-2 16,2-6-7-16,5 1 1 15,2-5 0-15,-1-3-2 16,4-7 2-16,-2-8-2 0,4-3 0 15,-3-1 1-15,-3 0 4 16,0 0-5-16,-7-4 0 16,0-9 10-16,-4-1-6 15,-3-4-3-15,-3-5 7 16,0 1-2-16,0 0-5 16,0-2-1-16,-19 2-1 15,2 3-6-15,-8-1 1 16,3 11-1-16,2 1-5 15,0 8 1-15,3 0 11 16,5 0 1-16,1 17-1 0,4-4-1 16,5 6-3-1,2-5 1-15,0-1 2 0,2-1-3 16,16-8 4-16,4-4-7 16,5 0-1-16,1 0 8 15,1-17 0-15,0-9 2 16,-6-3-2-16,2 0 1 15,-1-3 2-15,3 1 3 16,-5 7 3-16,-2 12-5 16,-9 7-4-16,-1 5-4 15,-3 0-7-15,7 14 11 16,4 13 1-16,7 4 7 0,0 4-3 16,4 1-4-16,-3 4-1 15,-3-3 2-15,-8-2-2 16,-6-5 1-16,-9-6 7 15,0-6 16-15,0-2 24 16,-11-9-13-16,-7-3-10 16,0-4-13-16,-2 0-12 15,0 0-13-15,0-11-57 16,2-5-65-16,-4 6-215 16</inkml:trace>
  <inkml:trace contextRef="#ctx0" brushRef="#br2" timeOffset="-102942.08">16026 16415 687 0,'0'0'30'0,"139"0"-8"16,-43-6 76-16,11-2-37 15,8 4-6-15,7-5-15 16,2 4-26-16,-9 0-11 16,-12-3-3-16,-17 3 0 15,-26 1 2-15,-23 4-2 16,-17-5-2-16,-20 2 2 15,0-2 4-15,-24 3-4 0,-25 2-1 16,-16 0 1-16,-13 0 7 16,-12 19-7-16,7 3 0 15,7 0 4-15,19-2 3 16,24-2-1-16,20-3 3 16,13 4-9-16,2-5-6 15,36-1 5-15,13-8-8 16,10-5 9-16,5 0 0 15,-1 0 8-15,-5 0-9 16,-4-5 1-16,-12-4 0 16,-11-1 0-16,-12 6 3 15,-13 4-3-15,-8 0 2 0,0 0 7 16,-8 0 28-16,-24 0-37 16,-5 10 7-16,-1 8-1 15,4-2 4-15,8 9-4 16,8-8-4-16,11 1-2 15,7 0-4-15,0-1-4 16,27 0 3-16,9-7-3 16,8-2-4-16,8-4 4 15,-1-4 3-15,-5 0 5 16,-1 0 1-16,-11 0 0 0,-9 0-2 16,-15 7-7-16,-10-4 7 15,0 10 1-15,-16 5 26 16,-21 9-14-16,-10 4-8 15,-3 1-1-15,7 4 14 16,5-10-11-16,16 1 5 16,10-8-6-16,12-3-5 15,15-5-11-15,40-11 10 16,29 0 1-16,21-5 16 16,13-19-14-16,0-2 9 15,-13 0-3-15,-20 3-5 16,-23 9 13-16,-24 11-13 15,-20 3 3-15,-18 0 5 16,0 0 17-16,0 0-11 16,-12 0-14-16,-7 8 2 0,-6 10-5 15,2 0-12-15,1-4-39 16,5-6-90-16,-1-4-445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3T22:54:33.83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2420 8576 469 0,'0'0'101'0,"0"0"71"16,0 0-51-16,0 0-74 15,0 0-4-15,0 0-7 16,60 10 16-16,-17 2 1 16,4-2-15-16,6-5-5 15,-1 0-11-15,-4-5-9 16,-5 0-3-16,-10 0-7 16,-4 0-2-16,-7 0 1 15,-8 0 3-15,-8 0-4 16,-5 0-1-16,-1 0 4 15,0 0 0-15,0 0 4 0,0 0-4 16,0 0-4-16,0 0-2 16,0 0 1-16,0 20 2 15,-3 13-1-15,-8 8 1 16,2 10 0-16,2 0 0 16,1 2 0-16,1 1-1 15,3-2 0-15,0-1 0 16,2-7 0-16,0-4 1 15,0-3-2-15,0-5 1 16,0-6-1-16,0-9 0 16,0-5 0-16,0-6 0 15,0-2-4-15,0-2-10 0,0 1-8 16,0-3-11 0,0 0-14-16,0 0-41 0,0 0-119 15,0-7-56-15,0-11-265 16</inkml:trace>
  <inkml:trace contextRef="#ctx0" brushRef="#br0" timeOffset="310.17">2574 9027 529 0,'0'0'58'0,"0"0"86"16,0 0-80-16,0 0 31 15,0 0 0-15,0 0-39 16,140-2-18-16,-104-8-13 16,-5 1-13-16,-4 0-6 15,-5 4-2-15,-9 1 0 16,-5-1-2-16,-2 3-2 15,-6 2 0-15,0-2-14 16,0 1-33-16,0-4-65 16,0 5-117-16,0-2-9 15</inkml:trace>
  <inkml:trace contextRef="#ctx0" brushRef="#br0" timeOffset="571">3030 9162 522 0,'0'0'127'16,"0"0"17"-16,0 0 13 0,0 0-135 15,0 0 3-15,0 0-10 16,5 4-15-16,-5-4-2 16,3 0-38-16,-1 0-136 15,0-2-102-15</inkml:trace>
  <inkml:trace contextRef="#ctx0" brushRef="#br0" timeOffset="1327.97">3236 8770 369 0,'0'0'253'16,"0"0"-134"-16,0 0 64 15,0 0-169-15,0 0 40 16,0 0-17-16,66-17-19 16,-32 7-9-16,2 0-8 15,-8 3 1-15,-3 5-1 16,-2 2-1-16,-13 0-3 15,0 0-2-15,-6 2-9 0,-4 15 14 16,0 5 1-16,-16 4 2 16,-7-1-3-16,-7 2 0 15,4-5-1-15,2-4 0 16,7-2 0-16,4-6-1 16,4-4-7-16,4-3 1 15,5-3 1-15,0 0-2 16,0 0-9-16,0-15-38 15,7-2 48-15,8 0 7 16,4 3 1-16,-6 2 1 16,3 6 4-16,-3 2-3 0,3 4 0 15,-5 0-2 1,-1 0-1-16,4 2-8 0,-3 14 8 16,5 5 1-16,-3-2 8 15,-2 5-7-15,1 2 9 16,-6 0-7-16,-4 2 1 15,-2-1 1-15,0-6 0 16,0 0-1-16,0-3 4 16,-2-3 1-16,-13-1 0 15,-5-1 2-15,-3-6 8 16,-4 0-7-16,3-3 2 16,2-4 3-16,2 0-9 15,2 0 1-15,6 0-3 16,4 0-2-16,4 0-2 0,4 0 0 15,0 0-2-15,0 0-4 16,0 0-12-16,0 0-23 16,6-6-63-16,19-2 1 15,2-6-102-15,6-4-129 16</inkml:trace>
  <inkml:trace contextRef="#ctx0" brushRef="#br0" timeOffset="1860.23">3717 8592 536 0,'0'0'112'0,"0"0"52"16,0 0-123-16,0 0 34 16,0 0-5-16,0 0-28 15,5 132-9-15,-5-95-7 16,0-4-8-16,0 1-3 16,0-2-3-16,0-9 0 15,-2 0-5-15,2-6 3 0,0-3-3 16,0-7-4-1,0-2-2-15,0-1-1 0,0-4-2 16,5 0 2-16,10 0 4 16,0 0 8-16,1 0 1 15,-2 0-10 1,6-6 11-16,-8 3-13 0,2-2 1 16,-3 3-2-16,0 0 0 15,-1 2 2-15,0 0-2 16,-3 0-2-16,-2 0 1 15,6 0-4-15,0 0-5 16,3 0 1-16,5 0 1 16,1 0 4-16,3 0-6 15,-4 0-20-15,0 0-57 16,-4-5-11-16,-6-4-47 0,0-1-20 16,-7-2-47-16,-2-1-235 15</inkml:trace>
  <inkml:trace contextRef="#ctx0" brushRef="#br0" timeOffset="2183.46">4036 8627 447 0,'0'0'111'0,"0"0"18"16,0 0-95-16,0 0 28 0,0 0 20 15,-11 117-20-15,7-72-9 16,-3 1-4-16,3 2 1 16,-4-1-17-16,6-1-9 15,-2-3-8-15,2-2 0 16,2-4-8-16,0-6-2 16,0-5-3-16,0-11-1 15,0-4-1-15,0-5-1 16,0-6 0-16,0 0-6 15,0 0-19-15,0 0-27 16,4-9-27-16,3-11-29 16,2-4-135-16,0-3-163 15</inkml:trace>
  <inkml:trace contextRef="#ctx0" brushRef="#br0" timeOffset="2821.76">4473 8663 404 0,'0'0'99'15,"0"0"11"-15,0 0-29 16,0 0-39-16,0 0 31 16,0 0-14-16,-54 0-24 15,42 8-5 1,-5 6 7-16,0 1-5 0,-3 6-4 16,2 1-1-16,-2 0-4 15,2 4-2-15,3 2-6 16,-1 2-2-16,5 0-5 15,-1 2-1-15,8 1 1 16,2 1-2-16,2-1 0 16,0-1-1-16,0 0-2 0,13 1 5 15,7-8-3 1,5-1-5-16,4-7 1 0,4-5 0 16,3-7 0-16,1-2 0 15,-6-3 5-15,-2 0-2 16,-4-5-4-16,-4-10 6 15,-9-3 1-15,0 0 2 16,-10-2-2-16,-2-1 2 16,0-1-5-16,-2 0-4 15,-18 3 0-15,-3-2-3 16,-4 7-1-16,4 5 4 16,-2 7-3-16,0 2 3 15,1 0-4-15,1 9-6 16,4 11 3-16,3 4-1 0,0 3-5 15,7 1-14-15,5 2-10 16,4-2-13-16,0-2-23 16,9-6-89-16,15-6-42 15,4-6-96-15</inkml:trace>
  <inkml:trace contextRef="#ctx0" brushRef="#br0" timeOffset="3380.26">4821 9122 207 0,'0'0'120'16,"0"0"77"-16,0 0-86 15,0 0-16-15,0 0 14 16,0 0-31-16,24 93-23 15,-22-66-2-15,-2-1-10 16,0-1-10-16,0-2-7 16,0 0-8-16,-6-6-6 15,-3-1-7-15,0-3-4 0,2-6 0 16,0-2-1-16,6-3-24 16,1-2-42-16,0 0-58 15,0-14-131-15,0-15-144 16</inkml:trace>
  <inkml:trace contextRef="#ctx0" brushRef="#br0" timeOffset="4065.85">5331 8700 359 0,'0'0'106'16,"0"0"6"-16,0 0-53 15,0 0-3-15,0 0 0 16,0 0-11-16,-62 22 5 15,49-11-12-15,-2 0 5 16,3 3-8-16,-4 3-5 16,3-1 0-16,-1 2-4 15,3 1-7-15,-4 4-8 16,3 0 3-16,2 0-3 16,-2 3 5-16,3 0-6 0,5 1-2 15,4 3-3-15,0 0 4 16,0-1-1-16,0 2 1 15,9-8-2-15,11 2 3 16,5-3-9-16,2-6 7 16,8-2-7-16,1-4 0 15,0-6 2-15,3-2-3 16,-1-2 0-16,-4 0 1 16,-4 0-1-16,-4-14 0 15,-9 2 1-15,-1-6-1 16,-7 0 12-16,-5-1-7 15,-2-4-4-15,-2 0 2 0,0-2-2 16,0 1-2-16,-15 1 1 16,-5 5-7-16,-5 4 0 15,-2 6 0-15,-2 8 6 16,-2 0-1-16,2 0-2 16,-2 22 1-16,4 2 3 15,6 5-2-15,4 1-1 16,8 0 0-16,3-2-10 15,6-2-8-15,0-2-13 16,0-7-22-16,11-8-16 16,18-3-102-16,6-6-11 15,6 0-49-15</inkml:trace>
  <inkml:trace contextRef="#ctx0" brushRef="#br0" timeOffset="4581.47">5768 8682 493 0,'0'0'90'0,"0"0"63"15,0 0-76-15,0 0 29 16,0 0-32-16,0 0-20 16,3 79-13-16,1-58-11 15,-2-1-5-15,-2 3-7 16,0-3-5-16,0-5-5 16,0 2-1-16,0-8 0 15,0 0 4-15,0-1-8 16,0-4 3-16,0 0-2 15,0 0-4-15,0-1 0 16,0-3 0-16,0 0 0 16,0 1-1-16,0-1-1 15,0 4 1-15,0-2-1 16,11-2 2-16,4 2 1 16,1-2 3-16,3 0-4 0,0 0 2 15,-1 0-1-15,0 0 1 16,2 0-2-16,-2 0-2 15,-1 0-6-15,-1 0 0 16,-3 0-24-16,-6 0 0 16,2 0-44-16,-4 0-29 15,-1 0-48-15,3 0-23 16,0-8-40-16</inkml:trace>
  <inkml:trace contextRef="#ctx0" brushRef="#br0" timeOffset="4958.88">6060 8603 534 0,'0'0'77'0,"0"0"62"0,0 0-86 16,0 0 42-16,0 0 2 15,-4 116-44-15,4-79-6 16,0 1-8-16,0 1-12 16,0 0-6-16,2-4-3 15,2 2-6-15,-2 0 1 16,1-1-4-16,-1-2-1 0,3 0-2 16,-1-5-1-16,1-1-4 15,-4-2-1-15,2-8 0 16,-1-1-1-16,-2-5 1 15,0-1 0-15,0-5-2 16,0-3-8-16,0 0-7 16,0-1-16-16,0-2-21 15,0 0-53-15,0 0-107 16,7-12-111-16</inkml:trace>
  <inkml:trace contextRef="#ctx0" brushRef="#br0" timeOffset="5500.58">6388 8865 455 0,'0'0'103'0,"0"0"88"16,0 0-69-16,0 0-55 16,0 0-1-16,0 0-28 15,2 0-14-15,13 0 30 0,8 0-4 16,2 0-17-16,-2 0-10 15,5 0-7-15,-1 0 1 16,-5 0-6-16,0-2-1 16,-6-1-7-16,-7 0-2 15,-1 1 2-15,-5-2-3 16,-1 2-1-16,-2-2-11 16,0-2-14-16,0 4-33 15,0 2-113-15,-7 0-214 16</inkml:trace>
  <inkml:trace contextRef="#ctx0" brushRef="#br0" timeOffset="6113">6476 9083 353 0,'0'0'154'0,"0"0"31"15,0 0-77-15,0 0-17 16,0 0-13-16,0 0-23 15,0 2-12-15,0-2-10 16,0 0 0-16,10 0-2 16,6 0 5-16,3 0-7 15,4 0-8-15,2 0-2 0,1 0-5 16,3 0-1 0,-2-2 2-16,-2-1 0 0,-1 1-2 15,-7-1-2-15,-5 3-2 16,-5-2-2-16,0 2-2 15,-5 0-1-15,-2 0-3 16,0 0 1-16,0 0-1 16,0 0-1-16,0-2-8 15,0 0-12-15,0-2-15 16,-9 3-6-16,-2 1-17 16,-2 0-36-16,-6 0-133 15,2 0-262-15</inkml:trace>
  <inkml:trace contextRef="#ctx0" brushRef="#br0" timeOffset="8592.21">7139 8622 656 0,'0'0'54'16,"0"0"114"-16,0 0-149 0,0 0 8 16,0 0 11-16,0 0-23 15,134 0-1-15,-108-2-3 16,2-1-7-16,-9 1-4 15,-3 0 1-15,-5-1 0 16,-4 3 1-16,-5 0-2 16,-2 0-26-16,0 0-48 15,0 0-53-15,0 0-11 16,0 0-27-16,-11 0-173 0</inkml:trace>
  <inkml:trace contextRef="#ctx0" brushRef="#br0" timeOffset="9173.67">7139 8657 311 0,'0'0'139'16,"0"0"-8"-16,0 0-73 16,0 0 3-16,0 0-19 15,0 0 7-15,-47 65-3 16,43-47 14-16,0 0-25 15,1 1-11-15,0-3-7 0,3 0-7 16,0-6 3-16,0-1-3 16,0-4-2-16,6 1-3 15,2-5-5-15,1-1 2 16,5 0 1-16,3 0-3 16,3 0 7-16,3 0 13 15,0 0-16-15,-3 0-4 16,1 0 0-16,-2 0 0 15,-2 0-1-15,-1 0 1 16,-3 7-2-16,1 1-3 16,-1 6 4-16,-5 0 1 15,4 4-3-15,-4 0 5 0,-1 4-3 16,-2 1 2 0,-3 1 2-16,-2 1-1 0,0 1-1 15,0 3 1-15,-9-3 2 16,-6-2-3-16,-3-2 3 15,0-5-1-15,3-2-1 16,-2-7-1-16,2-4 0 16,1-4 2-16,1 0 1 15,-3 0-1-15,-1-4 0 16,3-8 0-16,0 1 5 16,4 4-2-16,5 1-3 15,3 2-3-15,2 0-4 16,0 4-3-16,0 0-10 15,0 0-38-15,16-3-34 16,9 1-80-16,4-5-41 0,6-3-246 16</inkml:trace>
  <inkml:trace contextRef="#ctx0" brushRef="#br0" timeOffset="9724.15">7660 8851 441 0,'0'0'88'16,"0"0"-2"-16,0 0-43 15,0 0 18-15,0 0 39 16,0 0-27-16,-11 90-12 15,11-62-10-15,0 0-8 16,0 2-9-16,0-1-13 16,0-2-3-16,11-4-5 15,5-1-4-15,4-6 0 16,5 0 1-16,0-4-9 16,4-2 1-16,-4-3-2 15,5-7 0-15,-1 0 9 16,0 0-6-16,0-17 9 15,-2-5-1-15,-3-2-5 0,-3-5-1 16,-6 1-2-16,-1-3 0 16,-8-1 2-16,-4-1-2 15,-2-1-2-15,0 4 0 16,-8 2-1-16,-18 0-2 16,-2 6-3-16,-7 2 3 15,-4 6 1-15,-1 8 2 16,0 4-2-16,0 2 1 15,2 0-4-15,2 10-2 16,7 7-4-16,5 4-2 16,9 2-3-16,3-4-22 15,10-1-13-15,2 0-28 16,0-1-78-16,18-5-47 16,13-5-40-16</inkml:trace>
  <inkml:trace contextRef="#ctx0" brushRef="#br0" timeOffset="10260.23">8149 8863 377 0,'0'0'254'0,"0"0"-143"0,0 0 0 16,0 0-103-1,0 0 31-15,0 0-9 0,-17 94 1 16,17-63 10-16,0-4-9 16,0 1-1-16,0 0-7 15,10-5-2-15,3-3-5 16,8-3-7-16,1-4 1 15,2-5 0-15,1-4-6 16,1-4-2-16,-1 0 6 16,-2 0-3-16,-1-6 5 0,-4-6-2 15,-3-4 0 1,-1 0-2-16,-6-5 1 0,-1 1-2 16,-5-6-1-16,-2 0-2 15,0-2 0-15,0 0-3 16,-6 1-1-16,-9-2-3 15,-6 2-9-15,-4 6 4 16,-1 5-10-16,-1 7 11 16,1 6 8-16,1 3-9 15,-2 0 0-15,3 14-7 16,-1 7 7-16,5 0-6 16,4 4-15-16,6 1-13 15,5-1-15-15,5 1-92 16,0-6-74-16,7-8-174 15</inkml:trace>
  <inkml:trace contextRef="#ctx0" brushRef="#br0" timeOffset="10826.28">8648 8909 336 0,'0'0'110'0,"0"0"-1"16,0 0-69-16,0 0-12 15,0 0 31-15,0 0-12 16,-14 60 0-16,14-37 22 16,0 0-16-16,0 0-11 15,0-1-2-15,12-2-10 16,8-3-2-16,5-4 1 16,4-5-3-16,4-4 0 15,5-4-2-15,0 0-4 16,4-4-9-16,-2-15 12 15,-2 0-10-15,-5-8-1 16,-8 1-8-16,-6 1 4 0,-9-1 1 16,-6-3-7-16,-4 1 10 15,0 2-9 1,-15-4-2-16,-18 2-1 0,-10 0 0 16,-3 6-6-16,-4 7 6 15,4 6 1-15,1 9 0 16,9 0-1-16,3 4-3 15,6 16-1-15,7 4-9 16,5 2-4-16,8 2-20 16,4 2-16-16,3 0-37 15,0-4-145-15,16-4-83 16</inkml:trace>
  <inkml:trace contextRef="#ctx0" brushRef="#br0" timeOffset="11431.96">9277 8992 516 0,'0'0'54'0,"0"0"68"16,0 0-54-16,0 0-23 15,0 0 6-15,0 0-17 16,-15 93-12-16,23-88-5 16,1-3-3-16,-3-2 1 15,4 0 17-15,-6 0 8 16,3-9-11-16,-7-1-19 16,0 1 4-16,0 1 2 15,0 2-1-15,0 2-15 16,-2 1 0-16,-3 3 6 15,1 0-6-15,2 0-32 16,2 0-40-16,0 0-71 0,0 0-114 16,13-2-296-16</inkml:trace>
  <inkml:trace contextRef="#ctx0" brushRef="#br0" timeOffset="11898.71">9837 8336 489 0,'0'0'111'15,"0"0"52"-15,0 0-109 16,0 0-24-16,0 0 6 16,0 0 9-16,-50 47-3 15,31-24-4-15,-1 7-1 16,-1 4-9-16,-1 7-4 16,2 8-5-16,2 6 1 15,2 3 4-15,3 0-12 16,7 2 7-16,6-2-4 15,0 0-7-15,0 0 6 0,13-4-10 16,9-5 5-16,1-6 0 16,3-4-7-16,-4-7 1 15,3-4 1-15,-7-6-3 16,-3-7 0-16,-6-6-2 16,-5-4 0-16,-1-5 0 15,-1 0-27-15,0 0-34 16,5-7-74-16,2-15-148 15,5-12-334-15</inkml:trace>
  <inkml:trace contextRef="#ctx0" brushRef="#br0" timeOffset="12325.08">10026 8913 603 0,'0'0'141'16,"0"0"52"-16,0 0-121 15,0 0-49-15,0 0 17 16,54-108-12-16,-37 78 0 16,-1-2-7-16,-3 1-6 15,-4 1 4-15,-2 5-4 16,-2 4-5-16,-3 9-6 15,-2 8 5-15,0 4 1 16,0 0-10-16,0 0-5 0,0 7-7 16,0 15 12-16,0 10 5 15,0 9-2-15,-2 7 1 16,-3 5-1 0,0-2 0-16,3-6-2 0,-3-5 0 15,3-4-2-15,0-7 3 16,2-5-4-16,0-8 2 15,0-9 0-15,-2-3 0 16,2-4-36-16,0 0-24 16,0 0-24-16,0 0-39 15,0 0-88-15,0 0-226 16</inkml:trace>
  <inkml:trace contextRef="#ctx0" brushRef="#br0" timeOffset="12671.17">10477 8965 327 0,'0'0'195'0,"0"0"-114"0,0 0 37 16,0 0-14-16,0 0-13 16,0 0-24-16,2 115-24 15,-2-84 9-15,0 0-15 16,0-1-14-16,0-4-6 16,0-4-10-16,-6-2-2 15,2-6-4-15,4-4-1 16,0-6 0-16,0-4-11 15,0 0-40-15,0 0-43 16,0-12-105-16,0-12-105 16</inkml:trace>
  <inkml:trace contextRef="#ctx0" brushRef="#br0" timeOffset="13199.67">10706 8765 479 0,'0'0'52'16,"0"0"103"-16,0 0-62 15,0 0-9-15,0 0-5 16,0 0-26-16,-7 114-2 15,7-92-7-15,3 0-5 16,7-1-15-16,4-1-3 0,-1-5-7 16,5-2-2-16,3-3-3 15,0-9-1 1,6-1-1-16,4 0 5 0,0 0-9 16,1-13 3-16,-1-6-1 15,-4-1-1-15,-5-1-3 16,-1 0 0-16,-9-2 1 15,-2 4-1-15,-4-3 1 16,-6-4-1-16,0 0-1 16,0-2 0-16,-11-2-1 15,-10 3-1-15,0 4 0 16,-6 2-4-16,0 7 2 0,-4 4 4 16,-2 8-3-16,-3 2-1 15,0 0-5-15,0 4 4 16,7 15-9-16,0 2 6 15,8 4-4-15,0 1-4 16,8 2-9-16,4-4-21 16,6 0-37-16,3-5-88 15,3-7-49-15,19-5-93 16</inkml:trace>
  <inkml:trace contextRef="#ctx0" brushRef="#br0" timeOffset="14069.92">11330 8598 394 0,'0'0'105'0,"0"0"10"16,0 0-59-16,0 0-18 15,0 0 35-15,0 0-24 16,-5 40 10-16,5-21-18 16,0 2 1-16,10 4-9 15,5-2-11-15,0 4 1 16,1 1-7-16,2-2-4 16,-5 0-2-16,3 1 0 15,-3-4-6-15,-3 3-3 16,-4 0 2-16,-2-2 0 0,-4-2 2 15,0-4-3 1,0 0 0-16,-10-1 1 0,-6-8-3 16,0-1 0-16,0-8 0 15,1 0-1-15,-1 0-10 16,1 0 1-16,2-13 8 16,4-6 0-16,-1-1-2 15,8 0-1-15,0 2 5 16,2 4-2-16,0-1-12 15,0 4 19-15,0 1-5 16,9-2 3-16,5 2 8 16,7-2-2-16,-1-2-7 15,3 0 0-15,-1 2-1 16,1-4 5-16,-2 2 0 0,2 0 1 16,-1-2-2-16,-1 0 7 15,-2-2-2-15,-3 1-1 16,-1 1 3-16,1 1-10 15,-5 1 3-15,1 1 1 16,-5 2-2-16,-5-1-3 16,-2-1-1-16,0 1 0 15,0 0-7-15,-7 2 6 16,-13 2 1-16,-6 0 6 16,-4 6-6-16,-8 2 0 15,1 0-1-15,-4 0-1 16,3 4-1-16,5 8 1 15,6-2-1-15,7 4-3 0,5-3-10 16,8 0-9-16,7 4-27 16,0-6-32-16,2 1-87 15,27-8-82-15</inkml:trace>
  <inkml:trace contextRef="#ctx0" brushRef="#br0" timeOffset="14723.48">11682 8221 257 0,'0'0'75'0,"0"0"32"16,0 0 7-16,0 0-56 15,0 0 35-15,0 0-16 16,80 125-4-16,-53-88-14 15,-2 12-10-15,-1 4-8 16,-2 2-14-16,-1 1-11 16,-6-2-4-16,-4-4-5 15,-1 1-2-15,-4-5 5 16,-6-3-7-16,0 0 9 16,-6-1-3-16,-15 0 5 0,-6-2-4 15,-1-1-4-15,-1-3 5 16,2-7-5-16,0-2-5 15,2-5 4-15,7-5-5 16,7-3 1-16,1 1-1 16,5-7-4-16,0-4 1 15,5-2-22-15,0-2-46 16,0 0-49-16,5 0-101 16,19-17 10-16</inkml:trace>
  <inkml:trace contextRef="#ctx0" brushRef="#br0" timeOffset="15840.63">12105 7882 41 0,'0'0'428'16,"0"0"-329"-16,0 0 66 15,0 0-90-15,0 0-4 16,0 0-9-16,2 0-17 15,1 13 2-15,2 3 1 0,-5 4-8 16,0 2-10 0,0 2-9-16,0 5-1 0,0-4-7 15,0 2 1-15,3 0-3 16,1-1-5-16,0-1-2 16,0-4-1-16,0-1-2 15,3-2 2-15,3-2-2 16,-3-1 3-16,3-1-1 15,2-2-2-15,-2-4 0 16,3-1 4-16,1-2-2 16,1-3 3-16,4-2 0 15,1 0-2-15,-1 0 6 16,4 0-6-16,-5-4 2 16,-3-3-5-16,-2-3 7 0,1 2-4 15,0 1 2-15,-7 0 1 16,-2 2-7-16,0 0 1 15,-3-1 1-15,-2 2-2 16,0 1-4-16,0 0-9 16,0 1-12-16,0 0-17 15,0 0-20-15,-7-2-92 16,-1 0-174-16,-3-2-158 16</inkml:trace>
  <inkml:trace contextRef="#ctx0" brushRef="#br0" timeOffset="16368.3">12066 8110 318 0,'0'0'132'16,"0"0"32"-16,0 0-37 15,0 0-29-15,0 0-7 16,0 0-30-16,0-6-33 16,13 3 24-16,9-3-5 15,5 1-16-15,2-2-7 16,2 2 0-16,-2-2 0 15,-2 1-10-15,-4-1 5 0,-6 4-7 16,-5-1-5 0,-6 4-6-16,-2-2 2 0,-4 2 0 15,2-2-4-15,-2 2 1 16,0 0-13-16,0-2-8 16,0 0-32-16,0 0-102 15,-15 0-152-15</inkml:trace>
  <inkml:trace contextRef="#ctx0" brushRef="#br0" timeOffset="56582.34">9283 9071 10 0,'0'0'27'0,"0"0"-9"15,0 0-11-15,0 0-3 16,0 0-1-16,0 0-2 15,0 0-1-15,0 0 0 16,0 0 2-16,0 0-2 16,0 0 1-16,0 0-2 15,0 0 1-15,0 0-2 16,0 0 0-16,0 0 0 16,0 0-3-16,0 0 0 15,0 0 5-15,0 0-5 0,0 0 4 16,0 0-7-16,0 0 5 15,0 0-6-15,0 0 9 16,0 0 4-16,0-2-1 16,0 2 3-16,0 0 5 15,0 0 1-15,0 0-11 16,0-1-1-16,0 1-4 16,0 0 4-16,0 0 4 15,0 0-1-15,0-3-3 16,0 3 0-16,2 0 0 15,1-1 3-15,-3-2-2 16,0 2 1-16,0 1-2 16,0-3-3-16,0 3-1 15,3-1-14-15,-1 1-9 0,-2 0 3 16</inkml:trace>
  <inkml:trace contextRef="#ctx0" brushRef="#br0" timeOffset="57344.67">9337 9053 1 0,'0'0'0'0,"0"0"0"16,0 0 0-16</inkml:trace>
  <inkml:trace contextRef="#ctx0" brushRef="#br0" timeOffset="63400.99">2828 10052 22 0,'0'0'56'16,"0"0"-16"-16,0 0 1 0,0 0 0 16,0 0 32-16,0 0-28 15,0 0-8-15,11 76-1 16,-11-68-13-16,0-2 2 16,0 1-11-16,0-2-6 15,0 0-8-15,0-2-22 16,-4-1-41-16,-1 0-94 15,-2-2-51-15</inkml:trace>
  <inkml:trace contextRef="#ctx0" brushRef="#br0" timeOffset="63899.65">2828 10052 362 0,'-43'58'120'0,"43"-58"26"0,0 0-65 16,0 0-43-16,0 0-7 15,0 0 2-15,5 0 21 16,11 5 9-16,4-3-11 16,2-2-15-16,7 0-15 15,0 0-1-15,-3-11-7 16,1-1-3-16,-6-2-3 15,-9 3-6-15,0 4 3 16,-7 2-3-16,-3 3 2 16,-2-1 5-16,0 1-3 15,0 2 2-15,0 0-6 16,0 0-2-16,0 5 0 0,0 14 3 16,-4 13 0-16,-4 11 2 15,1 4-5-15,4 6 0 16,0-3 0-16,1 2 1 15,0-4 0-15,2 2 1 16,-2-4-1-16,2-2 1 16,0-1-3-16,0-6 2 15,0-2-1-15,0-7 1 16,0-4-2-16,0-6 0 16,0-4-1-16,0-3-18 15,0-2-20-15,0-3-21 16,0-2-49-16,0-2-29 15,0-2-42-15,-2 0-112 16</inkml:trace>
  <inkml:trace contextRef="#ctx0" brushRef="#br0" timeOffset="64146.01">2811 10720 496 0,'0'0'128'15,"0"0"15"-15,0 0-10 16,0 0-93-16,0 0 7 16,0 0-9-16,93-60-16 15,-62 50-4-15,0 0-10 0,-5-1-3 16,2 1-5-16,-8 5-3 16,-3-3 2-16,-3 3-26 15,-3 1-30-15,-2 3-82 16,0-3-43-16,-4-1-47 15</inkml:trace>
  <inkml:trace contextRef="#ctx0" brushRef="#br0" timeOffset="64530.29">3353 10640 669 0,'0'0'155'15,"0"0"-1"-15,0 0-64 16,0 0-75-16,0 0-3 0,0 0-2 16,-5 34-4-16,5-24-6 15,0-2 0-15,0-2-4 16,0-3-24-16,0-3-69 15,0 0-109-15,0 0-117 16</inkml:trace>
  <inkml:trace contextRef="#ctx0" brushRef="#br0" timeOffset="65287.32">3487 10393 607 0,'0'0'83'15,"0"0"66"-15,0 0-72 16,0 0-71-16,0 0 51 0,0 0-16 16,72-8-14-1,-38 4-7-15,-3 4-13 0,0 0 0 16,-4 0-7-16,-8 0-1 16,-5 2-4-16,-7 10 1 15,-5 4-3-15,-2 3 7 16,0 4 5-16,-15 0-5 15,-14-2-3 1,-2-1-9-16,4-3 6 0,2-5 1 16,7-5-1-16,9-3-2 15,3-4 4-15,6 0-6 16,0 0-9-16,0 0 0 16,0 0-37-16,6-4 56 15,8-3 4-15,3 0-1 16,4 3-2-16,-2 4-1 0,4 0-2 15,-2 0-1-15,1 0 0 16,1 7 3-16,-4 8-3 16,1 1-2-16,-5 3 3 15,-3 0 2-15,1 3 5 16,-7-1-3-16,-1-1 8 16,-5 0 4-16,0-2-6 15,0-2 8-15,0 0-3 16,-11 0 1-16,-5-2-9 15,-4 0 5-15,-2-2-2 16,1-7-6-16,0 0 1 16,3-3 2-16,-1-2-2 15,0 0-2-15,5 0 0 16,3 0-1-16,0 0 0 0,9-2 0 16,-1-3-4-16,3 2-13 15,0-1-4-15,0-1-1 16,0 0-12-16,14-3-45 15,3 0-59-15,8 0-15 16,4-7-97-16</inkml:trace>
  <inkml:trace contextRef="#ctx0" brushRef="#br0" timeOffset="65895.69">4045 10302 435 0,'0'0'130'0,"0"0"31"0,0 0-66 16,0 0-61-16,0 0-20 16,0 0 18-16,0 38 13 15,0-11-6-15,0 1-6 16,0 0-7-16,0 2-3 15,0-4-7-15,0-2-9 16,0-3 2-16,0-3-1 16,0-5-2-16,0 0-3 15,0-8-1-15,0 2-2 16,5-5 0-16,3-1 0 16,6-1 0-16,-1 0 7 15,5 0 2-15,0 0-7 16,2 0 0-16,0 0 0 0,-4 0-4 15,2-3 4-15,-6-2 0 16,3 3-1-16,-2 0-1 16,-1-1 0-16,0-1-1 15,1 0-12-15,-1 1-11 16,-1-1-14-16,0 1-11 16,0-4 5-16,2 1-8 15,-2-2-49-15,1 1 5 16,-1-4-21-16,0-1-50 15,-4 1-112-15</inkml:trace>
  <inkml:trace contextRef="#ctx0" brushRef="#br0" timeOffset="66219.69">4322 10281 363 0,'0'0'63'0,"0"0"12"16,0 0-14-16,0 0 9 16,-3 104 15-16,3-62-15 15,0 2 17-15,0 4-13 16,0 1-15-16,0-6-9 16,-2 1-21-16,0-7-6 15,2-3-9-15,0-6-2 0,0-6-7 16,0-2-3-1,0-6 0-15,0-5-1 0,0 0-1 16,0-7 0 0,0-2-10-16,0 0-23 0,0 0-17 15,0-2-33-15,7-19-100 16,3-8-48-16,7-7-242 16</inkml:trace>
  <inkml:trace contextRef="#ctx0" brushRef="#br0" timeOffset="66793.67">4769 10215 72 0,'0'0'369'0,"0"0"-299"15,0 0 35-15,0 0-52 16,0 0 19-16,0 0-1 16,-115 125-3-16,99-93-23 15,5 3-3-15,0-1-13 16,3-2 2-16,4 2-5 16,4-4-10-16,0 2 9 15,0 3-8-15,4-6-2 16,16 2 3-16,8-6-9 0,1-6-8 15,4-5 11-15,5-4-9 16,-3-7-1 0,1 0 3-16,0-3-5 0,-4 0 2 15,-5-3-2-15,-6-10 6 16,-4-1-3-16,-5-2 0 16,-2 0-2-16,-8-3 2 15,-2 2-1-15,0-1 1 16,0-3-3-16,-16 2-3 15,-9 1 0-15,-2 2-2 16,-4 5 4-16,2 8 1 16,-2 0 0-16,2 3 0 15,2 0-4-15,5 8 3 16,2 14-4-16,2 0 2 0,7 6 0 16,7 1-1-16,4-3-9 15,0 0-5-15,0-4-24 16,10-4-13-16,15-6-56 15,5-7-87-15,10-5 3 16,2 0-184-16</inkml:trace>
  <inkml:trace contextRef="#ctx0" brushRef="#br0" timeOffset="67248.45">5238 10594 160 0,'0'0'97'0,"0"0"82"16,0 0-67-16,0 0-25 15,0 0 0-15,8 120 4 16,-4-87-4-16,2 2-24 15,-6-1-9-15,0-2-20 16,0 0-9-16,-6-6-12 16,-9 0-3-16,-1-5-7 15,-3-6-1-15,5-2-2 16,3-8-15-16,5-5-31 16,1 0-27-16,5 0-54 15,0-18-107-15,0-10-50 16</inkml:trace>
  <inkml:trace contextRef="#ctx0" brushRef="#br0" timeOffset="67903.27">5713 10185 119 0,'0'0'372'16,"0"0"-301"-16,0 0 47 15,0 0-69-15,0 0 1 16,0 0 16-16,-54 34-18 15,37-14-14-15,3 2 5 16,-7 4-1-16,4 1-17 16,-1 4 2-16,5 5-3 15,1-2 1-15,10 2 2 16,2-2-10-16,0-2-5 16,0-1 4-16,17-4-3 15,6-1 0-15,2-5-3 16,6-5-3-16,2-6-2 0,4-4 8 15,-2-5-7-15,-2-1 2 16,-1 0-8-16,-1 0 10 16,-4-10-6-16,-3-2 2 15,-4-2-2-15,-4-1 0 16,-7-4 2-16,-4 2-2 16,-5 0 0-16,0-3-4 15,0 0 1-15,-5-2-9 16,-16 0 3-16,0 4-8 15,-2 4 3-15,0 4 12 16,1 8 0-16,0 2-1 0,-2 0-2 16,1 4 4-1,1 13 0-15,0 6 0 0,6 0 0 16,3 4 1-16,3 2-4 16,6-4 4-16,4 1-8 15,0-5-18-15,4-8-22 16,17-2-64-16,3-11-69 15,3 0-8-15,4 0-265 16</inkml:trace>
  <inkml:trace contextRef="#ctx0" brushRef="#br0" timeOffset="68399.94">6056 10147 419 0,'0'0'162'15,"0"0"-39"-15,0 0 18 16,0 0-115-16,0 0-11 16,0 0 52-16,-2 61-30 15,2-33-6-15,0 1 3 16,0-3-10-16,0-1-3 15,0-2-3-15,0-7-8 16,0 1-2-16,0-10 0 16,0-1-3-16,2-2-1 0,0-4-4 15,0 0 0 1,0 0-1-16,5 0 1 0,2 0 10 16,4 0-4-16,1 0 0 15,1 0-4-15,0-3 0 16,1-2 0-16,-2-2-1 15,-3 2 1-15,-3 3-2 16,1 0 0-16,-1 2 0 16,1 0-1-16,-1 0 0 15,-1 0-4-15,2 0-7 16,0 0 0-16,-1 0-24 16,2 0-10-16,1 0-3 0,0 0-24 15,0 0 4-15,2-5-39 16,-1-2-1-16,-1-1-15 15,-6-4-69-15</inkml:trace>
  <inkml:trace contextRef="#ctx0" brushRef="#br0" timeOffset="68704.13">6305 10031 376 0,'0'0'89'0,"0"0"55"16,0 0-63-16,0 0-56 0,0 0 10 16,0 0 83-16,-2 91-45 15,2-38-17-15,0 3 0 16,7 0 11-16,-3 2-29 16,1-4-4-16,1-4-18 15,1-4 8-15,2-4-6 16,0-8-9-16,0 1-4 15,0-10-3-15,-2-6-2 16,0-7-1-16,-7-8-5 16,0-2-31-16,0-2-31 15,0 0-129-15,0 0-334 16</inkml:trace>
  <inkml:trace contextRef="#ctx0" brushRef="#br0" timeOffset="70281.66">2545 11194 369 0,'0'0'66'0,"0"0"-25"15,0 0 46-15,0 0-58 16,0 0 46-16,0 0-10 16,113-9-16-16,-80 4-1 15,5 2-5-15,1-1-5 0,1 2-17 16,0-1-9-16,-2 3-3 15,4 0 2-15,0 0-2 16,3 0 5-16,2-3-5 16,2 1 8-16,3 2-14 15,-4-2 4-15,-1 0 0 16,2 2-6-16,-4-2 0 16,-1 0 7-16,-1 0-5 15,-1-3 1-15,1 2 0 16,1 1-1-16,5-2 2 15,-2-2-2-15,2 2 1 16,0 0-4-16,-2 1 1 16,-1-4 1-16,-1 2-2 0,-5 0 2 15,-1 1-4 1,-4 0 6-16,3 3-4 0,-5-5 2 16,0 5-1-16,5-1 0 15,-1 0 2-15,0 0-1 16,0-3 0-16,-1 3 3 15,0-1-5-15,0-1 1 16,-3 2 1-16,1-1 1 16,-3 3-2-16,-2-3 1 15,2 3-1-15,1 0 0 16,-1-2 2-16,1 2 2 16,5-4 1-16,-2 0 1 15,4 0-2-15,-4-2 1 0,3 2-4 16,-3-1 1-16,-1 3-1 15,-1 1 2-15,-2 1-3 16,-2-2 3 0,0 0-4-16,-2 0 4 0,2 0-3 15,-2-1 4-15,2 0 0 16,0-1 0-16,2-1 4 16,3 0-8-16,1 1 5 15,1-3-4-15,4 3 5 16,-2-1-4-16,4-1 0 15,5-1 1-15,-5 3-2 16,3-2 0-16,-1 1 3 16,-1-2-4-16,-2 1 3 15,4 1 1-15,1 0 3 0,-2 0-4 16,5 1 0-16,1 4-1 16,-3-3 0-16,3 2-2 15,0-2 3-15,-2-1-4 16,4 3 2-16,-4-2 7 15,2-1-7-15,-1 1 6 16,-4-4-4-16,2 3 2 16,-4-2-5-16,-3-2 5 15,-5 5-2-15,-6-4-4 16,-8 6 4-16,-7-2-4 16,-7 1 0-16,-3 0 0 15,-4 2 0-15,0 0 0 0,0 0-9 16,0-2-23-16,-27 2-55 15,-13 0-166-15,-18 0-133 16</inkml:trace>
  <inkml:trace contextRef="#ctx0" brushRef="#br0" timeOffset="70777.17">3470 11393 331 0,'0'0'229'0,"0"0"-196"16,0 0 120-16,0 0-102 16,160-38 40-16,-106 26-23 15,2 1-33-15,-5 2-18 16,-8 4-4-16,-6 1-8 16,-12 1-5-16,-10 3-2 15,-8 0-12-15,-7 0-64 16,0 0-77-16,-11 0 12 15,-16 7-96-15</inkml:trace>
  <inkml:trace contextRef="#ctx0" brushRef="#br0" timeOffset="71219.03">3539 11376 476 0,'0'0'19'16,"0"0"75"-16,0 0-59 15,0 0 15-15,0 0 17 16,0 0-37-16,-56 89 0 16,52-72 6-16,2-2-18 15,2-8-9-15,0-1-9 16,0-5 2-16,13-1-2 16,11 0 5-16,3 0 26 15,4 0-18-15,0 0-8 16,-1 0-4-16,-1 0 0 0,-7 0 2 15,-3 0-3-15,0 7-1 16,-3 5 1-16,-3 4 5 16,-2 0 11-16,-2 0-2 15,-5 0 6-15,-1 0-12 16,-3 4 10-16,0 0-3 16,-3-2 3-16,-17 3-5 15,-1-5 1-15,-2 1-6 16,-6-2-1-16,2-5-3 15,0-4-2-15,5-3 2 16,7-3-3-16,3 0-1 16,5 0-1-16,7-3-21 15,0-10-31-15,0-2-34 16,13-3-87-16,12 1-34 0,2-1-283 16</inkml:trace>
  <inkml:trace contextRef="#ctx0" brushRef="#br0" timeOffset="71641.92">3942 11589 437 0,'0'0'44'0,"0"0"42"15,0 0-23 1,0 0-11-16,0 0 20 0,0 0-6 15,68 91-3-15,-47-78-6 16,4-6-15-16,5 0-12 16,5-7-10-16,2 0 1 15,2 0-3-15,-4-11-1 16,-3-5-4-16,-6-2-7 16,-6 0-6-16,-8 0 9 15,-8 0-8-15,-4 0 4 16,0 0-5-16,-13-2-5 15,-14 2 1-15,-6-5-2 16,-8 6 5-16,-1 1-20 16,2 6-2-16,4 7 14 15,5 3 3-15,7 0 0 0,1 7-6 16,7 11 0-16,5 0 2 16,7 4-7-16,4 0-30 15,0 1-30-15,0-4-44 16,17-7-51-16,10-5-112 15</inkml:trace>
  <inkml:trace contextRef="#ctx0" brushRef="#br0" timeOffset="72091.71">4367 11530 496 0,'0'0'45'15,"0"0"58"-15,0 0-53 16,0 0-26-16,0 0 70 16,0 0-38-16,48 28-2 15,-33-11-10-15,3-6 8 16,2 4-22-16,2-3 0 16,5-7-9-16,2 1 1 15,5-6-1-15,2 0-11 16,0 0-2-16,-3-6 2 15,-2-6-6-15,-6-2-4 16,-7-2 0-16,-1-2 0 16,-8 3 3-16,-7-6 3 15,-2 1-3-15,0 0-3 16,-2-2-1-16,-21 4 1 0,-2-1-10 16,-12 1-1-16,-1 5-4 15,1 4 8-15,-1 7-12 16,4 2 11-16,6 0-3 15,5 11 3-15,5 9 5 16,5 0-7-16,7 2-16 16,6 0-24-16,0-1-24 15,0-1-51-15,13-5-34 16,16-4-15-16,4-4-297 16</inkml:trace>
  <inkml:trace contextRef="#ctx0" brushRef="#br0" timeOffset="72607.08">4945 11520 338 0,'0'0'98'0,"0"0"-6"15,0 0-27-15,0 0-51 16,0 0 14-16,0 0 22 15,2 12-5-15,4 2 9 16,-4 4 13-16,3-2-17 0,3 0-20 16,0 1 5-1,4-4-5-15,0 1 2 0,5-2 1 16,3-2-3-16,3-4-6 16,5-3-4-16,6-3 2 15,3 0-7-15,4-4-2 16,-1-11-5-16,-5-2 2 15,-1-4-5-15,-8 1 3 16,-3 2 2-16,-10 0-1 16,-6 3-1-16,-7-5-1 15,0 1-7-15,0 0-2 16,-17-2 1-16,-6 1-1 16,-11-1 0-16,1 3 0 15,-5 1-4-15,-1 5 5 0,2 5 1 16,-3 6-2-16,0 1-6 15,0 0 6-15,2 11-1 16,2 3-4-16,5 3 3 16,2 3 1-16,7 1-5 15,4 6-12-15,4 3-15 16,8 0-28-16,6 1-62 16,0-4-141-16,0-5-268 15</inkml:trace>
  <inkml:trace contextRef="#ctx0" brushRef="#br0" timeOffset="73883">6934 10564 576 0,'0'0'136'15,"0"0"30"-15,0 0-41 16,0 0-95-16,0 0 24 0,0 0-11 15,0 0-18-15,143-16-7 16,-117 10 0-16,-1 1-4 16,-3 2-6-16,-4-2-5 15,-2 1 0-15,-8 3-3 16,-1-1 0-16,-2-1-3 16,-5 3-26-16,0 0-36 15,0 0-88-15,0 0-163 16,-16 8 23-16</inkml:trace>
  <inkml:trace contextRef="#ctx0" brushRef="#br0" timeOffset="74202">7023 10677 515 0,'0'0'95'0,"0"0"13"15,0 0-43-15,0 0 4 16,0 0 40-16,0 0-50 16,90 12-7-16,-59-12 1 15,-2 0-17-15,2 0-13 16,-2 0-3-16,0 0-9 16,0 0 0-16,-7 0-5 15,-6 0-1-15,-1 0-4 0,-8 0-1 16,0 0 1-1,-3 0-1-15,-4 0 0 0,0 0-5 16,0 0-8-16,0 0-23 16,0 0-36-16,0 0-66 15,0-3-111-15,4-6-345 16</inkml:trace>
  <inkml:trace contextRef="#ctx0" brushRef="#br0" timeOffset="74892.72">7890 10531 396 0,'0'0'123'0,"0"0"64"15,0 0-91-15,0 0 1 16,0 0-30-16,123-42-21 16,-101 18-11-16,-2-2-3 0,-4-2-10 15,-5 0 3 1,-4-2-14-16,-7 3 7 0,0 2-6 16,0 1-5-16,0 3 3 15,0 5-4-15,0 7-5 16,0 7-1-16,0 2 3 15,0 0-3-15,0 0-11 16,0 6-1-16,0 17 12 16,0 10 2-16,0 2 0 15,2 2 6-15,2-1-8 16,3-3 1-16,2-4 0 16,0-5-1-16,-3-4-2 15,0-3-17-15,0-5-59 16,-6-3-33-16,0-2-67 0,0-6-59 15</inkml:trace>
  <inkml:trace contextRef="#ctx0" brushRef="#br0" timeOffset="75161.99">8314 10618 519 0,'0'0'58'0,"0"0"101"16,0 0-68-16,0 0 0 16,0 0-18-16,19 117-27 15,-19-94-9-15,3-3-8 0,-3-5-11 16,0-1-5-16,2-5-9 16,0-6-4-16,1 0-2 15,-1-3-19-15,3 0-42 16,4-3-53-16,4-14-26 15,5-9-90-15,1-6-312 16</inkml:trace>
  <inkml:trace contextRef="#ctx0" brushRef="#br0" timeOffset="75627.75">8564 10391 488 0,'0'0'73'0,"0"0"25"0,0 0-12 16,0 0-20-16,0 0 42 15,2 102-45-15,9-82-23 16,0-2 12-16,3 1-14 16,1-4-15-16,2 2-1 15,2-7-10-15,2-5-3 16,2-3-1-16,2-2-4 15,2 0 2-15,-3 0-4 16,0-9-1-16,-3-8 3 16,-5-1-3-16,-1 2 1 0,-4-4 1 15,-7 0-2 1,-4 0 1-16,0-4-2 0,0-1 0 16,-4-2-12-16,-11-4 9 15,-6 2-7-15,-1 0-7 16,-2 6-5-16,-3 2-10 15,2 12 7-15,-2 4 3 16,1 5-7-16,-3 0 6 16,-1 12 2-16,2 7-1 15,1 3 7-15,5 4 10 16,2 2 0-16,9 0-11 16,7-1-39-16,4-8-36 15,0-1-40-15,23-8-62 16,14-6-241-16</inkml:trace>
  <inkml:trace contextRef="#ctx0" brushRef="#br0" timeOffset="76257.61">9110 10208 409 0,'0'0'36'15,"0"0"91"-15,0 0-76 0,0 0 0 16,56 106 14-16,-28-75-13 16,-3-4 9-16,-5 2-8 15,1 0-6-15,-6-4-14 16,-2 1-2-16,-2-4-13 15,-4 0-1-15,-3-5 1 16,-2-4-9-16,-2 0-6 16,0-3-1-16,-6-1 8 15,-9 0-8-15,-4-6-2 16,1-3-11-16,3 0-2 16,-1 0 3-16,1 0 2 15,3-5-1-15,1-14 5 16,2-3-10-16,5-2 2 0,4 2 6 15,0-2 4-15,0 0 4 16,0 2-1-16,16 0 2 16,4 2 1-16,-2-1-1 15,4 7 0-15,0-7 6 16,-1 1-5-16,-5 2 7 16,3-4 1-16,-4 1-4 15,1-1 6-15,-3-2-1 16,-6 2-6-16,-2-2 6 15,-5 2 0-15,0 2-4 16,0 0-9-16,-16 2 0 16,-7 1 5-16,-6 5-1 15,-4 5 2-15,-2 5-3 16,-3 2-3-16,0 0-3 0,-2 0-12 16,2 14-21-16,-4 4-42 15,1-2-44-15,3 1-104 16,1-8-244-16</inkml:trace>
  <inkml:trace contextRef="#ctx0" brushRef="#br0" timeOffset="76768.24">7808 9939 430 0,'0'0'101'0,"0"0"-33"15,0 0-22-15,0 0 13 16,0 0 13-16,-87 125-3 16,71-62-23-16,5 8-6 15,5 16-7-15,6 7-2 16,0 3-18-16,21-2-7 16,27-4-6-16,25-15 2 15,23-14-5-15,22-16-37 16,18-10-41-16,14-9-57 0,1-11-91 15</inkml:trace>
  <inkml:trace contextRef="#ctx0" brushRef="#br0" timeOffset="77330.77">9538 9833 372 0,'0'0'88'16,"0"0"54"0,51 106-25-16,-8-48-27 0,3 14 30 15,1 8-53-15,-7 2-20 16,-5 1-15-16,-7-11-11 16,-8-1-5-16,-10-9 6 15,-7-3-11-15,-3-6-2 16,0-7-3-16,-18-5-2 15,-2-7-4-15,2-10 0 16,2-7 0-16,6-5-27 0,5-10-43 16,2-2-54-16,3 0-96 15,0-21-297-15</inkml:trace>
  <inkml:trace contextRef="#ctx0" brushRef="#br0" timeOffset="78094.73">9959 9657 512 0,'0'0'106'15,"0"0"48"-15,0 0-112 16,0 0 15-16,0 0 17 16,0 0-26-16,18 95-4 15,-12-61-8-15,1-1 2 16,-2 4-12-16,1-5 1 0,1 2-11 15,2-5-5 1,0 0-3-16,0-1 1 0,4-4-5 16,3-4-1-16,2-3-3 15,4-4 5-15,2-5 1 16,3-4-3-16,2-4 0 16,2 0 6-16,1 0-7 15,-3-12-1-15,-4 2 1 16,-3-2 2-16,-5 2-3 15,-7 0-1-15,0 2 1 16,-5 2-2-16,-3 0 1 0,0-3-7 16,-2 4-9-16,0-2-18 15,0 5-31-15,-2-3-84 16,-16 3-99-16,-2-3-100 16</inkml:trace>
  <inkml:trace contextRef="#ctx0" brushRef="#br0" timeOffset="78502.16">9914 9872 516 0,'0'0'140'15,"0"0"56"-15,0 0-109 16,0 0-19-16,0 0-10 15,0 0-10-15,95-42-6 16,-54 27-8-16,-1 3-6 16,0 0-7-16,-6 0-9 0,-3 5-7 15,-11 0-5 1,-7 5 1-16,-3 0-2 0,-10 2-7 16,0 0-34-16,0 0-76 15,-25 13-129-15,-10 9-13 16</inkml:trace>
  <inkml:trace contextRef="#ctx0" brushRef="#br0" timeOffset="87395.38">3138 13221 323 0,'0'0'83'0,"0"0"47"0,0 0-9 15,0 0-39-15,0 0 30 16,0 0-33-16,0 0-16 15,73-4-8-15,-57-17 1 16,0-4-20-16,2-8-15 16,-6 1-10-16,0 1-3 15,-4-1-2-15,-1 1-2 16,-2 1-3-16,-3 6 0 16,-2 5 0-16,0 7 1 15,0 8-2-15,0 3 0 16,0 1-5-16,0 0-7 15,0 10 3-15,0 16 9 16,0 8 6-16,9 3-4 0,0 4-2 16,2-3 0-16,1 1 0 15,-7-6 4-15,0 1-4 16,0-4-5 0,-5-3 2-16,0-3-12 0,0-7-12 15,0-3-6-15,0-6-31 16,-2-5-52-16,-1-3-49 15,3 0-49-15</inkml:trace>
  <inkml:trace contextRef="#ctx0" brushRef="#br0" timeOffset="87667.18">3588 13234 544 0,'0'0'74'16,"0"0"-26"-16,0 0-11 15,0 0 13-15,0 0 47 16,0 0-67-16,24 137-2 16,-24-104-7-16,0 0 2 15,0-8-7-15,0-6-11 16,0-9-4-16,0-5-1 15,0-5-8-15,0 0-84 16,5-13-87-16,8-20-58 0</inkml:trace>
  <inkml:trace contextRef="#ctx0" brushRef="#br0" timeOffset="88146.58">3800 13022 204 0,'0'0'232'0,"0"0"-153"16,0 0 22-16,0 0-23 16,0 0-8-16,0 0 13 0,20 118-40 15,-11-94 2-15,2 3-6 16,2-1-8-16,-1-4-15 15,1-3 8 1,1-1-16-16,1-3 5 0,3-6-6 16,-1 0 1-16,4-7-1 15,-3-2-6-15,1 0 7 16,2 0-4-16,-3-13 15 16,-1-5-16-16,-1-4-1 15,-2-4-2-15,-2-1 4 16,-2-2-1-16,-6 1-2 15,-2 1-1-15,-2-4 0 16,0 5 0-16,-11 0-13 0,-11 2 4 16,-3 6-26-1,-6 4 6-15,0 6 11 0,-3 8-2 16,-1 0-2-16,4 0-8 16,0 11 8-16,3 8-19 15,6 1-17-15,9-1 7 16,4-2-28-16,9-2-40 15,0 0-96-15</inkml:trace>
  <inkml:trace contextRef="#ctx0" brushRef="#br0" timeOffset="89233.52">4453 12855 231 0,'0'0'275'16,"0"0"-213"-16,0 0 32 15,0 0-72-15,0 0-11 16,0 0-5-16,-27-5-6 16,16 13 1-16,0 1 1 0,2 3 8 15,0 0 12-15,3-2 4 16,1 1-1-16,5 0-12 15,0 0-8 1,0 1 7-16,0-2-7 0,5 0 10 16,8-2 3-16,1 0-1 15,3 0-6-15,1 2-3 16,-3 2-3-16,3 0 2 16,0 4-1-16,0-1 1 15,-1 2-3-15,-1 0 3 16,0-2-6-16,-3 3 4 15,-2-2 0-15,1-2 9 0,-6 0-3 16,0-1-4 0,-1-3 2-16,-2-1-4 0,-3 3 0 15,0 0 11-15,0 0-9 16,0 1 0-16,-9-4 1 16,-2 0-8-16,-1-3 4 15,-1-2-2-15,2-4-1 16,-3 0 2-16,4 0-1 15,-1-4-2-15,1-11-1 16,2 1-6-16,1-3 5 16,3-1 0-16,1 2 2 15,3-3 2-15,0 3-1 16,0 0-1-16,0 2-2 16,7 1-2-16,1 1 7 15,2 0-3-15,5 1 3 0,-2-1-2 16,1 1-1-16,-1-1 1 15,-2-2 4-15,3-6-3 16,-1 3-1-16,1-1 1 16,-3-5 1-16,0 6 0 15,0-1-1-15,-4-1 6 16,-4 1-1-16,2 3-1 16,-3-2 4-16,2 0-3 15,-4 3 0-15,0-1-4 16,0 1-2-16,-4 2-2 15,-9 2-2-15,-2 4-1 16,-5 5 4-16,-3 1 10 16,1 0-9-16,-2 0-1 15,2 14-1-15,-1-2-1 16,6 5-8-16,1-2-44 0,3-6-52 16,3-2-61-16,6-7-135 15</inkml:trace>
  <inkml:trace contextRef="#ctx0" brushRef="#br0" timeOffset="89820.96">2883 12564 434 0,'0'0'13'16,"0"0"27"-16,0 0 2 16,-55 109-22-16,35-61 27 15,2 10-16-15,5 13-12 0,4 11 16 16,9 12-5-16,0 13-12 15,19 14-9-15,22-3-8 16,14-1-1-16,17-17-3 16,17-21-87-16,14-26-44 15,15-22-271-15</inkml:trace>
  <inkml:trace contextRef="#ctx0" brushRef="#br0" timeOffset="90592.9">4814 12472 422 0,'0'0'51'16,"0"0"97"-16,0 0-53 16,0 0-38-16,123 137 33 15,-86-87-32-15,-3 6-5 16,-3 6-13-16,-7 7-11 16,-1 3-10-16,-9-2-2 15,-5-3-11-15,-9-4 6 0,0-5 3 16,0-4-4-16,-12-4-4 15,-1-5-3-15,0-10-3 16,-1-11 0 0,3-7-1-16,2-9-6 0,4-8-24 15,1 0-23-15,4-2-64 16,0-22-170-16,0-10-168 16</inkml:trace>
  <inkml:trace contextRef="#ctx0" brushRef="#br0" timeOffset="91209.06">5175 12061 421 0,'0'0'160'0,"0"0"-95"16,0 0 27-16,0 0 9 16,0 0-32-16,0 0-18 15,23 123-19-15,-21-91-3 16,-1 4 4-16,-1 5-10 15,3-6 3-15,-3 1-3 0,5-3-10 16,-1-8-3-16,6-3 2 16,0-2-3-16,5-5-4 15,6-4 1-15,1-2 2 16,5-5-6-16,2-4 0 16,0 0 2-16,2 0 2 15,-5-2-4-15,-1-7-2 16,-7 2 2-16,-5-2-3 15,-1 4 1-15,-8 1 0 16,-2 1-9-16,-2 1-16 16,0 0-11-16,0 2-19 15,0-3-42-15,0-1-128 16,-2-1 1-16</inkml:trace>
  <inkml:trace contextRef="#ctx0" brushRef="#br0" timeOffset="91464.2">5146 12316 532 0,'0'0'117'0,"0"0"11"15,0 0-30-15,0 0-71 16,0 0 22-16,0 0-16 15,60-37-10-15,-31 31-9 16,1 3-6-16,3-1-3 16,0 0-5-16,-3 0-1 15,0 0-27-15,-5 2-80 0,-2 2-140 16,-4 0-152-16</inkml:trace>
  <inkml:trace contextRef="#ctx0" brushRef="#br0" timeOffset="91898.04">5859 12908 112 0,'0'0'607'16,"0"0"-513"0,0 0 65-16,0 0-135 0,0 0 8 15,0 0-13-15,116-22-13 16,-91 17-1-16,-5 5-4 16,-2-2-1-16,-7-1-1 15,-6 3-18-15,-3 0-59 16,-2 0-77-16,0 0-68 15,-7 0-346-15</inkml:trace>
  <inkml:trace contextRef="#ctx0" brushRef="#br0" timeOffset="92093.53">5848 13101 286 0,'0'0'582'0,"0"0"-501"0,0 0 53 15,0 0-105-15,0 0 4 16,0 0-5-16,92 3-24 16,-65-3 0-16,-10 0-4 15,-3 0-4-15,-6 0-46 16,-8 0-119-16,0 6-206 16</inkml:trace>
  <inkml:trace contextRef="#ctx0" brushRef="#br0" timeOffset="93317.7">6504 12485 521 0,'0'0'61'0,"0"0"34"15,0 0 45-15,0 0-46 16,0 0-23-16,152 63-26 16,-110-61-15-16,-4 0-4 15,0-2-8-15,-7 0-3 16,-4-2-6-16,-8-10-9 16,-5 3 5-16,-5-2 1 15,-3 6-4-15,-6 0 4 16,0 5-3-16,0 0 0 15,0 0-3-15,0 0-10 16,0 7 10-16,0 15 0 16,0 5 5-16,3 8-2 15,-1 5 0-15,0 1-2 16,0 5 0-16,3-2 0 0,-3-3 0 16,3-2 0-16,-3-8 0 15,-2 0-1-15,0-7 0 16,0-4-1-16,0-5 1 15,0-4-11-15,0-1-33 16,0-2-14-16,0 0-48 16,0-4-81-16,0-4-44 15,-2 0-288-15</inkml:trace>
  <inkml:trace contextRef="#ctx0" brushRef="#br0" timeOffset="93537.11">6829 12807 515 0,'0'0'106'0,"0"0"19"0,0 0-29 15,0 0-50-15,0 0 22 16,0 0-28-16,76-34-21 16,-49 28-10-16,-1 2-5 15,0 2-4-15,-1 2 0 16,-2 0-20-16,-5 0-60 15,2 0-61-15,-6 0-65 16,-4 2-343-16</inkml:trace>
  <inkml:trace contextRef="#ctx0" brushRef="#br0" timeOffset="93709.65">7279 12858 864 0,'0'0'74'0,"0"0"36"0,0 0-90 16,0 0-20-16,0 0-20 15,0 0-91-15,5 0-81 16,4-11-100-16</inkml:trace>
  <inkml:trace contextRef="#ctx0" brushRef="#br0" timeOffset="94308.66">7431 12494 548 0,'0'0'148'0,"0"0"-82"16,0 0 25-16,0 0-56 15,0 0 3-15,0 0-17 16,79 0-15-16,-65 7-1 16,0 0-5-16,-3 6 0 15,-2-1 1-15,-4 2 6 16,-3 1-7-16,-2 2 1 0,0 0-5 16,-9 2 0-16,-7 0-10 15,-2-4-9-15,1-3-9 16,5-5 17-16,4-4-4 15,3-1 5-15,5-2 6 16,0 0 3-16,0 0-8 16,0 0-24-16,0-2 37 15,7-4 1-15,6 4-1 16,3 0-1-16,0 2 1 16,1 0 0-16,4 2-11 15,-6 12 7-15,3 2 3 0,0 3-4 16,-5-2 5-1,2 3 0-15,-5-2 9 0,-6 2 5 16,-4 0 0 0,0 1 7-16,0-2 1 0,-9-1 3 15,-11-2 3-15,-4 0-12 16,3-4 1-16,-1-1-6 16,4-6 1-16,-1-3 1 15,3-2-1-15,5 0-9 16,1 0-3-16,8 0-2 15,2-4-17-15,0-3-10 16,0-5 5-16,9-1-76 16,9-2-53-16,2-3-126 0</inkml:trace>
  <inkml:trace contextRef="#ctx0" brushRef="#br0" timeOffset="94659.99">7846 12468 593 0,'0'0'155'16,"0"0"-108"-16,0 0 8 16,0 0-37-16,0 0 31 0,0 0-12 15,15 108-16 1,-12-81 12-16,-1-3-10 0,0-4-15 15,5-4 4-15,-1-4-3 16,4-7-2-16,5 0-3 16,-2-3 8-16,3-2-2 15,0 0 9-15,4 0-11 16,-2 0-1-16,-3-7-4 16,3 2-3-16,-3-2 0 15,6 0 0-15,-4 0-24 16,0 0-8-16,0 1-50 15,-6-1-83-15,-2 0-3 16,-3-3-94-16</inkml:trace>
  <inkml:trace contextRef="#ctx0" brushRef="#br0" timeOffset="94928.28">8116 12457 486 0,'0'0'97'16,"0"0"-14"-16,0 0-12 16,0 0 0-16,-7 116 23 15,7-70-36-15,0 3-9 16,0 6-1-16,0-3-21 16,0-4-2-16,0-7-14 15,0-9-6-15,0-10-4 16,0-8-1-16,0-9 0 15,0-3-3-15,0-2-42 0,0 0-26 16,0-14-92-16,7-15-139 16</inkml:trace>
  <inkml:trace contextRef="#ctx0" brushRef="#br0" timeOffset="95441.91">8512 12443 452 0,'0'0'48'0,"0"0"48"15,0 0-67-15,0 0 30 16,0 0-10-16,0 0-7 15,-91 104 7-15,79-80 26 16,1 1-26-16,3 4-15 16,1 3-2-16,5 0-6 15,2 0-8-15,0-2-4 16,0-2-4-16,17-2 2 16,6-6-9-16,8-6 4 15,0-7-4-15,5-7-1 16,-3 0 4-16,1 0 7 15,-3-18-9-15,-4-3-1 0,-3 1 1 16,-8 0-3-16,-6 0 3 16,-5 4-1-16,-2 0 0 15,-3 4-2-15,0 2-1 16,-3 0-6-16,-17 4 0 16,-1 0-2-16,-11 6 6 15,0 0-4-15,2 0 4 16,0 0-1-16,6 6-3 15,6 8-5-15,5 0-6 16,7 2-10-16,2 1-6 16,4-4-62-16,0 1-78 15,5-6-70-15</inkml:trace>
  <inkml:trace contextRef="#ctx0" brushRef="#br0" timeOffset="95666.99">8996 12842 522 0,'0'0'136'0,"0"0"-67"16,0 0 42-16,-62 106-99 15,46-78-7-15,3-2-5 0,1-8-1 16,1-4-36-1,4-8-49-15,3-6-78 0,4 0-268 16</inkml:trace>
  <inkml:trace contextRef="#ctx0" brushRef="#br0" timeOffset="96194.58">9266 12284 448 0,'0'0'71'0,"0"0"46"15,0 0-43-15,0 0-9 16,-72 118 8-16,61-86-27 15,7 1 0-15,0 3-7 16,1-4-11-16,3-1-6 16,0-1-6-16,9-5 4 15,14-5 2-15,4-4-6 16,-2-5-1-16,4-6-14 16,0-3 8-16,-2-2-5 15,-2 0 4-15,-2-7-2 16,-5-6-3-16,-1-1 4 0,-4-2-6 15,-6-2 4-15,-2 4-1 16,-5-4-1-16,0 4-3 16,0-2-1-16,0-3-4 15,-14 4-7-15,-4 1-5 16,-4 2-10-16,0 6 2 16,-3 6 14-16,-1 0 0 15,1 0 6-15,0 13-5 16,1 6 9-16,2 3 0 15,8 0 1-15,6 4-4 16,2 0-7-16,6-2-47 16,0 0-69-16,0-8-44 15,21-7-106-15</inkml:trace>
  <inkml:trace contextRef="#ctx0" brushRef="#br0" timeOffset="96604.48">9758 12066 539 0,'0'0'228'16,"0"0"-186"-16,0 0 96 15,0 0-108-15,-50 107 14 0,47-72-5 16,-2-1-27 0,3-4 5-16,2-2 3 0,0-6-8 15,0-5 1-15,0-8-5 16,7-6-5-16,4 2 7 16,5-5-1-16,0 0 0 15,-1 0 9-15,1 0-15 16,-3 0-2-16,-5 0 3 15,4 0-4-15,-5 0 1 16,-1-2-1-16,1 2 0 0,0 0-1 16,-3 0-8-16,2 0-7 15,1-3-25-15,0 3-48 16,-1-3-31-16,4-3-57 16,-4-4-57-16</inkml:trace>
  <inkml:trace contextRef="#ctx0" brushRef="#br0" timeOffset="96871.77">9928 12087 536 0,'0'0'102'15,"0"0"14"-15,0 0-25 16,0 0 0-16,-22 109-3 0,20-63-34 15,2 8-2-15,0 1-17 16,-3 0 2-16,3-3-19 16,0-7-4-16,0-11-11 15,0-9-2-15,0-6 1 16,0-11-2-16,0-4-13 16,0-1-39-16,0-3-77 15,0 0-160-15,-14 0-449 16</inkml:trace>
  <inkml:trace contextRef="#ctx0" brushRef="#br0" timeOffset="98184">6766 13194 333 0,'0'0'150'15,"0"0"-141"-15,0 0 39 16,0 0-35-16,0 0 7 16,0 0 50-16,0 11-11 15,10-8-15-15,9-1 48 16,8-2-14-16,14 0-26 16,8 0-14-16,15 0-1 15,15-7-12-15,8-5-6 16,2 0 7-16,-7-1-19 0,-6 1-6 15,-12 5 4-15,-8-2-4 16,-9 4 0-16,-3 2 1 16,-4-1-1-16,0 4 0 15,1-4 2-15,-1 3 2 16,3-2-2-16,1 1-1 16,-1 0 3-16,3 1-5 15,-4-2-1-15,-1-1 1 16,-1 2 3-16,-3-1-2 15,-2 0 0-15,-1 1 0 16,-2 0-1-16,-6 0 0 16,2 0 0-16,0-1 0 15,3-2 1-15,1 1-2 16,3 1 1-16,2-2-1 0,0 1 1 16,-1 0 0-16,-1 0 0 15,-1 1 2-15,-5 0-2 16,-3 3-1-16,-4 0 1 15,2 0 0-15,-3 0 0 16,2 0 1-16,4 0-1 16,4-2 0-16,0 0 0 15,4 0 1-15,3-1-1 16,5-4 3-16,1 3-2 16,-1-2-1-16,-3 2 0 15,0-1 0-15,-4 2 0 16,0-3 0-16,-3 0 0 0,-2 4 0 15,2-2 3 1,3 2-2-16,-1-2 3 0,1-2-1 16,7 0-3-16,-1-1 2 15,3-2-1-15,2 1 2 16,2 2-3-16,0-3 2 16,-3 4 1-16,4-2-1 15,-4 2 1-15,1-1-3 16,-3-2 2-16,6 1 3 15,-4 2-4-15,4-1 9 16,1-1-2-16,2 0 2 16,3 0-4-16,0 2 4 15,2-1-8-15,0 2 1 0,-4 0 0 16,-4-3 0-16,-3 3-3 16,-7-2 2-16,-4 1 0 15,-8 2-2-15,-7-1 1 16,-8 2-1-16,-6 1-1 15,-7 1 1-15,0 0-9 16,0 0-21-16,-11 0-75 16,-23 0-192-16,-11 0-389 15</inkml:trace>
  <inkml:trace contextRef="#ctx0" brushRef="#br0" timeOffset="99031.13">7582 13525 600 0,'0'0'51'0,"0"0"73"15,0 0-9-15,121-10-79 0,-88 10 2 16,1 0-18-1,-10 0-15-15,-3 0 0 16,-8 0-2-16,-6 0-3 0,-5 0 4 16,-2 0-4-16,0 0 0 15,0 0 11-15,0 0 10 16,-14 0-19-16,-10 7-2 16,-8 2-7-16,-1 3-8 15,-1 2-5-15,-1 2 8 16,2 3 2-16,6-4 0 15,7 4 9-15,5-4-3 16,3 2-5-16,4-3 1 0,7-2 0 16,1-2 2-1,0-3 3-15,1-3-6 0,21 0 8 16,2-1 1-16,5-3 5 16,5 2-4-16,1-2 2 15,-1 4-2-15,-3 4 1 16,-2 4-2-16,-2 0 0 15,-7 4-3-15,-5-3 3 16,-6 6 0-16,-9-1 6 16,0 3 23-16,0-2-8 15,-15 1 0-15,-12 2-5 16,-4 2-9-16,-4-7-3 16,3-1-1-16,-1-9 0 15,6-2-3-15,6-5-3 16,6 0-20-16,8 0-10 0,7-9-59 15,0-8-130-15,5-6-172 16</inkml:trace>
  <inkml:trace contextRef="#ctx0" brushRef="#br0" timeOffset="99410.59">8035 13742 556 0,'0'0'29'16,"0"0"20"-16,0 0-2 15,0 0-5-15,0 0-1 16,0 0-10-16,105 90 8 0,-81-85 9 16,3-5-5-16,0 0 5 15,4-5-14-15,0-15-7 16,0-4-14-16,-6 2-2 15,-5-2 5-15,-11 3-9 16,-7 1-3-16,-2 3-1 16,0 1 3-16,-22-1-6 15,-7 4-1-15,-5 1 1 16,1 8 1-16,-2 4-1 16,1 0-15-16,5 11 5 15,2 11-1-15,7 3 0 16,3 0-17-16,5 2-25 0,3-5-56 15,7-2-52 1,2-6-82-16</inkml:trace>
  <inkml:trace contextRef="#ctx0" brushRef="#br0" timeOffset="99849.09">8450 13655 151 0,'0'0'426'15,"0"0"-397"-15,0 0 87 0,0 0-69 16,0 0 17-16,0 0-8 16,64 91-33-16,-45-79-7 15,-2-4 13-15,3-4 4 16,0-2-2-16,4-2-1 15,1 0 7-15,6-14-3 16,-2-9-10-16,3 0 6 16,-8-5-22-16,-9 3-4 15,-5 4 0-15,-8-3 1 16,-2 2-2-16,0-1-1 16,-18 3-2-16,-12 2-3 15,-2 4-5-15,-6 10 4 16,-2 4-5-16,-1 0-1 0,8 10 3 15,2 10-6-15,5 6 3 16,10-6 2-16,0 6-21 16,12 0-11-16,4 1 3 15,0-9-41-15,0 0-70 16,10-6 9-16,13-7-33 16,4-5-221-16</inkml:trace>
  <inkml:trace contextRef="#ctx0" brushRef="#br0" timeOffset="100313.84">9056 13564 409 0,'0'0'152'16,"0"0"-74"-16,0 0 41 16,0 0-67-16,0 0 32 15,0 0-33-15,-45 113-27 16,45-90 8-16,0-2-7 16,4-2 1-16,17-1 2 15,4-4-3-15,4-4-13 16,4-4 3-16,0-6 2 15,1 0-9-15,-1 0 18 0,0-12-18 16,2-6-1 0,-2-5-1-16,-4 2 17 0,-9-4-20 15,-9 4 0-15,-4-4 1 16,-7 1-1-16,0-2 0 16,-5 2-3-16,-17 1-1 15,-9-1 1-15,-7 3 0 16,-1 9-5-16,2 11-4 15,-1 1 8-15,5 3 0 16,-1 21-13-16,3 7-26 0,7 1-37 16,3 2-101-1,6-3-180-15</inkml:trace>
  <inkml:trace contextRef="#ctx0" brushRef="#br0" timeOffset="128787.17">1965 15003 573 0,'0'0'30'0,"0"0"57"16,0 0 32-16,0 0-82 15,0 0-20-15,0 0 19 16,0 0-17-16,0 0 27 15,10 102-9-15,-4-62-8 16,-2 6-2-16,-1 7-2 16,-1 5-1-16,0 6-9 15,-2 2 0-15,0 4-3 16,2 3-2-16,0-7-7 16,3 2 0-16,0-10 1 15,-1-6-3-15,4-6-1 16,1-10 0-16,3-5-2 0,-3-9 4 15,-1-5-2-15,-3-2 0 16,0-7 0-16,-2 1 0 16,1-4 1-16,-2-5-1 15,0 0-2-15,-2 0 0 16,0 0-1-16,2 0-5 16,0 0 4-16,0 0 4 15,3 0 0-15,4-8 16 16,0 2-12-16,3-2-2 15,3-2-1-15,6 5 0 16,4-3 0-16,4 2 0 16,4 3 2-16,1-1-1 15,0-1-1-15,-3 5 0 0,-5 0 0 16,-3 0-1 0,-12 0 1-16,-2 0 1 0,-8 0-2 15,2 0 0-15,-3 0 2 16,0 0-2-16,0-4-5 15,0-1-30-15,0-8-94 16,-6-4-212-16</inkml:trace>
  <inkml:trace contextRef="#ctx0" brushRef="#br0" timeOffset="129701.89">2393 15642 231 0,'0'0'202'16,"0"0"-162"-16,0 0 38 15,0 0-35-15,0 0 5 16,0 0 9-16,56-31-32 0,-36 31-4 15,-3 8-11-15,4 10 27 16,-3 6 9-16,-1 6 2 16,-3-2-27-16,-1 6 17 15,-2 3-15-15,-6-2-7 16,0-5-4-16,-4 2-2 16,-1-6-4-16,0-3-3 15,0-5-1 1,0-9-1-16,0-1-1 0,0-8 1 15,0 0 0-15,0 0-2 16,0 0 0-16,0-3 0 16,5-11 1-16,-1-8 4 15,5-4 2-15,1-5-4 16,-2 4-2-16,3-5 1 16,-1-1-1-16,0 8-3 0,-1 2-3 15,3 0 5-15,-1 11-3 16,-3 3 3-16,2 5 1 15,-1 3-3-15,-1 1-6 16,6 0 2-16,1 0-4 16,2 14 9-16,3 3 2 15,3 1 0-15,-2 5-9 16,-1 2 9-16,-4 3 10 16,-1-3-5-16,-6 4 2 15,-5-3 6-15,-2 1-6 16,1 0 2-16,-3-4-3 15,0-10-4-15,0 0 3 16,0-4-5-16,0-4-1 16,0-5-2-16,0 0-12 0,0 0-64 15,0-8-69-15,0-14-215 16</inkml:trace>
  <inkml:trace contextRef="#ctx0" brushRef="#br0" timeOffset="130482.07">3510 14955 99 0,'0'0'318'0,"0"0"-263"0,0 0 22 15,0 0-43-15,0 0 5 16,0 0 6-16,-96 78-5 15,75-54 8-15,2 6 26 16,-2 2-15-16,-1 3-5 16,3 6-4-16,0 8-14 15,7 5-7-15,2 8-3 16,10 7-9-16,0 1 2 16,0 1-5-16,10-4-2 15,11-4-1-15,2 0-2 16,5-7-2-16,4-6-2 15,-1-6 1-15,1-7-3 0,-3-11-2 16,-7-4 0 0,0-4 0-16,-6-5-1 0,-9-8 0 15,4-3-1-15,-7-2-7 16,1 0-41-16,3-2-62 16,4-24-53-16,3-11-213 15</inkml:trace>
  <inkml:trace contextRef="#ctx0" brushRef="#br0" timeOffset="130860.29">3796 15721 723 0,'0'0'53'0,"0"0"18"15,0 0-52-15,0 0-15 16,28-120 5-16,-14 84-6 16,-3 1-3-16,-5 5 6 15,2 6 0-15,-6 6 0 16,0 8 7-16,-2 8 15 16,0 2-7-16,0 0-21 15,0 8 2-15,0 18 2 16,6 6 8-16,-1 8 3 0,-1 4 2 15,-1 1-2 1,4 0-4-16,-5-4-5 0,0-7 0 16,0-2-4-16,-2-9 0 15,0-6-2-15,0-7-1 16,0-2-21-16,0-8-78 16,0 0-73-16,0 0-8 15</inkml:trace>
  <inkml:trace contextRef="#ctx0" brushRef="#br0" timeOffset="131102.65">4123 15783 525 0,'0'0'49'0,"0"0"70"0,0 0-43 16,0 0-5-16,20 116-3 15,-17-88-35-15,3-5-8 16,-2-2 0-16,1-6-14 16,0-7-10-16,-1-4-1 15,0-4-16-15,-1 0-79 16,3-4-41-16,6-19 33 16,-1-12-135-16</inkml:trace>
  <inkml:trace contextRef="#ctx0" brushRef="#br0" timeOffset="131496.59">4395 15659 328 0,'0'0'190'0,"0"0"-168"16,0 0 70-16,0 0-34 15,0 102 0-15,6-79 0 16,8 4-2-16,3-9 0 15,4-6-12-15,1 2-12 16,3-14-17-16,2 0 5 16,-1 0-11-16,3-4 7 15,-4-14 0-15,-4 1-6 16,-2-9-5-16,-8-1-3 0,-2 5 2 16,-8-2 0-16,-1 7-2 15,0-6-2-15,0 5 0 16,-12-4-4-16,-13 4-8 15,-4 0-14-15,-5 4-2 16,2 2 14-16,0 7-14 16,3 5 17-16,7 0 8 15,1 0-8-15,6 13-13 16,5 5-16-16,2 4-12 16,8 0 0-16,0-2-51 0,2-2-25 15,19-10-119 1</inkml:trace>
  <inkml:trace contextRef="#ctx0" brushRef="#br0" timeOffset="132155.79">4903 15458 349 0,'0'0'21'0,"0"0"15"15,0 0 21-15,0 0-18 0,85 108 15 16,-60-81-22-16,-1-5 4 16,-4 0 9-16,-4 0-5 15,-3-4-10-15,-4 0-7 16,-5-4 7-16,1 0 2 15,-5-2-4-15,0-2 1 16,0 3-14-16,-5-1-9 16,-12-1-2-16,1 1-3 15,-4-3 0-15,4-4-1 16,-1-5 2-16,3 0 1 16,1 0-3-16,3 0 0 15,2-14-21-15,0-4 4 0,5 1 17 16,1 0 15-1,2-1-15-15,0 0 3 0,0 0-3 16,0 0 5 0,2-4-2-16,11 3 2 0,3 2 0 15,1-1 2-15,2-5-7 16,-2 5 3-16,1 0 3 16,-2-4-4-16,-1-2 5 15,-4 4-5-15,-1-2 0 16,-4 0 4-16,-4 2 5 15,0-1 3-15,-2 1 0 16,0 3-4-16,0 3 1 16,-2 2-11-16,-15 4-2 15,-1 1 2-15,-7 7 6 16,-4 0 4-16,-2 0-8 0,0 15 0 16,4 7-2-16,4-2-4 15,8 1 4-15,6-4-31 16,4-8-33-16,5 0-56 15,0-9-39-15,16 0-121 16</inkml:trace>
  <inkml:trace contextRef="#ctx0" brushRef="#br0" timeOffset="132542.79">5140 14825 311 0,'0'0'53'15,"0"0"36"-15,61 112 20 16,-24-54-40-16,0 8 10 15,-1 6-18-15,2 7-16 16,-2-1 0-16,-9-2-7 16,-8-1-4-16,-9-4 14 15,-10-3 2-15,0-6-2 0,0-4-15 16,-14-14-15-16,3-9-4 16,2-10-12-16,3-13-1 15,6-3-1-15,0-9 0 16,0 0-18-16,0-18-26 15,0-19-106-15,0-10-81 16,0-11-174-16</inkml:trace>
  <inkml:trace contextRef="#ctx0" brushRef="#br0" timeOffset="133085.32">5612 14427 309 0,'0'0'115'0,"0"0"-26"16,0 0 5-16,0 0-42 15,0 107 12-15,2-80-7 16,8 4-8-16,-2-3 20 15,2 2-14-15,5 0-10 16,-2-2-15-16,-1-4-7 16,3-2 1-16,1-1-14 15,-1-8 4-15,0-1-9 16,3-1 7-16,-2-7-7 16,-3 0 1-16,3 2-6 15,-3-6 0-15,1 0-5 16,1 0 15-16,-1 0-8 0,-1-6-2 15,0-2-2-15,-1-6-1 16,-1 1-26-16,-5 1-18 16,-1 1-17-16,0-1-53 15,-5 0-5-15,0 5-60 16,0-6-163-16</inkml:trace>
  <inkml:trace contextRef="#ctx0" brushRef="#br0" timeOffset="133304.75">5512 14691 657 0,'0'0'153'0,"0"0"-5"0,0 0-98 15,0 0-26-15,0 0 3 16,0 0-13-16,141-19-14 15,-97 15 0-15,-4 4-4 16,-4 0-60-16,0 0-168 16,-7 16-45-16</inkml:trace>
  <inkml:trace contextRef="#ctx0" brushRef="#br0" timeOffset="133689.31">6357 15408 572 0,'0'0'140'16,"0"0"22"-16,0 0-59 0,0 0-39 16,0 0-6-16,0 0-27 15,78-13-13-15,-58 13-5 16,-6 0-10-16,1 0 0 15,-5 0-3-15,-2 0-4 16,-6 0-41-16,-2 0-60 16,0 0-160-16,-6 14-76 15</inkml:trace>
  <inkml:trace contextRef="#ctx0" brushRef="#br0" timeOffset="133865.35">6317 15683 765 0,'0'0'185'16,"0"0"-103"-16,0 0 2 0,0 0-68 15,0 0 16-15,0 0-20 16,68 0-12-16,-54 0-1 16,-2 4-40-16,-6 9-153 15,-6-8-313-15</inkml:trace>
  <inkml:trace contextRef="#ctx0" brushRef="#br0" timeOffset="134894.57">7324 14883 643 0,'0'0'88'15,"0"0"38"-15,0 0-87 16,0 0-18-16,0 0 34 15,9 164-20-15,-3-92-12 16,-1 9-2-16,-3 3 1 16,1 1-9-16,-1-8-6 15,0-7-5-15,3-16-1 16,1-13 0-16,3-10 0 0,-2-8 0 16,2-9-1-1,-3-7-1-15,1-7-8 0,1 0 5 16,1 0 4-16,3 0 20 15,-3 0 2-15,0-3-5 16,1-1-11-16,1-2-1 16,1 2 1-16,-1-2 1 15,3 2-7-15,-3-4 2 16,1 2-2-16,-2 2 0 16,-5 0 0-1,-1 4-1-15,-3 0-12 0,-1-4-58 16,0-2-57-16,0-2-75 15,0 0-191-15</inkml:trace>
  <inkml:trace contextRef="#ctx0" brushRef="#br0" timeOffset="135321.41">7628 15408 522 0,'0'0'127'0,"0"0"-81"16,0 0-20-16,0 0 24 15,0 0 9-15,0 0-9 16,52 94-19-16,-42-62-12 16,-6-1 4-16,-2-3-7 15,-2-6-14-15,3-9 5 16,-3-4-5-16,1-5-2 16,-1-4-2-16,3 0-3 0,-1 0-15 15,0-21 20-15,1-3 20 16,6-11-20-1,0-2 0-15,1 1-6 0,2 2 3 16,1 6 2-16,1 10 0 16,-3 10 1-16,0 0 0 15,0 8 0-15,2 0 2 16,3 8 1-16,-1 14 4 16,2 2 26-16,-5 6-13 15,0 1 1-15,-6 0-3 16,-3-4-2-16,-3-4-9 15,0 0-2-15,0-9-4 0,0-2 1 16,0-12-2 0,0 0-28-16,0 0-79 0,0 0-91 15,0-18-308-15</inkml:trace>
  <inkml:trace contextRef="#ctx0" brushRef="#br0" timeOffset="135935.76">8550 14624 357 0,'0'0'163'0,"0"0"-129"0,0 0 47 16,0 0-24-1,0 0 1-15,-36 106 4 0,15-70-6 16,-3 13 3-16,-1 11-12 16,-4 10 1-16,-3 5-20 15,2 6 7-15,4 4-8 16,2 5-9-16,6 8-5 15,6 4-2-15,8 1 1 16,4-2-4-16,0 0 4 16,11-3-6-16,14-4 6 15,6-5-5-15,5-9 3 16,4-10-5-16,0-10 0 16,1-7 2-16,-4-13-2 0,-1-4-3 15,-8-10 6-15,-5-6-5 16,-6-5-3-16,-7-10 0 15,-4-3-2 1,-1-2-18-16,-2 0-37 0,-1-14-49 16,0-18-115-16,0-13-284 15</inkml:trace>
  <inkml:trace contextRef="#ctx0" brushRef="#br0" timeOffset="136552.47">8664 14779 475 0,'0'0'50'0,"0"0"57"16,0 0-1-16,0 0-68 15,0 0-6-15,138-9-15 16,-114 9-15-16,-5 5 7 16,-4 18-9-16,-6 9 37 15,-3 8 0-15,-1 8-4 0,-3 1-7 16,-2 1 12-16,0-6-18 16,0 0-5-16,2-8-5 15,3-5-6-15,-3-9-3 16,3-7-1-16,-1-3-2 15,-1-7-19-15,-1-5-57 16,0 0-87-16,0 0-41 16,-2-5-280-16</inkml:trace>
  <inkml:trace contextRef="#ctx0" brushRef="#br0" timeOffset="136757.93">8789 15061 837 0,'0'0'65'0,"0"0"62"16,0 0-126-16,0 0 27 15,0 0-10-15,0 0-11 16,120-64-5-16,-89 52 0 16,-2 2-2-16,-2 2-39 15,-8 8-99-15,2-5-79 16,-5 5-157-16</inkml:trace>
  <inkml:trace contextRef="#ctx0" brushRef="#br0" timeOffset="136944.94">9198 15003 311 0,'0'0'594'0,"0"0"-566"15,0 0 64-15,0 0-87 16,0 0-5-16,0 0-3 16,-10 24-52-16,16-24-124 15,4 0-87-15</inkml:trace>
  <inkml:trace contextRef="#ctx0" brushRef="#br0" timeOffset="137474.53">9346 14730 531 0,'0'0'250'0,"0"0"-205"16,0 0 54-16,0 0-92 15,0 0-3-15,0 0-3 16,51-12-1-16,-35 20-2 15,2 6 0-15,-8 4 2 16,0 3 0-16,-6 0 3 16,-4 0-3-16,0 4-3 0,0-2 2 15,-16-5-5-15,1-1-2 16,1-6-7-16,3-3 2 16,5-4-5-16,-1-4 3 15,3 0-5-15,1 0 3 16,3 0 3-16,0-9-30 15,0 0 40-15,7 1 0 16,6-5-3-16,8 12 1 16,-4 1-8-16,3 0-1 15,1 0-1-15,-4 12 4 16,1 12 12-16,-4-2 1 16,1 2 7-16,-6 2-4 0,-5-4 24 15,-2 1 8 1,-2-2 5-16,0-3 27 0,-4 0-35 15,-11-2-11-15,-1-2-5 16,1-5-10-16,1-4-3 16,3-1-1-16,5-4-3 15,0 0-4-15,3 0-48 16,3-9-64-16,0-12-37 16,0-3-77-16</inkml:trace>
  <inkml:trace contextRef="#ctx0" brushRef="#br0" timeOffset="137786.69">9732 14712 498 0,'0'0'208'0,"0"0"-187"15,0 0 91-15,0 0-80 16,0 0 3-16,-21 122-2 15,21-95-14-15,0-1-7 16,0-9 14-16,10-5-6 16,5-1-4-16,1-11 6 15,3 0-3-15,2 0 5 16,3 0-12-16,1 0-2 0,-1-14 0 16,-2 2-9-1,-5 3-2-15,-4 4-26 0,0-3-45 16,-4 1-50-16,0 0-33 15,-1-1-36-15,0-3-154 16</inkml:trace>
  <inkml:trace contextRef="#ctx0" brushRef="#br0" timeOffset="138021.06">9948 14742 527 0,'0'0'89'0,"0"0"18"16,0 0 0-16,-23 139-44 16,21-93-2-16,0 6-21 0,0 0-14 15,-3-5 8-15,5-6-17 16,0-9-14-16,0-10-3 16,0-8 0-16,0-10-2 15,0-4-25-15,0 0-68 16,3-4-94-16,8-24 0 15,4-12-327-15</inkml:trace>
  <inkml:trace contextRef="#ctx0" brushRef="#br0" timeOffset="138465.71">10184 14679 531 0,'0'0'44'0,"0"0"56"16,0 0-30-16,0 0-26 15,-54 105 38-15,48-73-35 16,2 5-6-16,-1 1 2 16,5 1-16-16,0-2-4 15,0-5-13-15,5-6 6 16,12-4-3-16,5-8-7 15,3-6-2-15,4-8 4 0,-2 0-6 16,2 0 8-16,-4-14-9 16,-4-7 9-16,-7 2-6 15,-3-3 0-15,-9 2 8 16,-2 0-9-16,0 3 4 16,-4 4-7-16,-16-1-1 15,-8 6 1-15,3 4 2 16,-2 4-2-16,-1 0 0 15,6 2-11-15,2 15 3 16,5 6-14-16,1-3-4 16,5 0-10-16,5 0-7 15,4-6-56-15,0-2-59 16,0-6-73-16,13-6-298 16</inkml:trace>
  <inkml:trace contextRef="#ctx0" brushRef="#br0" timeOffset="138729.56">10537 14997 398 0,'0'0'120'0,"0"0"-25"16,0 0 28-16,0 0-38 0,0 122 13 15,-8-90-44 1,0-1-30-16,-3-8-3 16,2-2-11-16,6-3-7 0,1-10-3 15,2-6-4-15,0-2-54 16,0 0-98-16,0-10-67 16,2-16-349-16</inkml:trace>
  <inkml:trace contextRef="#ctx0" brushRef="#br0" timeOffset="139213.26">10837 14575 376 0,'0'0'94'15,"0"0"3"-15,0 0 11 0,0 0-19 16,0 0 33-16,-73 128-39 16,66-97-27-16,5 5-13 15,0-4-15-15,2 3-6 16,0-3-7-16,6-4 1 16,17-2-9-16,-3-8 2 15,8-4 0-15,-3-2-1 16,-2-4-7-16,1-7 5 15,-3-1-4-15,2 0 1 16,-4 0-1-16,-2-9-2 0,-3-8 1 16,-3 0 8-16,-3-7-7 15,-2 2 1-15,-6 0 2 16,0 0-5-16,0 4 0 16,-8 4-4-16,-7 0-4 15,-5 7 0-15,-3 7 5 16,-4 0 1-16,1 5-3 15,-1 21-4-15,3 4 1 16,3 6 5-16,8-8-12 16,7 2-10-16,6-4-21 15,0-9-42-15,0-2-94 0,9-10-40 16,14-5-317 0</inkml:trace>
  <inkml:trace contextRef="#ctx0" brushRef="#br0" timeOffset="139566.84">11229 14529 715 0,'0'0'64'15,"0"0"37"-15,0 0-81 16,0 0 1-16,0 0 20 0,0 0-20 15,-8 123-10 1,8-99 20-16,0 0-10 16,0-6-9-16,0-6-2 0,0-3 3 15,10-8-3-15,3-1 5 16,7 0 2-16,-1 0 17 16,1 0-16-16,0-6-11 15,-2-2-6-15,-2 4-1 16,-1-1 0-16,-2 0-2 15,-1 1-8-15,-4-1-36 16,1 0 1-16,-1-2-62 16,-2 2-74-16,1-1-42 15,-3-2-287-15</inkml:trace>
  <inkml:trace contextRef="#ctx0" brushRef="#br0" timeOffset="139811.19">11461 14504 694 0,'0'0'89'15,"0"0"85"-15,0 0-130 16,0 0-32-16,0 0 55 16,0 0-26-16,-24 129-9 15,17-88-3-15,-1 11-9 16,0-3-15-16,4 1 2 15,-3-6-6-15,5-9-1 0,0-10-13 16,0-4-51 0,-2-12-137-16,-8-1-296 0</inkml:trace>
  <inkml:trace contextRef="#ctx0" brushRef="#br0" timeOffset="140945.81">8457 15623 356 0,'0'0'41'0,"0"0"34"15,0 0 26-15,0 0-32 16,0 0 35-16,145-4-29 16,-113 0 7-16,7 0-25 0,3-2-10 15,5 2-14-15,6-1-3 16,3 2-6-16,5-3-7 15,-1 2-5 1,2 0 1-16,0 0-4 0,-3 4-2 16,-1-5-5-16,-6 0 5 15,2 1 2-15,0-5 1 16,0 2-4-16,-2 0 0 16,0-1-2-16,-3 2-3 15,-2 2 2-15,-2 0 0 16,-5 0 1-16,-4 4 1 15,1-5-4-15,-1 2 1 0,-2 3-1 16,-1-2 0 0,2 2 7-16,1 0-6 0,2-2 0 15,-2 1-2-15,-1-4 4 16,-1-1-3-16,-3 2-1 16,0 0 7-16,0-3-4 15,1 2-1-15,-3-1 4 16,2 2-2-16,0 0-2 15,2-2-1-15,1 2 2 16,-1-4 1-16,6 1-2 16,-4 0 7-16,3 0-6 15,2-6 0-15,-2 3-2 16,2 1 7-16,0-4-7 16,5 5 0-16,-1-4 1 15,1 4 0-15,1-6 0 0,-1 6-1 16,0-7-1-16,1 8 0 15,-1-7 0-15,4 2 2 16,2 2 1 0,4 0 0-16,5 2 0 0,0-3 0 15,-1 6-3-15,-3 3 1 16,-4-3 0-16,-4 2 0 16,-1-3 1-16,-7 2 0 15,-2 0 1-15,-2 0 0 16,-4-2-3-16,-6 2-2 15,-4 0 1-15,-5-5 1 16,-8 4-3-16,-2 1-10 0,-7 1-14 16,0 3-23-16,-17 0-101 15,-21 0-435-15</inkml:trace>
  <inkml:trace contextRef="#ctx0" brushRef="#br0" timeOffset="141810.81">9079 15971 478 0,'0'0'187'0,"0"0"-159"16,0 0 116-16,0 0-84 16,133-31-15-16,-106 28 9 15,-4 2-38-15,-8 1-10 16,-7 0 7-16,-5 0-13 16,-3 0 2-16,0 0 2 0,0 0 12 15,-3 1 13-15,-16 12-27 16,-8-6-1-16,0 4 3 15,-4 1-4-15,-2 2-9 16,1-5 2-16,1 1 2 16,7 3 2-16,3-3 0 15,4 2 1-15,5-6 2 16,1 2 0-16,5 0 0 16,4-8-1-16,2 0-3 15,0 5 3-15,0-5-9 16,11 0 6-16,11 0 4 0,3 3 1 15,4 3 2 1,-3 2 0-16,1 2-2 0,-3 8 1 16,-4-2-1-16,-2 8 6 15,-8-5-4-15,-6-2 7 16,-4 5 2-16,0-3 3 16,-10 2-2-16,-12-3-3 15,-6-6-4-15,-1 2-6 16,-2-5 0-16,2-9-7 15,0 0-14-15,4 0-21 16,10 0-13-16,9-13-74 16,6-1-54-16,0 0-126 15</inkml:trace>
  <inkml:trace contextRef="#ctx0" brushRef="#br0" timeOffset="142169.82">9341 16174 588 0,'0'0'40'0,"0"0"50"15,0 0-10-15,0 0-43 16,0 0 20-16,0 0-25 16,66 75-2-16,-46-74-4 15,4-1 2-15,1 0-16 16,2-1 2-16,-4-18 24 15,2 0-22-15,-9-1-10 0,-5-3-1 16,-7 0-2-16,-4 6 2 16,0-1 1-16,-11 2-6 15,-13 6 0-15,-10 1-4 16,-3 9 4-16,-4 0-6 16,5 0 6-16,4 9-5 15,11 13-4-15,2-4-12 16,11 3 0-16,3-1-25 15,5-3-39-15,0-5-67 16,10-2-43-16,14-10-175 16</inkml:trace>
  <inkml:trace contextRef="#ctx0" brushRef="#br0" timeOffset="142528.85">9698 16120 520 0,'0'0'65'16,"0"0"-2"-16,0 0-7 16,0 0 1-16,0 0 6 15,0 0-4-15,58 54-29 16,-43-42 8-16,3-7-12 16,2 4-11-16,3-9 10 15,1 0-4-15,1 0-6 16,0 0 37-16,-3-14-31 15,-2-4-10-15,-4 0-1 16,-11-4-2-16,-5 4 2 0,0-5-4 16,0 11-4-16,-21-5-2 15,-8 7-1-15,-7 2 1 16,1 6 0-16,-5 2-6 16,6 0-15-16,6 16-1 15,3 5-14-15,7 2-7 16,7-1-23-16,6-4-72 15,5-2-58-15,0-5-104 16</inkml:trace>
  <inkml:trace contextRef="#ctx0" brushRef="#br0" timeOffset="143001.75">10104 16062 238 0,'0'0'109'0,"0"0"-62"16,0 0 59-16,0 0-32 16,0 0-3-16,0 0-1 15,2 71-18-15,-2-59 20 16,2 8-8-16,5-11-28 15,2 3-4-15,0 2-11 0,8-10 8 16,1 3 3-16,2-6-5 16,5-1-6-16,-2 0 4 15,4 0-1-15,-4-12-7 16,1-6 0-16,0 1-9 16,-2-6 13-1,-5 1-15-15,-3 4-3 0,-5-4 3 16,-5 4-6-16,1-4 1 15,-5 4-2-15,0-4 1 16,0 0-3-16,-20 1-13 16,-9 4 6-16,-9 4-20 15,-4 9-3-15,-4 4 23 0,2 0-19 16,7 13-8-16,3 8-5 16,12 8-23-1,9-3-85-15,10-9-58 0,3-2-361 16</inkml:trace>
  <inkml:trace contextRef="#ctx0" brushRef="#br0" timeOffset="143894.72">11515 14079 556 0,'0'0'66'15,"0"0"79"-15,0 0-74 16,0 0-44-16,0 0 55 15,0 0-21-15,20 66-16 0,6-32 8 16,6 6-13 0,4 6-5-16,4 8-9 0,-3 6-5 15,3 9-6-15,-1 5-4 16,-1 8-3-16,-5 8-2 16,-8 9 0-16,-3 7 4 15,-9 3-5-15,-6-4 3 16,-7 0-2-16,0-7 4 15,0 4-2-15,-7 0-1 16,-13-3-3-16,-2-6-3 16,-7-1 0-16,-4-9 1 15,-4 1 1-15,0-7 2 0,-3-12-3 16,-1 1 2 0,3-10 0-16,4-7-2 0,4-4-1 15,7-9 0-15,6-11-1 16,5-4 0-16,8-5 0 15,4-10-2-15,0-3 2 16,0 2-1-16,0-1 0 16,0-2-2-16,0 1 2 15,0 2-1-15,4-5 1 16,4 0 1-16,0 0-4 16,1 0 0-16,-2 0-4 15,2-10-9-15,-2-4-15 16,1-2-15-16,4-2-88 0,-3-4-286 15</inkml:trace>
  <inkml:trace contextRef="#ctx0" brushRef="#br0" timeOffset="146661.07">12870 8159 229 0,'0'0'33'16,"0"0"89"-16,0 0-13 15,0 0-54-15,0 0 14 0,0 115-14 16,-10-82 0-16,3 7-9 16,-6 5 7-16,3 3-16 15,1 0-4-15,1 2-14 16,0 1-8-16,8-2-1 15,0 3-5-15,2-3 1 16,17 1-1-16,3-4-4 16,5 0 0-16,-5 0 1 15,-2-2 1-15,-5 2-3 16,-7 1 4-16,-8 3-1 16,0 0-2-16,-14 4 6 15,-12 0 4-15,3-2 1 16,-1-2 0-16,5-3-1 0,9-3-1 15,3-3-8-15,7 0-1 16,0-3 0-16,0-1-1 16,17 2 0-16,4-1 0 15,-3-2 1-15,1 3 2 16,-3-2-3-16,0 1 0 16,0 1 2-16,-6 0-2 15,1 4 0-15,-1 1 5 16,-2 2-4-16,-1-2 0 15,-3-1 0-15,-4-4 3 16,0 4-1-16,0-4 0 16,0 4-3-16,-15 1 3 0,-5 4-2 15,0 2 1-15,2 0 1 16,1 2-2-16,7-3-1 16,6-3 0-16,4-2-1 15,0-3-2-15,2 0 3 16,18-1 1-16,2 0-1 15,1-2-4-15,-3 4 4 16,-5 3 0-16,-5 3 0 16,-7 4 3-16,-3 3-1 15,0 2 0-15,-5 1 0 16,-16-2 1-16,-4-2 5 16,1-3-6-16,2-3-1 15,4 0-1-15,2-4 4 16,6 2-2-16,5 0 2 0,5-1-3 15,0 1 0-15,0-1-1 16,0 1 0 0,4 3 0-16,3-1 3 0,-3 0-1 15,-4 0 0-15,0 2 8 16,0 4 4-16,-4 5-3 16,-9-1 0-16,-4-2-4 15,2-1 0-15,1-4-7 16,4 0 1-16,1 0 0 15,1 0 1-15,4-1 0 16,2 0-2-16,2 0 0 16,-2 3 1-16,0 0 0 15,-2 3-1-15,-5 4 0 0,-3 3 0 16,-1 2 2-16,-3-4-1 16,0-1 0-16,1 3 1 15,-2-2-1-15,1 4 1 16,3-3 0-16,-1-1-2 15,5-6 3-15,3-2 1 16,1-2-4-16,0-2 2 16,5-3-1-16,0 2-1 15,0-1 1-15,0 4 1 16,0 2-1-16,0 3 5 16,0-5-4-16,-6 2 0 15,-3-5 1-15,-2-4-3 16,-4 2 1-16,3-4 2 0,-4 2-2 15,3 5 2 1,-3-8-1-16,3 3 0 0,-1 3-1 16,1-1-1-16,3 2 0 15,0 4 2-15,3-1-4 16,5-2 2-16,2 6-1 16,0-5 1-16,0 2 0 15,2 6 0-15,15-5 0 16,-2 0 0-16,3-2 0 15,-4-7 7-15,1-7-6 16,-4 2 1-16,-7 1-1 16,0 1 4-16,-4 0-2 0,0 11 2 15,0 3-3-15,0-4 4 16,-4 5-4-16,-2 1-1 16,1-8-1-16,3 0 2 15,2-7-2-15,0 0-2 16,0-2 2-16,0-4 0 15,0-4 3-15,0-2-3 16,3-1 0-16,3-2 0 16,0 0 1-16,2-1 2 15,-2 0-2-15,3 2 1 16,-5 2 0-16,5 2 0 16,-4 0-1-16,1 3-1 15,1-3 0-15,-5-2 1 0,0 2-1 16,-2 0 2-1,0 2-1-15,0-2 1 0,0 0-2 16,0 3 1-16,0-8-1 16,0 4 0-16,0-4 1 15,0 4-1-15,0-4 0 16,0 4 0-16,0 1 1 16,-8-2-1-16,1 2 2 15,-2-6-2-15,0 2 0 16,0-2 0-16,1-4 0 15,2 0 0-15,2 2-1 16,0-2 2-16,-2 5-2 0,1-6 1 16,1 1 0-1,0 0 0-15,4-3-1 0,0-6 1 16,0-3 1-16,0-1-1 16,0-5-2-16,0-4-3 15,0 0-3-15,0 0-7 16,0 0-19-16,0-19 1 15,0-10-38-15,0-17-218 16,0-17-376-16</inkml:trace>
  <inkml:trace contextRef="#ctx0" brushRef="#br0" timeOffset="150427.4">13092 8171 59 0,'0'0'80'16,"0"0"39"-16,0 0 1 0,0 0-42 16,0 0-31-16,0 0-11 15,0 0-14-15,0 2 9 16,0-2 71-16,0 2-82 15,0 2-17-15,0 6 2 16,0 0 10-16,-7 5-4 16,-5 2-9-16,1 4 5 15,-1 2 1-15,0 3 0 16,3 5-1-16,1 5-6 16,2 0-1-16,4 0 3 15,2-2-2-15,0-2-1 0,0-4-2 16,2-2 2-1,8 0 1-15,3 1-1 16,-5-4 1-16,2 2 0 16,-4 0 0-16,1 4-1 0,-3 0 0 15,0 6 2-15,0 0 1 16,2 0-3-16,-2 2 0 16,1-2 1-16,0-3-1 15,2-2 0-15,1-2 1 16,-4-1-1-16,3-1 0 15,-3-5 0-15,-2 4 0 16,0-2 0-16,-2 4 2 0,0-1-2 16,0 2 1-1,0 2-1-15,3-2 0 0,0 2 0 16,5-4 0-16,-3 0 0 16,-1 1-2-16,-2-6 2 15,-2 3 0-15,0-2 3 16,0-1-1-16,0 0-2 15,0 0 0-15,0-3 0 16,0 0 0-16,0-1 0 16,0 0 0-16,0 1 0 15,0 5 0-15,0 0 0 16,0 3 0-16,0 4 1 16,0-5 0-16,-2 5-1 15,-2-2 1-15,1-5-2 16,3 2 1-16,0-1 0 0,0-2 0 15,0 2 2-15,0 1-2 16,0 4 2-16,0 3 0 16,0 8 1-16,0 1-1 15,0 0-1-15,0 1 1 16,0-1-1-16,0-1 3 16,0 0 0-16,5-4-2 15,8 0-2-15,-2 0 4 16,0 1 0-16,-2-2-3 15,1 2 5-15,-4 4-2 16,-2 1 10-16,3 0-8 16,-5 0 1-16,-2-1 0 0,0-4 10 15,0 2-3-15,0-3-3 16,0 2-5-16,0-4-2 16,0-2 0-16,0-2-3 15,0 1 4-15,0-2-5 16,0-1 4-16,0 4 0 15,0 0 5-15,0 1-2 16,0 1-7-16,0 0 6 16,-2 2 0-16,-3-2-5 15,3 3 2-15,-2-2 2 16,2 2-2-16,2 1 0 16,-2-1 1-16,2 6 0 15,-5 3 0-15,0 3-3 16,-5 0 1-16,0 2-1 0,-1-3-1 15,0-2 1 1,0-3 1-16,2 3-1 0,0-5 0 16,0 1 0-16,3-1-1 15,-2-2 2-15,0-1-2 16,0 6 0-16,3 5 2 16,-3 1-2-16,6 4-1 15,0 1 1-15,0-4 0 16,2-3 1-16,0-4-1 15,0-6 0-15,0-1 0 16,0-7 0-16,0-4 1 16,0-3 4-16,0 2-3 15,-4-4 1-15,-3 4-1 0,1 1 4 16,-2 1-5-16,0 0 2 16,-1 1-2-16,-1 4 2 15,2 0 2-15,3 0-5 16,-2 1 1-16,4-4 0 15,-5 2 0-15,4-1-1 16,-1 0 0-16,1 0 0 16,0-2 0-16,2 2 1 15,2 0 0-15,-2-2-1 16,0-2 0-16,-1 5 0 16,-2-5 1-16,-1 4-1 15,-3 7 1-15,-5-2 0 16,3 2 0-16,-4 7 3 0,1-3-2 15,1 2-1 1,2-2 0-16,5-1-1 0,3 1 0 16,3-4 0-16,0 0 0 15,0-5-1-15,0-1 1 16,0 1 0-16,0 2 1 16,2-1 0-16,5-1 0 15,2-1 2-15,0-1 5 16,-3-1-2-16,1 2 1 15,0-4-1-15,-3 2 0 16,-1-1 3-16,-1-4-3 16,0 2 3-16,-2 0-3 0,0-4 1 15,0 2 0-15,0 2-3 16,-7 1 4-16,-2-4-6 16,0 5 2-16,-2 0-3 15,2-3 0-15,-2 1-1 16,2-1 0-16,-2-1 1 15,4 3-1-15,-1-1 0 16,3 1 0-16,-1-4 1 16,-2 3-1-16,2 0 0 15,2-2 0-15,-1 2 0 16,1 0 1-16,-2 2-1 16,2 2 0-16,2 1 0 15,-4 0 0-15,1-2 0 0,-3 0 0 16,-2-4 0-1,1 3 1-15,-1 0-1 0,0 0 3 16,-1-1-2-16,3-1-1 16,-4 3-3-16,5 0 3 15,1 1 5-15,0 2-5 16,0 0-2-16,4-5 2 16,2 4 0-16,0-5 0 15,0 0-1-15,0-6 4 16,0 2-5-16,2-2 2 15,4-1 0-15,0 4 4 16,0-1-3-16,1-3 2 16,-3-4-2-16,2 4 3 15,-2-2-4-15,0 2 3 0,0-1-3 16,-1 0 2-16,-1 1 0 16,0 2 2-16,0 2-3 15,-2 4 1-15,0-1-2 16,2-4 2-16,-2 2-2 15,3-2 2-15,0-2-1 16,-3 4-1-16,2-6 0 16,-2-2 0-16,2 2 0 15,-2 0 0-15,0 2 0 16,0 1 2-16,0-3-2 16,0 1 0-16,0-1 2 15,0 3-2-15,0-7 2 16,0 4-3-16,0-4 2 0,0 2-1 15,0-2 0 1,2 0 3-16,-2 0-6 0,0 0 6 16,0 2-6-16,0-2 3 15,0 0 0-15,0 4 0 16,0-1 1-16,0 3-1 16,0-5 3-16,0 8-3 15,0-6-1-15,0 1 1 16,-4 5 0-16,4-5 0 15,-2 0 0-15,2 0-2 16,0-4 2-16,0-2 0 16,0 2-1-16,0-6 1 0,2 2 0 15,2 0 0-15,0 2 1 16,1-4-1-16,-1 2 2 16,0 4-2-16,2-2 0 15,-2 2 1-15,-1 0-1 16,5 2 0-16,-6 2 0 15,2 1-1-15,0-2 2 16,-2 1-1-16,2 5 0 16,-4-2 0-16,0-1 0 15,0 1 0-15,0-3 1 16,0-1 0-16,0-2-1 16,0 2 0-16,0-3 0 15,0-2 0-15,-4 3 2 0,0-1-2 16,0-2 2-1,0-2-2-15,-4 2-1 0,3 2 1 16,-1-1 0-16,0 1 1 16,2-2-1-16,-1 3 1 15,3-1-1-15,2-2 1 16,-2 2 4-16,2-6-5 16,0 2-1-16,0 2 0 15,0-2 2-15,0 4-1 16,0-6 3-16,0 6-2 15,0-2 1-15,0 2 0 16,0-4 0-16,0 7 2 0,0-7 1 16,0-3-3-1,0 3-1-15,0-1 0 0,2-5 0 16,0 1 0-16,-2-1 0 16,2-4-1-16,-2 5 0 15,3-5 0 1,-3 0 0-16,0 4-1 0,0-4-4 15,0 0-9-15,0 0-21 16,0 0-49-16,0 0-214 16,0-4-319-16</inkml:trace>
  <inkml:trace contextRef="#ctx0" brushRef="#br1" timeOffset="161512.06">5967 14319 263 0,'0'0'109'0,"0"0"32"16,0 0-71-16,0 0 4 0,0 0 2 15,0 0-24-15,0 0 34 16,-17-44-16-16,10 39-28 15,-1-2 1-15,0 2-10 16,-2 0 2-16,2-1-11 16,-1 0-7-16,-3 4-3 15,1-4-3-15,-2 2-6 16,-1 0 2-16,2 0-3 16,-3 0 0-16,1-1-3 15,-3 2 0-15,0-1 0 0,-1-1 0 16,-2 5 0-1,-2-7-1-15,2 3 1 0,-1 2-1 16,0 2 0 0,0 0 0-16,-4 0 0 0,6 0 1 15,1 0-1-15,0 0 1 16,3 6-1-16,1 1-2 16,-2 0 2-16,6-2 0 15,-5 2 0-15,3-3 2 16,-2 2-2-16,3 0 0 15,-5 0-1-15,3 2 1 16,-3 1-1-16,3-2 1 16,-1-2 0-16,6 4 1 15,-3-4-1-15,2 4 0 16,-3-1 0-16,4 0 0 0,-1 2 0 16,-3 0-2-16,4 3 2 15,1 0 0-15,0-3 0 16,2 2-1-16,-1 1 1 15,2 2 0-15,2 0 0 16,-3 1 0-16,3 2-1 16,2-6 2-16,0 4-2 15,0-1 2-15,0 4-2 16,0-1 2-16,3 0-2 16,7 0 1-16,4-1 0 15,-3-3 2-15,-1 3-1 16,4-2 2-16,-3-3-3 0,3 2 1 15,-5-1-2-15,2-3 4 16,-3 2-4-16,2-2 2 16,-2 0-1-16,-1 2 0 15,2-1-1-15,0 1 1 16,0-3 0-16,-1 3 2 16,4-3-2-16,-1 2-2 15,1-1 2-15,-4 2 1 16,1 1-1-16,-3-4 0 15,2 3 0-15,0-1 0 16,-1 1 0-16,-1-4 0 16,-1 2 0-16,0-5 0 15,-1 4 0-15,1-1 1 0,1-2 0 16,-4 2-1 0,3-2 1-16,-3 2 0 0,3 0-1 15,-2-3 2-15,5 2-2 16,-4 3 0-16,0-4 1 15,3 3-1-15,0 0 0 16,-2-3 1-16,0 0-1 16,0 2 0-16,2-2 0 15,0 2 2-15,0 0-1 16,2-1 1-16,-4 0-1 16,8-3 1-16,-6 0-1 15,5 2 0-15,0-1 0 16,-1-2-1-16,3 1 4 15,-2 2-3-15,2-2 2 0,-3 0-3 16,0-2 1-16,-2 0 0 16,5 0 0-16,-1 0-1 15,1-2-1-15,-2 2 1 16,5-2 0-16,-2 0-1 16,1 0 0-16,-2 0 2 15,3-2 1-15,-2-6 0 16,1-4 2-16,-4 3-2 15,1-8-1-15,-2 2 0 16,-1 1 0-16,4-3 1 16,-1 2-2-16,1-2 0 15,-1 1 1-15,-1 0-1 16,1 0 0-16,-2-3 1 0,0 3 0 16,0-2 0-16,-2 3-1 15,0 1 0-15,-2-2 0 16,-1 2-2-16,3-2 2 15,-3 0 3-15,0 3-3 16,0-1 0-16,1 1 0 16,-1 0-1-16,-1 5 1 15,-2 2 0-15,-1-6 0 16,2 3 0-16,-2 2 0 16,3 2 0-16,-2-2 0 15,0 3 0-15,1-6 0 16,-2 2 0-16,4-6 0 0,-2 4 0 15,-2-2 0-15,0-2 1 16,-2 1 0-16,0 1-1 16,0-5 0-16,0 0-1 15,0 5 2-15,0-5-1 16,0 0 0-16,0 4 0 16,-6-1-1-16,2 4 1 15,-4 2 0-15,3-1 0 16,-1 4 0-16,0-4 0 15,-1 4 0-15,0-4-1 16,0 4 1-16,0-2 1 16,2 1-1-16,-3 2 1 0,1-1-3 15,1-2 3-15,0 2-1 16,-1-2 0-16,2 4 0 16,1-2 1-16,1 1 0 15,1 0-1-15,-2 0 0 16,1 0 0-16,0 0 0 15,-2 2 0-15,0-3 0 16,1 1 1-16,-1-3-2 16,1 2 2-16,0 0-1 15,-1-1 0-15,3 5 0 16,-1-4 0-16,2 3 0 16,-4-4 1-16,0 2-2 15,1 1 1-15,2-2 0 16,-3 1 0-16,1-1 0 15,0 5 1-15,-1-3-1 16,2 1-4-16,-3 0 1 16,-1 0 2-16,-2-1 2 0,0-2-1 15,-2 1 0-15,1 0 0 16,-4 0 0-16,1 2 0 16,-8-4-5-16,1-1-20 15,1 4-31-15,-2-3-61 16,3 6-116-16,3-5-40 15</inkml:trace>
  <inkml:trace contextRef="#ctx0" brushRef="#br1" timeOffset="163830.53">5265 14482 60 0,'0'0'93'0,"0"0"-17"15,0 0 13-15,0 0-11 16,0 0 2-16,0 0-20 15,6-11-7-15,-6 11-4 16,0-3 5-16,0 1-2 0,0 0-21 16,0 0 8-1,-4-1 17-15,-3 3-32 0,-3-1-1 16,1 1-4-16,1-3-1 16,-6 3-10-16,-1 0 4 15,-3-1-12 1,-8 1 12-16,-1 0-8 0,-2 0 1 15,-4 0-5-15,-4 0 8 16,-2-4-4-16,-6 2-2 16,0-5-1-16,-4 3 2 15,2-1-2-15,0-2 2 16,1 4-3-16,3-1 1 16,-2-1-1-16,4 1 1 15,-2 0 0-15,3 3 0 16,-3-2-1-16,-1 3 0 0,-6 0-4 15,5-1 4-15,-3-2 1 16,6 1 0-16,-1-5-1 16,0-2 0-16,5 4 0 15,0-5-1-15,4 1 1 16,3-1 0-16,-1 4 2 16,3 0-1-16,0 2-2 15,-1 0 1-15,3 0-2 16,-6-1 2-16,6 5 3 15,-4-7-3-15,-2 5 1 16,2-1-1-16,-2 0 0 16,0 1 2-16,-3 0-1 0,-1-2-1 15,3 0-3-15,-2 2 2 16,0-1 1-16,3 0-2 16,0 3 2-16,-1-2 1 15,1 2-1-15,0 0-1 16,-6 0 1-16,7 0 1 15,-5 0-1-15,0 0 0 16,1 0 0-16,1 0-1 16,1 0 2-16,1 0 0 15,-1 0-1-15,2 0 0 16,-1 0 0-16,2 0 0 16,0 0 0-16,2 0 0 15,0 0 1-15,0 0 1 16,0 0-2-16,3 0 1 15,1 0-1-15,0 0 0 16,3 0 1-16,-2 0-1 0,5 0 0 16,-3 0 3-16,0 0-3 15,0 0 0-15,0 5 0 16,-1 0-1-16,0 3 1 16,2-1 0-16,-2 0 0 15,1 3 0-15,-3 1 0 16,-1 0-1-16,-1 1 0 15,3 0 1-15,-1 3 0 16,7-6-1-16,-2 1 1 0,3-2-1 16,5 1 1-16,-2 0 0 15,0 1 1-15,2 1-4 16,1-1 3-16,-2 3 0 16,3-2-1-16,-1 1 1 15,1-4-2-15,0 2 0 16,1-2 1-16,1 1 1 15,-1 2-2-15,-1-3 1 16,2-1 0-16,-3 0-3 16,4 1-3-16,-2-3 4 15,0-2 0-15,0 3 2 16,0-3 1-16,0 2-1 16,1-3 1-16,-4 2-1 15,-1 2-2-15,1 0-2 16,2 0-1-16,-2-2 2 0,1 0 1 15,0 0 3-15,0 1 0 16,0 0-1-16,0-1 1 16,-1-1 1-16,1 2-1 15,1-5 1-15,-4 4 0 16,1 0 1-16,-1 2-2 16,-1 2-3-16,-2 0 3 15,2 3 0-15,2-2-2 16,0 3-1-16,0-2-2 15,1 2 4-15,1 3 0 16,-3 2 0-16,1 0-1 16,-1 0 2-16,-1-1 0 0,4 2 0 15,6 1-1-15,-1-2-1 16,3 1 0-16,3 3 2 16,0-1-2-16,0 1 2 15,0 0-1-15,0 3 1 16,0-2 0-16,0 1 1 15,0 3 0-15,0-5-1 16,0 1 0-16,0 2-1 16,3 2 1-16,1 1 0 15,1 0 1-15,1 4-1 16,1-3 0-16,0 2 0 16,1-2 0-16,0-1 0 15,-2-1 0-15,3-7 0 16,-1 3 0-16,-1 2 0 15,0 1 1-15,0-4-1 0,-1-3-1 16,4 4 1-16,0 1 0 16,5-1 0-16,-2-5 1 15,-1 6-1-15,0-4-1 16,-1 2 1-16,-4-3 0 16,-3 0 0-16,1-4-9 15,-3 0 9-15,1-6 0 16,-3-1-5-16,0-1-4 15,0-5 2-15,0 3-3 16,0-4-11-16,0 0-14 0,0 0-11 16,0 0 1-1,0 0-18-15,0 0-27 0,0 0-88 16</inkml:trace>
  <inkml:trace contextRef="#ctx0" brushRef="#br1" timeOffset="164768.01">1555 15737 199 0,'0'0'135'15,"0"0"-42"-15,0 0-15 16,0 0-54-16,0 0-4 15,0 0-9-15,-2 0-2 16,6 0 24-16,9 8-5 16,4 0 6-16,-5 6-2 0,6-4-9 15,0 3-4-15,0-1-5 16,3 2-3-16,-4-5-2 16,3 2 3-16,1 1-5 15,-4-5-2-15,1 3-3 16,-1-6 1-16,-3 1-2 15,-3-2 1-15,-3-1-1 16,0 2 2-16,-1 0-2 16,-3-4-1-16,2 4 3 15,1-4-3-15,0 4 0 16,2-4-1-16,-3 0-1 16,0 0-1-16,2 0 3 15,-1 0 5-15,-3 0-3 16,1 0 4-16,-1-8 2 15,-2-5-5-15,0 1 6 0,0-2-6 16,-2-1-1-16,0 1 1 16,0 2-3-16,0-5 3 15,0 2-2-15,0-2-1 16,0-4 0-16,-4 1-1 16,-2 3 1-16,1-4 0 15,3 3-2-15,0 4 1 16,0 0 1-16,0 1-1 15,-1 4 0-15,-2 1 1 16,1 1 0-16,-1-2 0 0,3 5 0 16,-2 0 0-16,2 4 0 15,0-4 0-15,-3 4-8 16,0 0 8-16,3 0 1 16,-2 0-1-16,-1 0-7 15,-1 0 2 1,-1 4 5-16,-3 1-2 0,2 7 2 15,-3-1 0-15,0 1 0 16,-2 2 1-16,-1 0-1 16,-1 2 0-16,-1-2 0 15,4 4-1-15,0-4-1 16,2-4 2-16,2 2 0 16,1-8 0-16,1-1-12 15,2 3-23-15,2-5-19 16,2 3-39-16,0-4-62 0,0 4-204 15</inkml:trace>
  <inkml:trace contextRef="#ctx0" brushRef="#br0" timeOffset="170409.39">13771 8191 458 0,'0'0'54'0,"0"0"57"15,0 0 15-15,0 0-70 16,0 0 7-16,0 0-11 16,0 0-15-16,0-12-7 15,0 12-9-15,0 4-10 16,0 14 26-16,0 2 4 16,0 2-16-16,0 5-8 15,-2 1-6-15,-3 3-7 16,1 4 3-16,0 1-5 15,-2 0 1-15,2 2 2 16,0-1-4-16,2 0 2 16,-1-1-1-16,3-2-1 0,0-3-1 15,0-4 2-15,0-3-2 16,0-2 0-16,3-4 0 16,5-2 0-16,2-2 0 15,-2-7-2-15,3-2 2 16,3 2 0-16,-3-3 3 15,5-3-3-15,-3-1 0 16,5 0 1-16,-3 0-1 16,4 0 8-16,-4-3-8 15,-1-3 3-15,-4-2 1 16,-1 1-3-16,-2 2-1 16,2-4-1-16,-2 0-3 15,-3 1 3-15,0-2-18 16,-4 0-22-16,0-1-23 15,0 1-32-15,0-2-101 0,0-1-73 16</inkml:trace>
  <inkml:trace contextRef="#ctx0" brushRef="#br0" timeOffset="170647.76">13583 8494 511 0,'0'0'59'0,"0"0"104"16,0 0-45-1,0 0-107-15,0 0 33 0,0 0-23 16,69-48-12-16,-37 35-2 16,-3 0-5-16,2-1-2 15,-2-4-13-15,0 6-67 16,-2 0-105-16,-5 2-73 15</inkml:trace>
  <inkml:trace contextRef="#ctx0" brushRef="#br0" timeOffset="171218.74">14302 8733 413 0,'0'0'150'15,"0"0"-16"-15,0 0-66 16,0 0-57-16,0 0 27 16,0 0 21-16,0 32-33 15,0-27-10-15,0-2 5 16,6-3 3-16,1 0-15 16,-1 0-1-16,-4 0 18 15,1 0-11-15,-3 0 4 16,0 0-9-16,0-3-4 15,0 3-6-15,-7 0 0 0,-6 0 3 16,1 0-3-16,2 0-10 16,5 0-26-16,2 7-31 15,3-5-56-15,0-2-80 16,5 0-290-16</inkml:trace>
  <inkml:trace contextRef="#ctx0" brushRef="#br0" timeOffset="171783.75">14566 8238 383 0,'0'0'135'16,"0"0"-43"-16,0 0-53 0,0 0 35 15,0 0 0-15,0 0-7 16,0 131-9-16,0-84-13 16,0 2-17-16,0 8-5 15,0-3-13-15,0-2-4 16,0-7 0-16,0-8-3 16,0-8 0-16,1-7-3 15,6-8 0-15,-3-4 0 16,0-4 0-16,1-3 0 15,1-3 1-15,1 3-1 16,1-3 4-16,1 0 13 16,3 0-5-16,4 0 9 0,-4 0-8 15,1-3-8-15,-1 0-4 16,0-1-1-16,-3 2-1 16,-4-1 1-16,-2 3-1 15,0 0-18-15,-3-1-41 16,2 1-42-16,0-2-41 15,2-2-57-15,2-1-105 16</inkml:trace>
  <inkml:trace contextRef="#ctx0" brushRef="#br0" timeOffset="172281.42">14782 8580 72 0,'0'0'435'0,"0"0"-315"0,0 0 17 16,0 0-89-16,0 0 6 16,0 0-17-16,48-18-7 15,-30 34-4-15,-1 7-7 16,1 3-3-16,-5 1-5 16,0 1-1-16,-3-3-5 15,-6-3 2-15,1-4-4 16,-3-7-2-16,0 1-1 15,0-9 0-15,-2-1 1 16,3-2 2-16,-1 0 0 0,3 0-1 16,0 0 0-1,3-14 12-15,0-7-13 0,4-2-2 16,-1-4 1-16,3-2-1 16,-1-4-1-16,1 3 1 15,1 6-4-15,-1 7 2 16,-4 5-2-16,3 7 5 15,-1 5-2-15,-1 0-2 16,2 0 1-16,-1 18 3 16,-4 6 0-16,3 7 1 15,-4-2 2-15,2 4 5 16,-2-3-3-16,-1-6 1 16,-1-2-6-16,0-6 0 15,-2-6 0-15,2-5 0 16,0 0-1-16,-3-5-9 0,0 0-51 15,2-6-61-15,2-17-161 16</inkml:trace>
  <inkml:trace contextRef="#ctx0" brushRef="#br0" timeOffset="172753.04">15554 8097 357 0,'0'0'102'15,"0"0"18"-15,0 0-65 16,0 0 6-16,0 0-6 16,0 0 0-16,-78 100 0 15,65-68-10-15,0 6 1 16,6 9-13-16,0 4-2 16,5 8-9-16,2 3-1 15,0-2 4-15,0-2 1 16,9-5-7-16,7-7-4 15,3-6-8-15,1-8-4 0,3-5 5 16,-6-4-6-16,1-3-1 16,-3-5 0-16,-3-6 0 15,-4-1-1-15,-3-4 1 16,-3-2-1-16,-2-2 0 16,0 0-18-16,3 0-19 15,-3 0-21-15,0 0-86 16,0 0-164-16</inkml:trace>
  <inkml:trace contextRef="#ctx0" brushRef="#br0" timeOffset="173204.06">15739 8576 462 0,'0'0'130'0,"0"0"26"16,0 0-51-16,0 0-72 16,0 0 12-16,31-104-17 15,-24 78-8-15,-3 2-2 16,-2 0 5-16,2 2-8 0,-4 0 1 15,0 4-6-15,0 5-4 16,0 8 0-16,0 2-1 16,0 3-5-16,0 0-12 15,0 5 12-15,0 21 2 16,0 9 2-16,0 2-2 16,0 9 3-16,0 1-5 15,0-1 0-15,0-7 3 16,0-3-2-16,0-7 0 15,0-8-1-15,0-5 1 16,0-6-2-16,0-3-2 16,0-3-32-16,0-4-79 0,0 0-14 15,0 0-9-15,0-2-98 16</inkml:trace>
  <inkml:trace contextRef="#ctx0" brushRef="#br0" timeOffset="173479.32">15951 8610 321 0,'0'0'113'16,"0"0"63"-16,0 0-71 15,0 0-16-15,0 114-1 16,0-85-35-16,0-1-14 0,-2-4-6 15,0-4-8-15,0-2-6 16,2-1-11-16,-3-8-5 16,3-4-3-16,0-2 0 15,0-3-15-15,0 0-65 16,0-3-83-16,0-14-57 16,13-7-273-16</inkml:trace>
  <inkml:trace contextRef="#ctx0" brushRef="#br0" timeOffset="173880.25">16152 8464 170 0,'0'0'263'16,"0"0"-138"-16,0 0 18 0,-5 122-56 15,19-90 23-15,-2 0-37 16,5-4-19-16,-4-3-20 16,5-6-11-16,1-6 4 15,6-5-9-15,-2-4-14 16,1-4 1-16,-1 0-2 16,-4 0 3-16,1-11-2 0,-6-6 2 15,-3-4-6-15,-4-1-1 16,-7 0-3-16,0 0-2 15,-2-4-4-15,-21 2 3 16,-6-6-9-16,-4 2-1 16,-5 6 1-16,3 2-10 15,1 10 11-15,2 6-2 16,6 4-1-16,4 0-33 16,1 6 9-16,8 10-12 15,7 0-14-15,3 2-76 16,3-6-76-16</inkml:trace>
  <inkml:trace contextRef="#ctx0" brushRef="#br0" timeOffset="174539.82">16625 8382 62 0,'0'0'240'0,"0"0"-125"16,0 0-11-16,0 0-53 16,26 110-1-16,-1-80-3 0,2 0-1 15,-5-4-21 1,4 0 12-16,-3-3 2 0,-7-3-9 15,-1-3-4-15,-7 0-7 16,-6-2 0-16,-2-3 0 16,0-1-11-16,0-4-3 15,-4 0 6-15,-13 0-6 16,-1-3 0-16,0-1-1 16,0-3-3-16,3 0-1 15,5 0 0-15,0-12 0 16,3-2-10-16,4-4 3 15,1 1-2-15,2 2 8 16,0-4-8-16,0 3 9 0,2 0 4 16,12 0-4-1,2 1-4-15,3 0 4 0,0 1 6 16,-2 0 3-16,1 0-6 16,-3 0 1-16,-2 0 1 15,-1-2 2 1,2 0 1-16,-5-3 2 0,-1 5-1 15,-1-3 0-15,-2 1-1 16,-5 0 2-16,0 2-5 16,0-1 2-16,0 1-7 15,-3 0-2-15,-12 4 0 16,-6 1 2-16,0 2 5 16,-4 1-5-16,-2 5-5 15,2 1-7-15,5 0-18 16,2 0-7-16,7 0-22 0,5 0-34 15,6 0-35-15,0 0-36 16,0 0-312-16</inkml:trace>
  <inkml:trace contextRef="#ctx0" brushRef="#br0" timeOffset="175004.58">17016 8043 302 0,'0'0'60'16,"0"0"100"-16,0 0-90 16,0 0 9-16,56 106-5 15,-35-72 3-15,0 4-19 16,0 6-3-16,-3 6-13 16,-4 4-3-16,0 7-12 0,-2-3-6 15,-6 0-1 1,-1-3-2-16,-5-6-1 0,0-3-4 15,0-3-11-15,0-5 4 16,-9-4-4 0,-2-5-1-16,2-9 1 0,4-6-1 15,2-9-1-15,2-3-1 16,1-2-13-16,0 0-19 16,0 0-9-16,0-2-46 15,1-12-109-15,13-4-50 16,2-4-277-16</inkml:trace>
  <inkml:trace contextRef="#ctx0" brushRef="#br0" timeOffset="175313.75">17677 8458 594 0,'0'0'153'16,"0"0"33"-16,0 0-61 0,0 0-70 16,0 0-10-1,131 16-15-15,-99-14-13 0,-4 0-13 16,-8-2-3-16,-8 0-1 15,-4 0-6-15,-6 0-24 16,-2 2-31-16,0 3-67 16,-13 0-149-16,-10 7-173 15</inkml:trace>
  <inkml:trace contextRef="#ctx0" brushRef="#br0" timeOffset="175530.26">17689 8673 394 0,'0'0'175'0,"0"0"-45"16,0 0 57-16,0 0-92 0,0 0-17 15,0 0-24-15,83 37-28 16,-60-28-10-16,-4-2-4 16,-5 0-6-16,-5 0-5 15,-1-3-1-15,-2 3 0 16,-2-2-13-16,-2-5-61 15,-2 0-94-15,0 0-260 16</inkml:trace>
  <inkml:trace contextRef="#ctx0" brushRef="#br0" timeOffset="176633.89">18341 8075 586 0,'0'0'132'16,"0"0"55"-16,0 0-133 15,0 0-54-15,0 0 11 16,0 0 21-16,1 104-12 16,-1-55 10-16,0 2-13 0,0 3 0 15,-3-1-1-15,1-3-3 16,2-4-7-16,0-6-5 16,0-7 7-16,0-8-6 15,5-2 0-15,7-8 1 16,6-2-2-16,-1-6-1 15,4 0 7-15,1-3 5 16,0-3 1-16,-4 1-5 16,0-2-6-16,-5 0-1 15,0 0 7-15,-1 0-4 16,-1 0-4-16,-3 0 1 16,2-2-1-16,1-6-33 0,-3-2-30 15,2-4-57 1,1 0-140-16,0-4-80 0</inkml:trace>
  <inkml:trace contextRef="#ctx0" brushRef="#br0" timeOffset="177083.69">18659 8448 187 0,'0'0'347'0,"0"0"-236"16,0 0 45-16,0 0-101 15,0 0-8-15,0 0 0 16,74-16-14-16,-59 34-8 15,-4 6-2-15,-1 1-11 16,-5 2 5-16,-1-1-5 16,-4-2-5-16,0-4-3 15,0-1-3-15,0-7 12 0,0-4-11 16,0-7-2-16,0-1 2 16,0 0 1-16,0 0 6 15,0-1-3-15,0-16-6 16,8-7 1-16,8-6 4 15,1-6-4-15,2 0-2 16,1 4-2-16,2 4-5 16,-2 8 6-16,0 6 2 15,-2 6 0-15,-2 8 0 16,-1 0 0-16,-1 0-3 0,-3 5 3 16,0 18 0-1,-4 5 14-15,-1 6-1 0,-1 2-2 16,-4 0-1-16,-1-2 4 15,0-3-3-15,0-10-2 16,0-2-8-16,0-8 0 16,0-4-1-16,0-6-3 15,0-1-58-15,7 0-48 16,12-19-216-16</inkml:trace>
  <inkml:trace contextRef="#ctx0" brushRef="#br0" timeOffset="177796.23">19625 7696 154 0,'0'0'90'16,"0"0"74"-16,0 0-47 15,0 0-53-15,0 0 0 16,0 0 6-16,-28 85 17 16,14-68-13-16,-2 5-16 15,-3 4 4-15,-2 2-15 16,-2 6-18-16,-1 7 8 15,0 4-14-15,1 8-7 16,1 4-1-16,3 7 3 0,2 3-9 16,3 12 7-1,6 5-4-15,1 8-4 0,7 4 4 16,0 3-4-16,0 1-2 16,10 1-2-16,10 3 0 15,6-2-1-15,0-5 3 16,1-5-4-16,2-10-1 15,0-9 3-15,2-6-2 16,-2-6 2-16,-2-8-4 16,0-5 7-16,-2-8-7 15,-6-5 3-15,-1-14 2 16,-7-5-1-16,-4-7-4 0,-4-6 1 16,-1-3-1-1,-2 0 4-15,2 0-2 0,0 0 4 16,-1 0-6-16,-1 0-1 15,0-10-2-15,0-2-27 16,0-3-50-16,0-11-323 16</inkml:trace>
  <inkml:trace contextRef="#ctx0" brushRef="#br0" timeOffset="185723.18">19649 8110 299 0,'0'0'248'0,"0"0"-149"16,0 0 16-16,0 0-49 16,0 0-54-16,0 0 55 15,47-9-3-15,-9 9-29 16,6 0-3-16,2-8-5 15,-2-2-21-15,-7 0-3 16,-10 3-1-16,-6 2 1 16,-13 1-2-16,-3 4-2 15,-5 0-5-15,0 0-9 16,0 24 15-16,0 10 8 0,0 7-1 16,0 4-1-16,-8 1 0 15,-2-4-2 1,-2-2 2-16,2-1-2 0,3-5-3 15,0-6-1-15,2-2 1 16,1-6-1-16,-1-8 0 16,2-1-1-16,0-8-1 15,3 1-22-15,0-4-27 16,-2 0-71-16,2 0-38 16,-2-2-184-16</inkml:trace>
  <inkml:trace contextRef="#ctx0" brushRef="#br0" timeOffset="185935.61">19768 8381 369 0,'0'0'225'0,"0"0"-154"16,0 0 76-16,0 0-66 15,0 0-29-15,113-53-10 16,-77 47-25-16,-4 2-12 15,-2 0-5-15,-6 1 0 16,-1 3-8-16,-5 0-60 16,-5 0-105-16,-3 0-58 15</inkml:trace>
  <inkml:trace contextRef="#ctx0" brushRef="#br0" timeOffset="186278.7">20289 8482 634 0,'0'0'121'16,"0"0"69"-16,0 0-109 16,0 0-66-16,0 0-8 15,0 0-7-15,0 4-7 16,0 0-4-16,0 0-67 15,0-1-105-15,0-3-98 16</inkml:trace>
  <inkml:trace contextRef="#ctx0" brushRef="#br0" timeOffset="186945.92">20550 7986 548 0,'0'0'67'0,"0"0"54"15,0 0-32-15,0 0-52 16,0 0 17-16,0 0-29 0,73 0 18 16,-52 0-24-16,-6 4-16 15,1 0-3-15,-5 5 0 16,-6 1-5-16,1 0-3 16,-6 4-10-16,0 0 18 15,0 4-7-15,-18-2-14 16,-4 2 16-16,4-2-18 15,0-2-5-15,7-6-11 16,2-2 31-16,5-2-19 16,4-2-10-16,0-2 5 15,0 0 10-15,0 0 0 16,0 0-57-16,10 0 44 0,4 0 5 16,4 0 23-16,-2 0 7 15,0 6 0-15,1 5 0 16,-4 4-1-16,-1 1-10 15,-6 4 8-15,-2 1 3 16,-1 0 7-16,-3 2 3 16,0 1 24-16,0-2-12 15,-7-3 29-15,-6 2-6 16,-3-5-18-16,3-2-9 16,-3-4 14-16,1-2 4 15,-1-4-17-15,3-4 12 16,1 0-11-16,1 0-8 15,3 0-11-15,2-4-1 16,4-6-19-16,2 2-13 0,0 1-59 16,0 0 12-16,0 2-45 15,12 3-141-15</inkml:trace>
  <inkml:trace contextRef="#ctx0" brushRef="#br0" timeOffset="187401.97">20829 8078 352 0,'0'0'135'16,"0"0"-81"-16,0 0 44 16,0 0-45-16,0 0-5 15,0 0-2-15,0 69-11 16,0-48 0-16,0-4 2 16,0 1-15-16,0-2-6 15,0 3 6-15,0-4-13 16,0-3-3-16,0 0 0 15,0-3-5-15,3-2 2 0,2-2-3 16,4-3-3 0,3-2 3-16,1 0 28 0,5 0-25 15,-3 0 4-15,1 0-1 16,-4 0-4-16,0 0-2 16,0 0-4-16,-6 0-33 15,3 0-46-15,-5 0-31 16,-1 0-48-16,-1 0-23 15,1-2-251-15</inkml:trace>
  <inkml:trace contextRef="#ctx0" brushRef="#br0" timeOffset="187673.25">21032 8081 402 0,'0'0'93'0,"0"0"-18"16,0 0-9-16,0 0-7 16,0 0 0-16,-30 106-7 15,23-70 23-15,-1 1-15 16,-1-1-8-16,-3 0-13 16,6-3-10-16,-3 0-6 15,5-5-18-15,-3-4-4 16,4-9 3-16,1-2-4 15,2-6-4-15,0-4-46 16,0-3-85-16,5 0-108 0,11-10-161 16</inkml:trace>
  <inkml:trace contextRef="#ctx0" brushRef="#br0" timeOffset="188235.74">21290 7990 201 0,'0'0'167'0,"0"0"-115"16,0 0 91-16,0 0-97 0,0 0 25 15,0 0-5-15,-52 76-3 16,42-49 10-16,-2 2-9 16,1 2-18-16,5 3-13 15,-1 0-6-15,2 1-3 16,3 2-7-16,2-1-1 16,0-4-6-16,0-1-6 15,0-5 4-15,14-8-4 16,3-1-2-16,8-2 3 15,4-7-3-15,0-2 4 0,4-6-6 16,-2 0 0 0,-2 0 0-16,-4-4 16 0,-5-4-14 15,-7-2 6-15,-4 0-7 16,-4-1 3-16,-5-2-1 16,0-1 1-16,0 0-4 15,0-2-4-15,-14-1 2 16,-6 3 4-16,-2 5-1 15,-2 3 1-15,1 6-2 16,-2 0-6-16,2 0-1 16,2 15 5-16,2 6-1 15,11 2-1-15,6 2-5 0,2-1-33 16,0-3-29-16,15-4-69 16,14-5-117-16,8-7-78 15</inkml:trace>
  <inkml:trace contextRef="#ctx0" brushRef="#br0" timeOffset="188612.18">21866 8372 239 0,'0'0'272'0,"0"0"-190"16,0 0 31-16,0 0-10 15,0 0-28-15,0 0-16 16,-63 118-38-16,47-97 7 16,3-1-6-16,1-6-12 15,3-4-10-15,5-3 0 16,4-5-4-16,0-2-49 0,0 0-110 16,0 0-27-16,13-21-230 15</inkml:trace>
  <inkml:trace contextRef="#ctx0" brushRef="#br0" timeOffset="189138.77">22119 7872 406 0,'0'0'72'16,"0"0"45"-16,0 0-43 0,0 0-6 15,0 0-7-15,0 0 9 16,-58 81-19-16,44-53-7 16,3 2 7-16,3-2-18 15,3-1-8-15,3 2-9 16,2-5-2-16,0 0-5 15,0-2-2-15,15-2 1 16,5-2-4-16,3-6-1 16,4-6-3-16,2-1-13 15,-2-5 13-15,-2 0 1 0,0 0 9 16,-4 0-1 0,-7-7-3-16,1-4-3 0,-4-2 2 15,-9 0 1-15,0-1-1 16,-2-3-5-16,0 2-1 15,0 1-7-15,-11-1 7 16,-5 1 0-16,-1 4 0 16,-4 2-6-16,4 6-8 15,-3 2 14-15,-3 0-20 16,4 14 6-16,-2 9 9 16,5 0-22-16,8 3 5 15,8 0-47-15,0-4-62 16,0-3-10-16,16-7-66 15</inkml:trace>
  <inkml:trace contextRef="#ctx0" brushRef="#br0" timeOffset="189570.14">22574 7882 512 0,'0'0'60'15,"0"0"37"-15,0 0-71 16,0 0 39-16,0 0 0 0,0 0-20 16,-47 103 4-16,40-77-5 15,0 0-13 1,2-5 1-16,4-1-19 0,1-8 4 15,0-1-11-15,0-2 3 16,0-4-5-16,0-3 1 16,0 0-4-16,9-2-1 15,2 0-10-15,0 0 10 16,-1 0 22-16,5 0-8 16,-4 0-5-16,-3 0-2 15,2 0-7-15,-4 0-1 16,3 0 1-16,1 0-1 15,-2 0-3-15,5 0-19 0,1 0-41 16,-1 0-12-16,1 0-35 16,-4 0-48-16,2-8-3 15,-1-2-232-15</inkml:trace>
  <inkml:trace contextRef="#ctx0" brushRef="#br0" timeOffset="189867.35">22744 7853 219 0,'0'0'226'0,"0"0"-156"16,0 0 14-16,0 0 1 0,0 0-21 16,0 0 1-16,-19 140 27 15,15-98-25-15,0 1-13 16,-4-2-7-16,0-1-22 15,1-2-7-15,1-2-2 16,1 1-6-16,1-9-6 16,4-3-3-16,0-4 3 15,0-7-4-15,0-4 0 16,0-4-4-16,0-4-47 16,0-2-74-16,4 0-165 15,1 0-349-15</inkml:trace>
  <inkml:trace contextRef="#ctx0" brushRef="#br0" timeOffset="191355.18">19640 8756 199 0,'0'0'133'0,"0"0"3"15,0 0-50-15,0 0-53 16,0 0 25-16,0 0-2 15,0-17-16-15,0 17 6 16,0 0 2-16,0 0-13 16,5 0-7-16,6 0 2 15,9 0 9-15,4 0-1 16,3 0-10-16,8 0-9 16,4 1-7-16,1 2-5 15,2-3-2-15,-1 1 1 16,1-1-5-16,-5 0 3 15,-1 0-1-15,-2 0-2 16,-3 3-1-16,0-3 3 0,-2 0-1 16,3 0 0-16,1 0-2 15,2 0 0-15,0 0 2 16,1 0-1-16,-2 0 0 16,0 0-1-16,-1 0 0 15,1 0 0-15,-1 0 1 16,-5 0-1-16,2 0 1 15,-3 0-1-15,-3 0 0 16,0 0 0-16,1 0 0 16,0 0 2-16,-3 0-2 15,-2 0 0-15,2 0 0 16,-3 0 1-16,2 0-1 0,-3 0 0 16,3 0 2-16,0 0-2 15,1 0 0 1,4 0 0-16,0 0 0 0,1 0 0 15,-3 0 0-15,-1 0 4 16,-1 0-4-16,-5 0 0 16,-1 0-2-16,1 0 2 15,0 0 0-15,3 0 2 16,5 0-2-16,1 0-1 16,1 0 1-16,0-3 3 15,-1 3-3-15,1-1-1 16,-4 1 1-16,-2 0 0 15,2-3 1-15,2 3-1 0,-1 0 0 16,3 0 0-16,2 0 1 16,-1-1-1-16,7-2 0 15,-2 2 0-15,2 1 0 16,-1 0 0-16,1 0 3 16,-4 0 0-16,-4 0 3 15,0 0-2-15,-2 0-2 16,2 0-1-16,0 0 8 15,4-2-6-15,0-5 0 16,5 2-2-16,-1-1 3 16,5-2-1-16,1-1 0 15,3 0 1-15,1 1 0 0,-2-2 2 16,3 2-4 0,-2 2 3-16,0-1-1 0,1 2 2 15,0-2 4-15,0 4-5 16,-3-1 2-16,-4 0 4 15,-2-3-6-15,-5 4-2 16,-6-1-1-16,-10-1-1 16,-1 5 0-16,-8-2-1 15,-2 2 1-15,-4-2-2 16,0 2-6-16,0-1-38 16,-10-1-121-16,-27-1-258 15</inkml:trace>
  <inkml:trace contextRef="#ctx0" brushRef="#br0" timeOffset="192004.37">20588 9136 655 0,'0'0'98'0,"0"0"80"16,0 0-105-16,0 0-36 16,0 0-4-16,140-12-18 15,-111 12-9-15,-5 0-1 0,-3 0-5 16,-10 0-3-16,-5 0-27 16,-6 0-73-16,0 0-74 15,0 0-13-15,-15 0-309 16</inkml:trace>
  <inkml:trace contextRef="#ctx0" brushRef="#br0" timeOffset="192420.26">20659 9154 384 0,'0'0'99'0,"0"0"28"0,0 0-27 15,0 0-41-15,0 0 10 16,0 0-19-16,-36 64-13 15,34-56-24-15,2-4 8 16,0-2-10-16,0-2-9 0,0 0-2 16,0 0-9-16,7 0 9 15,9 0 27-15,1 0-21 16,3 0 1-16,-2 0-3 16,0 0-3-16,-5 0-2 15,1 10-3-15,-1 4-6 16,-4 0 10-16,0 2 5 15,-3 0-5-15,-3 1-1 16,-3-4 1-16,0 1 4 16,0-2 0-16,-3 0 9 15,-12-1-4-15,-3-2-1 16,0-2 3-16,1-2-4 16,-5-3-5-16,8 0 0 0,-2-2-1 15,5 0 1-15,5 0-2 16,3 0-8-1,3 0-18-15,0 0-23 0,3-2-101 16,18-10-89-16,8-2-105 16</inkml:trace>
  <inkml:trace contextRef="#ctx0" brushRef="#br0" timeOffset="192841.77">20987 9282 408 0,'0'0'101'0,"0"0"-4"0,0 0-25 15,0 0-28-15,0 0 14 16,0 0-11-16,17 83 15 16,-3-70-20-1,0-1-3-15,7-3-16 0,2-6-7 16,0-1-3-16,2-2 21 15,2 0-7-15,0 0-25 16,-4-5 13-16,-6-6-10 16,-3-3-5-16,-5 3 8 15,-5-4 0-15,0-1 0 16,-4 0-3-16,0-2-5 16,0 2-6-16,-2-2 6 0,-13-2-2 15,-5 2-5-15,-2 2-15 16,-1 4 15-16,-1 5-15 15,-1 5 6-15,2 2-6 16,4 0-16-16,3 5 24 16,3 11-13-16,3 4-30 15,4 2-25-15,6 0-28 16,0-3-71-16,1-5-227 16</inkml:trace>
  <inkml:trace contextRef="#ctx0" brushRef="#br0" timeOffset="193269.63">21370 9270 167 0,'0'0'265'15,"0"0"-237"-15,0 0 79 16,0 0-25-16,0 0-24 15,0 0-9-15,14 66-2 16,-8-51 6-16,3-3 18 16,0-3-40-16,4 0 1 15,1-4-7-15,3-3-20 16,2-2 17-16,2 0-9 16,0 0 13-16,3 0 5 0,-1-10-29 15,-4-1 5-15,-5-2 1 16,-5 1-4-1,-7-2 2-15,-2 0-6 0,0-2 0 16,-7 0 0-16,-13-2-7 16,-5 3 5-16,0 1-6 15,-2 5-12-15,0 5-23 16,0 4 24-16,4 0-5 16,1 4-14-16,9 12-14 15,-1 0-18-15,7 2 9 16,7-1-30-16,0-3-34 15,0-2-97-15</inkml:trace>
  <inkml:trace contextRef="#ctx0" brushRef="#br0" timeOffset="193728.4">21815 9305 298 0,'0'0'85'0,"0"0"41"16,0 0-70-16,0 0 4 0,0 0 5 15,0 0-18-15,-10 69 17 16,10-57-8-16,4-1-10 15,11-4-18-15,4 2 9 16,4-6-7-16,5-1-7 16,3-2-3-16,3 0-2 15,-1 0-15-15,-4 0 33 16,-6-9-23-16,-6-6-13 16,-5 2 12-16,-2-3-3 15,-7-1-5-15,-3-1-2 16,0 2-2-16,-5 0-6 15,-20 0 5-15,-6 0-13 16,-4 4 10-16,-5 5-2 0,-5 7-25 16,3 0 3-16,3 0-2 15,10 2-29-15,8 13-7 16,9 2-31-16,12-5-34 16,0-5-140-16</inkml:trace>
  <inkml:trace contextRef="#ctx0" brushRef="#br0" timeOffset="195120.17">22877 7578 262 0,'0'0'58'0,"0"0"45"16,0 0-26-16,0 0 6 15,0 0-34-15,0 0 25 16,40 79-20-16,-22-56 26 16,-2 3-27-16,-1 3 7 15,1-3-21-15,-1 1-1 16,1 1-17-16,-3 2 8 15,1 2-8-15,3 1 0 16,-4 1-10-16,1 0-2 16,-3 2-3-16,1 0 3 15,-1 2-8-15,-3 0 5 16,0-2-6-16,-4 2 1 16,-1-1 1-16,3-1 0 0,0 0-1 15,-4 0 3 1,3 4 0-16,-2 0 1 0,1-1-2 15,0 2 1-15,3-4-4 16,-4-4 3-16,5 4-2 16,-6-5 2-16,1-1-3 15,-1 1 1-15,-2 0 3 16,0-2-3-16,0 5 1 16,0-3 6-16,0 0-6 15,-2 0 5-15,-3 2 0 16,3 2-3-16,-4 0 0 15,5 0-2-15,-1-1-2 0,-2-2 2 16,4 1-1-16,-5 1 0 16,1-3-1-16,-1-2 3 15,-2 0-1-15,1 0 2 16,-1 2-2-16,-3-1 0 16,2 1-2-1,-3-3 2-15,3 2-1 0,-2-5-1 16,1-1 1-16,1-2-1 15,0 1 1-15,-3-4-1 16,5 0 1-16,-5 0 2 16,4 1-2-16,0-1 1 15,-1-1 1-15,-2 3-1 0,1-4-1 16,0 0 2 0,-2-2-3-16,2 0 3 0,1-2 1 15,-1 0-1-15,0-1-2 16,2-1 3-16,0-2-2 15,3-5 1-15,2 4-1 16,0-4 1-16,2-3-1 16,0 0-2-16,0-2-1 15,0 0 1-15,0 0 2 16,0 0-2-16,0 0-11 16,0 0-12-16,0 0-27 15,0 0-75-15,-5 0-296 16</inkml:trace>
  <inkml:trace contextRef="#ctx0" brushRef="#br0" timeOffset="199681.97">13789 10471 397 0,'0'0'30'16,"0"0"62"-16,0 0-45 0,0 111-18 15,0-75 20-15,0 1-11 16,0 4-16-16,0 1 6 16,0 0-2-16,0 4-12 15,0 0 5-15,0-1 2 16,0-2-5-16,0 1-7 16,0 1 0-16,0-4-3 0,5-2-4 15,-1-5 1-15,0-6 0 16,0-2-2-16,4-4 1 15,-4-6 1-15,0-4 3 16,-2-4-3-16,1-2 5 16,-1-3 2-16,0-3-5 15,0 0-3-15,2 0-1 16,8 0 1-16,1 0 38 16,5 0 0-16,0-5-22 15,2-5-13-15,-3 1-3 16,-1 0-1-16,0-3 2 15,-3-1-3-15,0 1-3 16,-1-5-39-16,-5 2-56 16,-5 1-57-16,-2 3-52 0</inkml:trace>
  <inkml:trace contextRef="#ctx0" brushRef="#br0" timeOffset="199948.27">13662 11041 427 0,'0'0'201'0,"0"0"-135"15,0 0 27-15,0 0-86 16,0 0 15-16,0 0 4 15,82-48-16-15,-55 48-3 0,-4 0-5 16,1 0-2-16,-5 0-4 16,0 0-66-16,-4 0-89 15,-1 0-283-15</inkml:trace>
  <inkml:trace contextRef="#ctx0" brushRef="#br0" timeOffset="200373.47">14562 11029 501 0,'0'0'131'0,"0"0"-14"0,0 0-21 16,0 0-71-16,0 0 51 15,0 0-41-15,74 0-14 16,-59 0-9-16,1 0-6 16,-1 0-1-16,-1 0-5 15,-3 0 0-15,-4 0 0 16,-3 0 0-16,0 0-13 16,-1 0-75-16,-3 0-102 15,0 0-17-15,0 0-221 16</inkml:trace>
  <inkml:trace contextRef="#ctx0" brushRef="#br0" timeOffset="200589.89">14522 11226 590 0,'0'0'66'0,"0"0"63"0,0 0-85 16,0 0-42-16,0 0 55 15,0 0 1-15,44 0-34 16,-28 0-12-16,-3 0-10 16,0 0-2-16,-4 0-2 15,1 0-14-15,-1 0-91 16,-2 0-108-16,-1 0-335 16</inkml:trace>
  <inkml:trace contextRef="#ctx0" brushRef="#br0" timeOffset="203095.37">15197 10325 442 0,'0'0'49'15,"0"0"2"-15,0 102 13 16,3-53-17-16,3 2 10 16,2 9-12-16,-4 3 2 15,0 1-18-15,-2 0-4 0,0-3-15 16,-2-10-5-16,0-6-2 15,0-8 1-15,0-6-2 16,0-9-1-16,-4-8-1 16,2-6 1-16,0-4 0 15,2-4 0-15,0 0 3 16,0 0-3-16,0 0 1 16,0 0-2-16,0 0-3 15,0 0-22-15,4 0 16 16,13 0 9-16,2 0 28 15,3 0-21-15,-1 0-4 16,-2 0-2-16,-1 0 3 16,-3 0-4-16,-1 0-1 15,-3 0-9-15,-2 0-74 0,2 0-87 16,-2 0-39 0,-2 0-211-16</inkml:trace>
  <inkml:trace contextRef="#ctx0" brushRef="#br0" timeOffset="203545.16">15471 10904 394 0,'0'0'105'0,"0"0"-34"15,0 0-45-15,0 0-7 16,0 0 1-16,0 0-6 0,73-4 1 16,-63 25 7-1,-3 1-15-15,-3 2 31 0,-2-1-16 16,-2 2 0-16,0-3-3 15,0-2-5-15,0-4 4 16,0-6-9-16,0-6-2 16,0-4-6-16,0 0-1 15,0 0 0-15,2-2 3 16,8-19 10-16,1-2 5 16,5-7-14-16,1-2-1 15,4-1-3-15,-2 4 2 16,4 2 1-16,-3 9-3 15,0 6-5-15,-2 6 5 16,-2 6-2-16,-4 0-5 16,3 2 7-16,0 13 2 0,-5 4 9 15,2 3-8-15,-4-2 18 16,-3 1 13-16,2-3-17 16,-5-3-5-16,-2-2-4 15,0-4-6-15,0-4-1 16,0-3-1-16,0 0-4 15,0-2-35-15,0 0-87 16,0-2-83-16,0-19-293 16</inkml:trace>
  <inkml:trace contextRef="#ctx0" brushRef="#br0" timeOffset="204340.12">16417 9965 126 0,'0'0'112'0,"0"0"-35"16,0 0-3-16,0 0-14 15,0 0 5-15,0 0-18 16,-49 63 1-16,31-41 20 16,1 6-12-16,-4 7 6 15,-3 2-11-15,-1 7-8 16,0 1-8-16,-1 5-2 15,4 0-1-15,-3 4-14 16,5 2 6-16,2 2-4 16,7 3-12-16,6 2 6 0,3 2-3 15,2-1-4 1,0 4 1-16,0-4-3 0,14-1 3 16,-1-5-4-16,3-4-2 15,-1-2-1-15,1-6 0 16,-1-2 2-16,-1-7-1 15,-2-6-2-15,0-4 0 16,-5-10 0-16,-2-5 0 16,-1-6 0-16,-2-2-3 15,0-4 2-15,1 0-42 16,-3 0-55-16,4-18-157 16</inkml:trace>
  <inkml:trace contextRef="#ctx0" brushRef="#br0" timeOffset="204880.67">16425 10268 415 0,'0'0'86'15,"0"0"-53"-15,0 0 57 16,0 0-66-16,0 0 27 16,0 0-13-16,97 63-19 15,-76-47 5-15,0 4 9 0,-3 4 0 16,-7 3 1-16,-2 4-4 15,-6 5-14-15,-3 3-3 16,0 1 0-16,0 4-4 16,0 2-6-16,0-4 1 15,-6-3-4-15,0-7 0 16,4-9-1-16,2-6-6 16,0-6-41-16,0-7-85 15,0-4 23-15,0 0-50 16,0-3-251-16</inkml:trace>
  <inkml:trace contextRef="#ctx0" brushRef="#br0" timeOffset="205084.65">16504 10606 419 0,'0'0'169'16,"0"0"-146"-16,0 0 2 15,0 0-8-15,0 0 4 16,0 0-1-16,91-5-11 16,-66 1-6-16,-5 1-3 15,0 1 0-15,-2-3-65 16,-5 1-140-16</inkml:trace>
  <inkml:trace contextRef="#ctx0" brushRef="#br0" timeOffset="205278.15">16863 10640 688 0,'0'0'49'0,"0"0"-18"15,0 0 44-15,0 0-46 16,0 0-27-16,0 0-2 15,73 49-95-15,-64-49-124 16</inkml:trace>
  <inkml:trace contextRef="#ctx0" brushRef="#br0" timeOffset="205930.26">17124 10302 501 0,'0'0'121'15,"0"0"-61"-15,0 0-2 0,0 0-48 16,0 0 2-16,0 0 9 15,100-17-18-15,-83 23 6 16,-3 12-9-16,-7 1 0 16,-7 4 5-16,0-2 7 15,0 2 3-15,-15-3-15 16,-6 0 1-16,1-2-2 16,2-6-17-16,2-4-7 15,6-5 8-15,3-3 6 16,2 0 9-16,5 0-5 15,0 0-9-15,0-5-21 16,0-2 27-16,3 0 1 16,10 1 8-16,2 4 0 0,3 2-1 15,0 0 1-15,-2 0-4 16,-1 4 2-16,-1 12 1 16,-4 4-5-16,0 1 7 15,-4-2 6-15,-1 2-1 16,-5-2 2-16,0 2 9 15,0-3 4-15,0 0-1 16,0-2-3-16,-7-1-1 16,-7-3 7-16,-1-1-6 15,-3-2-5-15,3-2 2 16,-3-3 2-16,0-3-6 16,5-1 1-16,4 0-6 0,1 0 0 15,5 0-4 1,3 0-4-16,0 0-10 15,0-7-10-15,0 2-23 0,0-4-1 16,2 1-55-16,13-2-4 16,-1 0-145-16</inkml:trace>
  <inkml:trace contextRef="#ctx0" brushRef="#br0" timeOffset="206347.14">17427 10261 503 0,'0'0'136'0,"0"0"-80"16,0 0-1-16,0 0 19 15,0 0-16-15,0 0-20 16,0 120-10-16,0-92 5 16,-3-5-9-16,3-2-16 15,0-7-3-15,0-5-3 16,0-6-2-16,0-1-3 16,5-2 3-16,6 0 9 15,2 0-7-15,3 0 29 0,-3 0-29 16,1-5 1-16,-3 2-2 15,-3 1-1-15,2 0-4 16,-1 0 3-16,-1 0-9 16,-1 2-60-16,2 0 1 15,-2-1-29-15,-1-4-9 16,2-1-38-16,-4-3-101 16</inkml:trace>
  <inkml:trace contextRef="#ctx0" brushRef="#br0" timeOffset="206626.91">17667 10233 512 0,'0'0'65'0,"0"0"-5"15,0 0 13-15,0 0-25 16,-13 127 13-16,11-82-3 15,-2-1-4-15,-5 4-10 16,-1 3-10-16,2-3-16 16,-3-4-11-16,3-8-4 15,2-11-2-15,4-8 0 16,2-9-1-16,0-6-6 16,0-2-21-16,0 0-47 0,2-8-46 15,12-14-32 1,3-8-158-16</inkml:trace>
  <inkml:trace contextRef="#ctx0" brushRef="#br0" timeOffset="207195.45">18007 10224 512 0,'0'0'36'0,"0"0"53"16,0 0-46-16,0 0 0 15,0 0 10-15,0 0 10 0,-92 129-9 16,76-101-16-16,3 2 0 16,-1 0-12-16,8-2-7 15,2 2-3-15,1-2-6 16,3 0 3-16,0-3-6 15,0-4 0-15,18-3-1 16,4-1-3-16,5-5-3 16,0-5 3-16,0-2 2 15,-3-5-2-15,-4 0 8 16,-3 0-7-16,-1 0-4 16,-4 0 9-16,-1-8-6 15,0-4 2-15,-4-2 2 0,-1-2-3 16,-3 0-2-16,1 0-2 15,-2 2 1-15,-2 0-1 16,0-1-4-16,0 2-2 16,-4 1-4-16,-9 1 3 15,-2 2-8-15,1 7 8 16,-4-1 6-16,-5 3-4 16,1 0-6-16,-2 0 6 15,-1 12 1-15,2 4 2 16,1 5 2-16,2 2-3 15,4 3 0-15,6 5-3 16,1-3-12-16,5-1-52 16,4-4-38-16,0-5-22 0,0-8-82 15,17-10-294-15</inkml:trace>
  <inkml:trace contextRef="#ctx0" brushRef="#br0" timeOffset="207495.65">18325 10615 624 0,'0'0'72'15,"0"0"48"-15,0 0-67 16,0 0-36-16,-36 125 7 16,26-95-13-16,-2-4-6 15,1-3-4-15,-1-3-1 16,4-8-2-16,3-7-51 16,5-5-48-16,0 0-25 15,0-12-145-15</inkml:trace>
  <inkml:trace contextRef="#ctx0" brushRef="#br0" timeOffset="208030.69">18746 10208 197 0,'0'0'370'0,"0"0"-336"0,0 0 67 16,0 0-71-16,0 0 1 15,0 0 32-15,-72 91-9 16,59-62-4-16,0 3 0 0,2 1-20 16,2 1-8-1,3-2 4-15,6 2-12 0,0-2 3 16,0-4-7-16,6-1-5 15,17-8-2-15,3-4-3 16,4-7-5-16,-1-4 5 16,2-4 18-16,-2 0-18 15,-2 0 5-15,-4-8 2 16,-5-6-5-16,-2-3-2 16,-7 3 4-16,-2-2 5 15,-3 2-5-15,-4 0-3 16,0 2-1-16,0-2 0 15,0 0-8-15,-9 1 2 16,-8-2-3-16,-1 3-11 16,-9 0 12-16,2 5 4 0,-1 7-5 15,1 0 4-15,0 2-4 16,6 21 6-16,0 1-1 16,3 4 1-16,10 2-4 15,6-2-7-15,0 1-35 16,0-8-62-16,12-7-20 15,12-7-40-15,2-7-76 16</inkml:trace>
  <inkml:trace contextRef="#ctx0" brushRef="#br0" timeOffset="208472.04">19179 10261 538 0,'0'0'110'0,"0"0"-6"16,0 0-63-16,0 0-34 16,0 0 48-16,0 0-29 15,-32 72 23-15,26-52-15 16,2-1 5-16,4-5-15 15,-3 1-6-15,3-3-9 16,0-4 1-16,0-2-3 16,0-3-3-16,3 2 0 15,5-3-1-15,1 0-2 0,2-2 13 16,-2 0-14 0,0 0 0-16,3 0 17 0,-2 0-14 15,4 0-3-15,-3 0 2 16,-2 0-2-16,0 0 0 15,-2 0 0-15,1 0-14 16,-1 0-3-16,-2 0-9 16,2 0-42-16,-3-2 6 15,2-5-28-15,3 0-23 16,1-3-8-16,-2-4-61 0,1 0-159 16</inkml:trace>
  <inkml:trace contextRef="#ctx0" brushRef="#br0" timeOffset="208752.81">19390 10203 409 0,'0'0'99'0,"0"0"10"16,0 0-81-16,0 0 4 15,0 0 47-15,0 0-24 16,-24 108 5-16,19-70 16 15,3 2-25-15,-1 1 1 16,2-4-17-16,1-2-9 16,0-6-11-16,0-3-4 0,0-5-9 15,0-5-1-15,0-6-1 16,0-3 0-16,0-4-15 16,0-2-66-16,0-1-92 15,0 0-78-15</inkml:trace>
  <inkml:trace contextRef="#ctx0" brushRef="#br0" timeOffset="209986.03">16372 11021 22 0,'0'0'229'16,"0"0"-225"-16,0 0 42 15,0 0 22-15,0 0 17 16,0 0 0-16,40 0-41 16,-19 0 14-16,3 0 8 15,4 0-12-15,11 0-2 16,2 0-8-16,7 0-11 16,1-3-4-16,0 0-17 15,-5 1 6-15,1 0 0 16,-1-1-4-16,-1 3-1 15,-1-4-2-15,1 3 1 16,1-1 2-16,2-2-6 16,-2 0 4-16,-3 1 6 0,5-1-14 15,-6 3 1-15,3-1-3 16,-4 0-1-16,1 0 1 16,1-2 2-16,-3 1 0 15,1-1-4-15,-4 0 7 16,-1-2-5-16,0 3-1 15,-2-2 1-15,-4 3-1 16,-1 0 2-16,-1 2 1 16,1 0-3-16,5-2 0 15,-1 1 1-15,6-3 3 16,9-3 1-16,0 0-1 16,3-4-5-16,1 3 1 0,-4-1-1 15,-5 0 2 1,-6 3-2-16,-6 1 0 0,-2 2-2 15,-3 1 2-15,-2 1 1 16,3-2-1-16,0 0 2 16,6 2-1-16,2-3 1 15,4 2-1-15,3-5 0 16,6 2 1-16,-2-2 0 16,3 0-2-16,-3 1 1 15,-1 2-2-15,-1 0 2 16,-7 0 0-16,4 0-1 15,-3-1 0-15,-1 0 1 16,3-2 0-16,5 2 1 16,3-3-1-16,4 0 1 15,2 3-1-15,4-4 2 0,0 3 1 16,0 1-4-16,2-4 8 16,-4 3-4-16,-1-2 0 15,0-1 2-15,1 4 1 16,0-4-4-16,-4 4 2 15,1 1 2-15,-3-2-6 16,-8 0 7-16,-9 2-8 16,-9 0-1-16,-10 1 0 15,-6 3 2-15,-6 0-2 16,0 0 0-16,0 0-19 0,-15 0-73 16,-26 0-121-1,-16 0-75-15</inkml:trace>
  <inkml:trace contextRef="#ctx0" brushRef="#br0" timeOffset="210855.31">17158 11203 103 0,'0'0'399'15,"0"0"-377"-15,0 0 104 16,0 0-88-16,141-46-8 16,-112 42-7-16,-6 2-16 15,-7 2-6-15,-5 0 0 16,-5 0-1-16,-4 0-6 15,-2 0-9-15,0 0-58 0,0 0-7 16,0 0 33-16,-15 0-63 16,-5 0 23-16,-7 4 18 15,0 2 69-15,-3 1 29 16,2 0 18-16,4 5 49 16,2-2-36-1,6 2-3-15,5 0-1 0,3 2-22 16,8-3-13-16,0-2-9 15,0-1-5-15,8-4-5 16,14-2-1-16,0-2 40 16,7 0-17-16,-1 0-1 15,2 0-5-15,-3 0-11 16,-4 0-1-16,-3 0-6 16,-7 4 1-16,-2 4-1 15,-6 3 1-15,-2 1 1 0,-3-1 36 16,0 4-5-16,-3 1 7 15,-17-1-6-15,-3 0-20 16,-2-3-4-16,4 0-3 16,0-7-7-16,7-3-1 15,4-2-2-15,6 0-24 16,4 0-26-16,0-7-78 16,9-15-86-16,21-5-222 15</inkml:trace>
  <inkml:trace contextRef="#ctx0" brushRef="#br0" timeOffset="211238.29">17612 11253 492 0,'0'0'55'16,"0"0"63"-16,0 0-59 15,0 0-27-15,0 0 30 16,0 0-1-16,69 68-35 15,-47-66 20-15,2-2-13 16,3 0-15-16,-2 0-2 16,2 0 1-16,-5-12-7 15,-2 1-7-15,0-5 8 16,-4-1-6-16,-3 1 3 16,-7 0-2-16,-6 0-5 0,0 0-1 15,0 2 0 1,-23-2-12-16,-2 2 2 0,-6 3-6 15,-6 8 4-15,4 3-7 16,0 0-4-16,4 2 9 16,4 14 8-16,6 1-9 15,5 0-11-15,7 1-35 16,7 0 5-16,0-4-8 16,0 0-51-16,21-6-75 15,8-8-140-15</inkml:trace>
  <inkml:trace contextRef="#ctx0" brushRef="#br0" timeOffset="211611.15">18078 11240 37 0,'0'0'185'16,"0"0"-20"-16,0 0-26 16,0 0-43-16,0 0-1 15,0 0-31-15,23 33 11 16,-9-27-25-16,2 0-26 15,-1-2-1-15,4-1-4 16,1-3-7-16,2 0 19 16,2 0-11-16,-1-11-5 15,-1-1-8-15,-4-2 4 16,-11-1-8-16,0 1 2 16,-7 2-1-16,0-2 0 0,0-1-4 15,-10 3-6-15,-12 2-2 16,-2 0 8-16,-6 4-20 15,2 4-13-15,-3 2 8 16,1 0-19-16,4 6 24 16,3 11-18-16,8 0-8 15,5 1 0-15,6 0-4 16,4 0-28-16,0-2-12 16,7-4-41-16,15-4-123 15</inkml:trace>
  <inkml:trace contextRef="#ctx0" brushRef="#br0" timeOffset="211974.15">18590 11229 460 0,'0'0'33'0,"0"0"80"15,0 0-69-15,0 0-9 16,0 0 21-16,0 0-18 15,63 32 11-15,-50-24 5 16,3-2-10-16,4-2-16 16,1-4 9-16,9 0-19 15,0 0 20-15,2-12-12 16,-7-2-20-16,-7-1-2 16,-9-2-1-16,-7 1 4 15,-2 2-6-15,0 0-1 16,-15 2 2-16,-12 2 0 0,-10 2 3 15,-5 4-5-15,-2 4-14 16,-1 0-6-16,8 5 7 16,5 15 2-16,10-3-5 15,11 3-46-15,11-2-14 16,0-2-75-16,6-6-61 16,24-8-244-16</inkml:trace>
  <inkml:trace contextRef="#ctx0" brushRef="#br0" timeOffset="212686.24">19895 9872 375 0,'0'0'58'0,"0"0"81"16,0 0-87-16,60 108 17 0,-29-64 0 15,-2 14-18-15,2 12 41 16,-4 11-38-16,-5 7-9 16,-4 0-14-16,-7 2-8 15,-4 3 4-15,-5-5 7 16,-2-4 2-16,0 0-7 15,0-7-7-15,0-5-7 16,0-8-12-16,0-8 0 16,0-8 0-16,0-10 1 15,0-8 0-15,0-6-4 16,0-8 4-16,0-5 1 16,0-8-5-16,0-1 4 0,0-2-4 15,0 0 2 1,0 0-2-16,0 0 0 0,0 0-1 15,0 3-13-15,0-2-13 16,0 2-29-16,0 2-73 16,0 1-148-16,-2 1-119 15</inkml:trace>
  <inkml:trace contextRef="#ctx0" brushRef="#br0" timeOffset="-214530.49">14930 11814 392 0,'0'0'149'16,"0"0"-75"-16,0 0 67 15,0 0-45-15,0 0-22 16,0 0-15-16,-18 0-37 15,18 0-11-15,0 0-4 16,13 0-4-16,14 0 14 16,7 0-5-16,3 0-5 15,8 0-1-15,2 0 4 16,0 0-1-16,5 0-2 16,-2 0-4-16,0 0-2 0,1 3 1 15,-6 1 0-15,6-2-1 16,-5 1 0-16,1 0-1 15,2-1 0-15,-1 0 0 16,5-1 0-16,-7 2 6 16,1-1-6-16,-3-1 0 15,-3 5 1-15,1-3-1 16,-2-1 0-16,1-2 1 16,-4 0-1-16,1 0 0 15,-2 0 0-15,0 0 0 16,2 0 0-16,-4 0 1 15,5-5-1-15,2-4 1 0,1-2-1 16,2 4-1-16,5-1 0 16,1 2 2-16,-4-1-1 15,1 6 3-15,-4-3-3 16,1 0 1-16,-4 0-1 16,-3-1 1-16,-1 1-1 15,-3 3 1-15,4-1-1 16,-4-3 0-16,3 4 0 15,4-3 0-15,3 2 2 16,0-1-2-16,5 1 2 16,0-1 0-16,0 1-2 15,0-5 1-15,1 3 0 16,1-1-1-16,0-4 1 16,-2 5-1-16,-4 3 0 0,-3 1 1 15,-6 0-2-15,1 0 2 16,-1 0-1-16,3 0 0 15,3-3 2-15,2 2-2 16,8-4 1-16,8 1-1 16,2 1 0-16,-1 1 0 15,-2-3 1-15,0 5-1 16,-8-2-1-16,0 2-1 16,-5 0 2-16,1 0 0 15,-2 0 0-15,4 0 0 16,1 0 0-16,-1 0 0 15,4 0 0-15,0 0 0 16,0 0 0-16,2 0 0 0,0 0 0 16,-4 0 0-16,2 0 1 15,-5 0 1-15,0 0-2 16,0 0 0-16,-1 0 0 16,0-2 1-16,5 1-1 15,-2-3 0-15,6 1 2 16,1-1 0-16,0 1 1 15,2-3-1-15,-2 4 0 16,4-1 1-16,5-1-1 16,1 2-2-16,1 2 1 15,4-2 1-15,-1 2-1 16,-1-1 0-16,-1-4-1 16,-2 3 0-16,2-3 3 15,2-2-3-15,-2 2 10 16,-3-2 0-16,-9 1-1 0,-10 2-6 15,-7 0 0-15,-12 3 1 16,-10-2-3-16,-5 1 1 16,-10 2-2-16,-2 0 0 15,0 0-9-15,-8 0-55 16,-27 0-107-16,-16 2-255 16</inkml:trace>
  <inkml:trace contextRef="#ctx0" brushRef="#br0" timeOffset="-213855.3">16171 12397 638 0,'0'0'86'16,"0"0"-80"-16,0 0 81 15,-22 114-35-15,15-64-5 16,1-1-16-16,0 4-6 16,-6-2 12-16,1-2-7 15,2-5-17-15,3-5-6 16,6-9-5-16,0-9 2 15,0-6-4-15,8-5-5 16,10-7-5-16,2-3 10 16,5 0 20-16,4 0-2 15,-2 0-6-15,2 0 2 16,-3-5-13-16,-6-3 0 16,0 1-1-16,-4 2-2 15,0-2-1-15,-6 2-54 16,-1 0-73-16,0-2-112 0,-2-5-125 15</inkml:trace>
  <inkml:trace contextRef="#ctx0" brushRef="#br0" timeOffset="-213449.38">16510 12738 519 0,'0'0'106'15,"0"0"-21"-15,0 0-19 16,0 0-29-16,0 0 32 15,0 0-44-15,74 37-6 0,-67-15-13 16,-3-3 24-16,-2 0-26 16,-2-4 3-16,0-6-6 15,0-3 0-15,2-4-1 16,3-2-9-16,2 0-9 16,4 0 5-16,7-16 13 15,2-5 11-15,4-4-11 16,1 1-18-16,0 1 11 15,2 3 1-15,-6 5 6 16,2 6 3-16,-5 4-3 16,-1 5 0-16,-1 0 2 15,-1 0 6-15,1 10 6 16,-3 4-2-16,-1 2 2 0,-5 2-8 16,-3-1 27-1,-2 0-24-15,-2 0 0 0,0-5-9 16,0-3 9-16,0-1-6 15,0-1-6-15,0-6-57 16,0-1-141-16,0 0-10 16</inkml:trace>
  <inkml:trace contextRef="#ctx0" brushRef="#br0" timeOffset="-213124.3">17330 12302 242 0,'0'0'368'0,"0"0"-348"16,0 0 57-16,0 0-31 15,0 0 32-15,-48 112 1 16,42-69-27-16,0 3-16 15,6 3 10-15,0 4-5 16,0-4-17-16,0-8-4 16,6-5-11-16,6-6 0 15,5-7 1-15,0-8-10 16,-1-3-3-16,1-4 2 16,4-4-25-16,1-4-70 0,-2 0-113 15,2 0-204 1</inkml:trace>
  <inkml:trace contextRef="#ctx0" brushRef="#br0" timeOffset="-212812.94">17659 12673 474 0,'0'0'260'0,"0"0"-244"16,0 0 86-16,0 0-66 15,53-102-24-15,-44 81 3 0,-3 4 1 16,-1 0 10-16,-2 9 7 16,-3 3-6-16,0 5-3 15,0 0 3-15,0 0-27 16,0 0-7-16,0 3 7 16,0 16 14-1,0 8 2-15,-5 4-5 0,0 3-6 16,1 3 0-16,-1-2-5 15,5-3 0-15,0-2-1 16,0-8-21-16,0-6-97 16,3-8-97-16,13-8-14 15</inkml:trace>
  <inkml:trace contextRef="#ctx0" brushRef="#br0" timeOffset="-212614.47">17984 12729 355 0,'0'0'191'0,"0"0"-29"16,0 0-17-16,0 0-66 16,-14 106-15-16,8-83-16 15,1-3-33-15,3-7-5 16,0 0-9-16,2-8-1 16,0-5-8-16,0 0-73 15,0 0-88-15,15-12-50 16,8-11-113-16</inkml:trace>
  <inkml:trace contextRef="#ctx0" brushRef="#br0" timeOffset="-212255.43">18225 12613 360 0,'0'0'198'0,"0"0"-160"16,0 0 60-16,0 0-55 15,0 0 20-15,0 0 3 16,-12 116-19-16,28-99 0 16,2-10-13-16,2-1-11 15,5-4-19-15,-1-2 18 16,2 0 1-16,4-6-21 16,3-10 19-16,-6-2-16 0,-5-3 2 15,-8 4-3 1,-10 2 3-16,-4-4-6 0,0 1-1 15,-6 2-18-15,-18-3 1 16,0 7 5-16,-5 3-13 16,0 5 0-16,3 4-6 15,2 0-4-15,6 4-4 16,2 10-28-16,3 2 16 16,8 0-20-16,5-4-58 15,0-6-147-15</inkml:trace>
  <inkml:trace contextRef="#ctx0" brushRef="#br0" timeOffset="-211665.01">18682 12441 439 0,'0'0'87'15,"0"0"-9"-15,0 0-22 16,0 0-23-16,41 102-5 16,-16-74-3-16,1 2 62 15,2-2-21-15,-7 0-35 16,-6 0-25-16,-5-1-1 16,-7-8 4-16,-3-1-3 0,0-2-1 15,-7-4 8-15,-10-2 4 16,-3-4-15-16,-1-6 0 15,4 0 0-15,1 0-2 16,3 0-4-16,1-12-5 16,3-6-8-16,5-4-23 15,0 0 12-15,4 3 26 16,0-1 2-16,0 5 0 16,8 1 8-16,6 0 4 15,4 4 0-15,2-4 1 16,-1 4 1-16,4 0 1 15,-3-2 0-15,-5 0 2 16,4 0 0-16,-6-2 0 0,3 0-6 16,-3 0 1-16,1-2 1 15,-4 0-3-15,-1 4 8 16,-2-1-8-16,-7 5-4 16,0 2-5-16,0 1-1 15,-9 0-11-15,-13 3 5 16,-5 2-10-16,-2 0 16 15,-2 0-13-15,2 11-5 16,1 4 15-16,9 2-16 16,6-3-40-16,9-4-36 15,4-3-44-15,0-7-21 16,13 0-244-16</inkml:trace>
  <inkml:trace contextRef="#ctx0" brushRef="#br0" timeOffset="-211216.63">19103 12143 249 0,'0'0'116'15,"0"0"18"-15,0 0-12 16,78 150-37-16,-49-97 36 0,0 7 10 16,-3 1-80-16,-7 1-12 15,-11-7 3-15,-8 0-16 16,0-5 10-16,-10-4-7 16,-16-4 5-16,0-8-6 15,1-6-6-15,5-8-7 16,5-5-3-16,8-10-6 15,-1-3 0-15,8-2-1 16,0 2 4-16,0-2-2 16,0 3-2-16,0-3-3 15,0 0 0-15,0 0-2 16,0 0-1-16,0 0-1 16,0 0-1-16,0 0-6 15,0 2-6-15,0-2-9 0,0 2-24 16,0-1-64-16,0 1-203 15,0 9-219-15</inkml:trace>
  <inkml:trace contextRef="#ctx0" brushRef="#br0" timeOffset="-210164.44">13912 14304 730 0,'0'0'37'0,"0"0"20"16,0 0-21-16,0 0-23 16,0 111 30-16,0-68-14 15,0-4-5-15,0 7 21 16,0-2-8-16,0 2-16 15,0 0-2-15,0-3-6 16,0 1 3-16,0-3-10 0,6-9 2 16,0-2-5-16,3-11 2 15,1 2-2-15,1-14-1 16,-3 0-2-16,2-3-2 16,-4-2 2-16,3-2 0 15,3 0 10-15,-2 0-10 16,5 0 10-16,4-2-6 15,-1-9-3-15,-4-1 0 16,5 3-2-16,-6 1-1 16,-1-4-24-16,-3 6-54 15,-7-6-31-15,-2 6-78 16,0-2-41-16</inkml:trace>
  <inkml:trace contextRef="#ctx0" brushRef="#br0" timeOffset="-209939.03">13842 14766 622 0,'0'0'111'16,"0"0"-104"-16,0 0 24 15,0 0 14-15,0 0 14 16,0 0-33-16,130-24-22 15,-99 16 1-15,0 0-5 0,-2-1-4 16,0 0-86 0,2-5-70-16,-2 0-76 0</inkml:trace>
  <inkml:trace contextRef="#ctx0" brushRef="#br0" timeOffset="-209660.26">14691 14592 391 0,'0'0'153'16,"0"0"-59"-16,0 0 80 15,123-37-68-15,-91 25-34 0,-4 5-14 16,-1 0-32-16,-7 2-14 15,-2 5-4-15,-8 0-8 16,2 0 1-16,-2 0-2 16,-4 0-5-16,-4 0-53 15,-2 0-89-15,0 0-95 16,0 0-45-16</inkml:trace>
  <inkml:trace contextRef="#ctx0" brushRef="#br0" timeOffset="-209422.9">14780 14766 499 0,'0'0'171'0,"0"0"-115"0,0 0 137 16,0 0-98-16,0 0-28 16,141-17-16-16,-113 10-26 15,0 2-9-15,-9 2-4 16,-3 1-8-16,-7 2-2 15,-5 0-1-15,0-2 0 16,-2 2-1-16,-2 0-1 16,0 0-17-16,0 0-55 15,0 0-116-15,0 0-194 16</inkml:trace>
  <inkml:trace contextRef="#ctx0" brushRef="#br0" timeOffset="-180583.53">15367 14415 415 0,'0'0'137'0,"0"0"-2"16,0 0-1-16,0 0-44 15,0 0-11-15,0 0-11 16,0 0-14-16,5-10-6 16,-5 10-10-16,2 0-7 15,0 0-12-15,2 0-3 16,3 0-5-16,4-1 6 15,1 1-10-15,5-4 0 16,3-1-7-16,2 1 4 0,0 1-2 16,4-2-2-1,-7-1 0-15,1 3 0 0,-7-2 0 16,-5 1 0-16,-2 3-2 16,-6 1-4-16,0 0-2 15,0-2-7-15,0 2-6 16,0-3-14-16,0 3-44 15,-2 0-83-15,-12 0-96 16,1 0-42-16</inkml:trace>
  <inkml:trace contextRef="#ctx0" brushRef="#br0" timeOffset="-180447.29">15367 14415 324 0</inkml:trace>
  <inkml:trace contextRef="#ctx0" brushRef="#br0" timeOffset="-179932.66">15367 14415 324 0,'-7'8'151'0,"5"-6"-102"0,-1-2 78 0,3 0-68 16,-2 2-1-16,2-2 24 16,0 3-25-16,-3 3 5 15,2-1-11-15,-3 9-9 16,2 7-7-16,-1-2-3 15,1 8-6-15,-2 3-9 16,4-4-4-16,-4 0-6 16,4 3 0-16,0-10-3 0,0-3-1 15,0-4 0-15,0-10-3 16,0 0 0-16,0-2-2 16,0 0-3-16,0 0 5 15,0 0 0-15,0 0 5 16,6-4 12-16,3-8-12 15,-1 0 1-15,4 1-4 16,-1 4 0-16,2 2-1 16,-1-4 0-16,3 5-1 15,-1 0-1-15,3 4 1 16,1 0 0-16,0 0 0 16,0 0-1-16,-2 8 1 0,-2 6 0 15,3 6 0 1,-6 1 0-16,-3 4 0 15,0 1 0-15,-8-2 5 0,0 5-3 16,0-1 4-16,0-5 0 16,-14 1 1-16,-7 5 0 15,2-7-2-15,-8-4-4 16,-2-6 2-16,2-6 6 16,-4-6-6-16,4 0 5 15,2 0-7-15,8-12 4 16,3 2-5-16,6-2 2 15,2 2-2-15,5 4-3 16,1-1-5-16,0 6-18 0,0-7-18 16,1 4-101-1,11 1-263-15</inkml:trace>
  <inkml:trace contextRef="#ctx0" brushRef="#br0" timeOffset="-178536.89">16271 14870 518 0,'0'0'52'0,"0"0"58"16,0 0-15-16,0 0-42 16,0 0-3-16,0 0-13 15,113 31-1-15,-95-41 5 16,-6-11-4-16,-2-3-16 16,-6-1 7-16,-1-6-10 15,-3 7-11-15,0-3 2 16,0 2-3-16,-14 5-3 15,-6 2 1-15,-3 4-2 16,-3 4-4-16,1 8 0 16,0 2-1-16,1 0 2 0,4 12-4 15,6 17-5 1,6 6 7-16,3 5 3 0,5 5-1 16,0-3 1-16,0-3-1 15,5-4 1-15,15-9-2 16,-1-8 0-16,4-10 0 15,0-5-1-15,-3-3 0 16,-1 0 3-16,2-20 0 16,-6-3 1-16,-1-5-1 15,-6 4 2-15,-3-2 2 16,-3 11-3-16,-2-1 7 16,0 11 1-16,0 5 1 15,0 0-4-15,0 0 3 16,0 0-7-16,3 4 2 0,1 18-3 15,5-1 1-15,0 4-2 16,-3 1 3-16,4-4-3 16,-4-5-4-16,1-4-41 15,-1-9-36-15,2-4-120 16,0 0-88-16</inkml:trace>
  <inkml:trace contextRef="#ctx0" brushRef="#br0" timeOffset="-178116.02">16605 14779 384 0,'0'0'145'15,"0"0"-99"-15,0 0 67 0,0 0-55 16,50 130-17-16,-40-100 7 16,-2 4-32-16,-1-4 15 15,-7-6-1-15,2-4-18 16,-2-10-3-16,0-1 1 15,0-9-2-15,0 0-7 16,0-5 3-16,0-25 13 16,2-8-15-16,3-5 2 15,-1-3-1-15,6 7-2 16,-2 3 1-16,3 5-1 16,1 12 5-16,3 6 3 15,-1 8 0-15,1 5 10 0,1 0 19 16,-4 0-27-16,3 11-4 15,-4 14 9-15,-1 7 8 16,2 4-6-16,-1 3-1 16,-2 2-3-16,0-4-10 15,-2-6 1-15,1-1-4 16,0-12 0-16,2-10-1 16,-3-6-12-16,2-2-54 15,0-17-67-15,2-17-140 16,0-10-108-16</inkml:trace>
  <inkml:trace contextRef="#ctx0" brushRef="#br0" timeOffset="-177427.5">17046 14816 36 0,'0'0'526'0,"0"0"-475"0,0 0 74 16,0 0-20-16,8 111-36 15,5-79-3-15,1 4-37 16,2-2-10-16,3-2-3 15,2-10-8-15,0-4-5 16,2-4 2-16,-5-10-4 16,0-4-1-16,-2 0 0 15,2-18 3-15,-2-17 13 16,1-2 7-16,-8-4-17 16,-5 3-4-16,-4-1-2 15,0 0 3-15,-13 6-3 16,-9 1 0-16,-3 9-7 0,0 9 5 15,4 5-1-15,0 9-4 16,1 0 2-16,3 0 5 16,3 9 1-16,1 9 0 15,6 1 0-15,5 3 1 16,2 0 0-16,0-1 1 16,0-2-1-16,15-1 1 15,8-12-1-15,0-6-1 16,3 0 0-16,0-2 5 15,-1-23-5-15,-3-5 2 16,-1 1 0-16,-2-12-2 0,2 5 3 16,-1 2 10-1,-3 2-6-15,-3 5-4 0,-1 10-4 16,-4 8 2-16,-1 9 0 16,0 0-2-16,3 0 0 15,2 0 1-15,7 23 10 16,2 1-6-16,1 4-3 15,0 1 0-15,-2 0-2 16,-3 0 2-16,-5 1 0 16,-1-4 7-16,-10 2 8 15,-2-3 13-15,0-2-4 16,0 0 1-16,-20-6-3 16,-3 1-5-16,-4-8-3 15,1-2-6-15,4-3-5 0,2-5-2 16,7 0-3-16,3 0-1 15,6 0-3-15,2 0-15 16,2 0-13-16,0 0-10 16,0 3-40-16,0 13-133 15,0 4-280-15</inkml:trace>
  <inkml:trace contextRef="#ctx0" brushRef="#br0" timeOffset="-175466.9">14670 14408 257 0,'0'0'288'0,"0"0"-275"16,0 0 53-16,0 0-18 15,0 0-9-15,0 0 30 16,0 0-18-16,0-49-2 16,0 27-7-16,0-4-4 15,0 6-5-15,0 8-11 16,0 3 1-16,0 6-7 16,0 3-10-16,0 0-6 15,8 0-9-15,10 14 9 16,4 10 11-16,5 3-9 0,-2-2 3 15,-1-3-2-15,-4-6-2 16,-2-6-1-16,-2-7 0 16,-6-3-3-16,4 0 3 15,0-26 11-15,-6-11 5 16,-4-4-11-16,-4 0 4 16,0 4-8-16,0 11-1 15,0 5 0-15,-6 13-1 16,2 8-26-16,2 0-71 15,-1 29-177-15,-1 10-176 16</inkml:trace>
  <inkml:trace contextRef="#ctx0" brushRef="#br0" timeOffset="-113849.47">13883 9807 173 0,'0'0'313'15,"0"0"-294"-15,0 0 52 0,0 0 4 16,0 0-29-16,0 0-2 16,0 0-13-16,-43-18 5 15,30 18-2-15,-8 0-11 16,0 0-9-16,-4 9 3 16,-2 3-5-16,-2 3-7 15,-1 4 7-15,2-2-6 16,1 5-1-16,0 5-2 15,6-1-2-15,-2 3-1 16,3 3 0-16,3-3 0 16,3 1 0-16,7-2 0 15,0 1-2-15,7 0 0 16,0 4-2-16,0-3 2 16,0-2 1-16,3-3-4 15,4-2-4-15,1-3 3 0,-4-2 3 16,-2-2-1-16,2-6 2 15,-4-2 1-15,0-1 1 16,0 2-1-16,0 3 1 16,-4 4 0-16,-6-2 1 15,-4 0-1-15,1-2-1 16,2 2 0-16,-3 2-2 16,2 2 3-16,5 2 0 15,-5 4-4-15,5 0 0 16,3 3 4-16,-2 1-3 0,2 0 1 15,4 2 1-15,0-2-1 16,0-2-4-16,0 1 6 16,0 0-12-16,0-1 7 15,4-4-2-15,-2-2 4 16,2-4 3-16,-2-2-1 16,-2 2 0-16,0-2-2 15,0 1 6-15,0 3-4 16,0 0 1-16,0 4 0 15,0 2 1-15,0 0-1 16,5 2 0-16,-1 0 0 16,3 2 0-16,0-2-3 15,-2-2 0-15,3 0 3 0,-2-1 0 16,2-4 2-16,-6 1-2 16,0-2 1-16,-2 0 2 15,0 3-3-15,0-2 2 16,0 3 0-16,0 2-1 15,-4 5-1-15,-1 0 0 16,0 2 0-16,3 1-2 16,2-3 2-16,0 3 0 15,0 0-2-15,0-1 2 16,0 3 1-16,2-1-1 16,16 6-2-16,2 2 1 15,8 0-2-15,-3 4 3 0,4-3-2 16,-1 0 2-1,5 0 0-15,-2-2 0 0,0-2 0 16,2 2 0-16,0 0 0 16,-2 3 1-16,-2 0-1 15,-6 0 5-15,4 3-3 16,-2-2-1-16,0-3-1 16,-1-2 2-16,0-1 0 15,1-4-2-15,2-3 1 16,2-4-2-16,6 0 2 15,6-5-1-15,1-2 0 16,7-2 0-16,2-3 4 16,-4-4 5-16,0-1-7 15,-2-2 10-15,-1 2-8 16,3 0 4-16,-3 2-2 16,1 2-3-16,-1 3 1 15,-1 0-2-15,-2 4-1 0,2 6 4 16,-2 1-5-16,-5 2-1 15,-3-2-1-15,-4 2 4 16,2-1-2-16,0-1 0 16,0-3 3-16,5 4-3 15,3-5 0-15,0 1-3 16,1-6 2-16,3-3 1 16,-3-5 0-16,2 1-2 15,-1-3 2-15,-1 3 1 16,-7 1 0-16,-2-1 0 0,-2 2-2 15,-4-1 1 1,2 3 0-16,2 1 1 0,-2 3 0 16,0 0-1-16,0 1-1 15,-4 0 1-15,0-3 1 16,-1 2-1-16,3-2 1 16,7-3-1-16,5-6 0 15,-2-1 1-15,2-4 1 16,3 1-2-16,1-2 1 15,1-1-1-15,-2 2 3 16,1-2 0-16,-1 2 3 16,2 1-2-16,1-5 1 15,1 5-1-15,1 2 1 0,1-4-1 16,-1 5-4 0,2 0 14-16,-4 0-9 0,1 0-3 15,1 3-1-15,-5-2 2 16,2-3-3-16,-4 2 0 15,0-5 0-15,-1 2 0 16,3-3 4-16,5-2-3 16,-3 0 1-16,6 0-1 15,-2-12 3-15,5 3 4 16,3 0 5-16,0 3 3 16,1 6-5-16,-1 0-7 15,0 0-1-15,1 0 16 16,-4 0-18-16,0 10 2 15,-3 4 0-15,-6 3-3 0,-5 3 1 16,4 1 4-16,-1-1-5 16,2 2-5-16,3-5 5 15,-1-8 2-15,2-2-2 16,7-1 2-16,-3-6-1 16,2 0-1-16,0 0 5 15,-4 0-5-15,1-17 7 16,3 2 4-16,1-2-3 15,5-5 6-15,6-2 0 16,4 0-5-16,1-2 1 16,-5 4-2-16,-3 0 1 15,-3 2-4-15,-7 2-2 16,0 2 2-16,-2 4-3 16,-5 3-2-16,-1-3 1 15,-3 4 0-15,2-4-1 0,1 3 0 16,1-3 0-16,6-2 0 15,1 0 0-15,2-2 0 16,3-3 2-16,0-1-2 16,4 1 0-16,-4 0 3 15,0 3-3-15,0-2 1 16,-6 4-1-16,2-2 2 16,1 0-1-16,-3-1 0 15,5 2 2-15,-6 3-3 16,0 0 4-16,-4 0-1 0,1 2 1 15,1 0 7 1,0-2-2-16,2 0-5 0,3 0-1 16,-4-2-1-1,1-1 0-15,-2 2-1 0,0-3 1 16,2-2-2-16,-2-7 1 16,1-4 4-16,5-3-4 15,-3-9 1-15,4 2-2 16,0-6 2-16,-2 1-1 15,5 4 1-15,-2 0 3 16,-1 1-2-16,-5 4 1 16,-2 0-3-16,-4 0-1 15,-1-2 1-15,-5 1-1 16,1-2 0-16,3-4 1 16,-4-3 0-16,5 2 2 0,-1 0-3 15,-5-1 0-15,-1 2 0 16,-4-4 1-16,0 1 1 15,-4-6-2-15,-2-1 0 16,-2 2 0-16,-4-2 0 16,-5 1-1-16,-3 2 0 15,-3 3 1-15,-3-3 1 16,-3-1-1-16,1 4 3 16,-3-4-1-16,0 2 0 15,0-3 2-15,0 5-4 0,0-6 1 16,0 0-1-1,-3-2 0-15,-4-2 1 0,3 3-1 16,-5 2 0-16,3-2 0 16,-6 4 0-16,1-2 1 15,3 1-1-15,-6 4 0 16,1 0-1-16,-3 2 0 16,1 4 1-16,0 3 0 15,1 3 1-15,-2 2-1 16,-3 1 0-16,2-2 0 15,2 5 0-15,-5-2 0 16,3 2 0-16,-2 4 0 16,-1 0 0-16,1 2 1 15,0 2-1-15,1-1 0 16,-2-1-1-16,2 1 1 0,0-1 0 16,1-3 0-16,1 4 0 15,-4-2 1-15,0 0-1 16,-1 0 0-16,0 1 0 15,-2-2 0-15,-1 0-1 16,-3 1 0-16,-5 0 1 16,3 0-1-16,-2 0 0 15,2 0 1-15,0 2-1 16,2-2 1-16,-4 2-2 16,2 0 2-16,-2 5-1 15,0-1 0-15,0 3 0 16,2 1 0-16,-3 4 1 0,3-3-2 15,0 7 0 1,-2 1-1-16,0 1 3 0,0-2 0 16,2 5-1-16,0 0 1 15,4 0 0-15,1 0 0 16,4 0 0-16,-3 0-2 16,4 0-1-16,-1 0 2 15,-1 0 0-15,4 0-1 16,-3 0 0-16,-1 0 2 15,0 0-2-15,-5 0 1 16,-2 0-2-16,-1 0 2 16,-2 0 0-16,-3 0 1 15,-4 0 0-15,0 0-1 0,-2 0 1 16,0 0-1 0,0 0 1-16,-5 6 0 0,6 0-1 15,-2-1 0-15,-1 2 1 16,2 0-3-16,3-4 1 15,2 1 0-15,2 2 1 16,-1-2-6-16,-1 0 3 16,-3 2 1-16,0 2 1 15,-6 1-1-15,-2-2 0 16,-2 2-1-16,-6-2 1 16,-3 1-4-16,2 0 3 15,-3-1-3-15,4-5 3 16,-5-1 3-16,4-1 0 0,-1 0 1 15,4 0 0-15,2 0 0 16,0 0 2-16,-1-3-2 16,2-4 0-16,-2 5 0 15,1-1 0-15,2 0 2 16,0-1-1-16,4 3-1 16,0-2-1-16,1 2 1 15,1 1 0-15,-3-3 0 16,1 1 1-16,-3 2 0 15,0-1-1-15,-5-1 3 16,3 0 2-16,3-1-3 16,-1 1-1-16,3-2-1 15,3-2 0-15,3 0 0 16,3-2 1-16,2 2-1 16,1-2 2-16,1 4-1 15,0-2-1-15,-2 1 1 0,-1-2-1 16,0 2 1-16,1 2 0 15,-1-3 0-15,1 3-1 16,-2-6 0-16,-1 1 2 16,1 0 1-16,-2-1-1 15,2 2-2-15,-1-1 2 16,-2 2-2-16,3 3 0 16,-5-6 0-16,4 3 0 15,-2 1 0-15,-2-2 0 16,-1 2 0-16,2 3 0 0,-3-1 2 15,-2 1-2 1,3 0 1-16,-2 0-2 0,-1-1 1 16,2-2 0-1,-1 1 0-15,-1 0 0 0,-2 2 0 16,-2-3 0-16,-1 2 1 16,-3 1 0-16,-2 0 0 15,-2 0-1-15,4-1-1 16,0 3 1-16,4-3 0 15,5 3-1-15,-1 0 0 16,1 0 0-16,3 0 1 16,0 0 0-16,1 0 0 15,4 0 0-15,-3 0 0 0,0 0 0 16,-3 0 0 0,1 3 0-16,3 0 0 0,-7 1-1 15,5 0 1-15,-1 0-2 16,-1 0 2-16,4 2 0 15,2-2 2-15,-1-1-2 16,3 0 0-16,0-1 0 16,4 0 0-16,0 0-3 15,2 1 3-15,0-3 0 16,2 5 0-16,4-3-1 16,-2 5 1-16,3-2 0 15,-3-1 0-15,4 2 0 16,-2-1 2-16,1 0-2 0,-3 2 0 15,2-2-1-15,-2 2 1 16,4-5 0-16,-4 5 0 16,3-2-2-16,-3 0 2 15,4 1 2-15,-2-2-2 16,1-2 0-16,3 2-1 16,-1-2 1-16,-2 0 0 15,0-2 0-15,-1 0-1 16,2 0 2-16,-1 0-2 15,-3 2 1-15,0 0 0 16,4 1 0-16,-4-3-2 16,3 5 1-16,3-3 1 15,-4 0 0-15,6-2 0 16,-3 0 4-16,5 0-4 16,-4 0-3-16,1 0 2 15,2 0 1-15,1 0 0 0,3 0 3 16,0 0-3-16,-3 0-4 15,-3 0 4-15,-2 0 0 16,4 0 0-16,-2 0 0 16,1 0 0-16,-1 0 0 15,1 0 0-15,-8 0 0 16,4 0 0-16,-6 0-1 16,-2 3 1-16,5-1 0 15,-3-2 0-15,4 3 0 16,-2-3 0-16,3 0 0 0,-3 2 0 15,4-2 0-15,-4 2 0 16,1 0 0-16,-1-2 0 16,2 4 0-1,-6-1 0-15,0 2-1 0,-2 3 1 16,-5-2 0-16,5 3-1 16,-2 0-2-16,2 4-6 15,0 2-18-15,3 8-52 16,10 2-69-16,2 4-102 15,8 0-221-15</inkml:trace>
  <inkml:trace contextRef="#ctx0" brushRef="#br1" timeOffset="-71195.34">19426 13404 91 0,'0'0'41'0,"0"0"25"15,0 0-9-15,0 0-1 16,0 0-3-16,0 0-7 16,0 0 4-16,0 0 3 15,0 0-8-15,0 0-10 16,0 0-5-16,0 0 3 16,0 0-15-16,0 0-3 15,0 0-3-15,0 0-1 16,0 0 2-16,0 0 0 15,-2 0-7-15,-6 0 0 16,5 0 11-16,-1 0 2 0,-5 5-10 16,1-1-4-16,2 4 0 15,0-2 1-15,-1 4 1 16,-3 0-4-16,3 0 0 16,-1 4 0-16,0-2-1 15,-2 4 2-15,1 0-1 16,1 3 0-16,0-4 2 15,0 5-3-15,-3-4 4 16,0 0-1-16,4 0 2 16,-2 3-3-16,3-4-2 15,-2 2 1-15,2-1-1 16,-1-2 3-16,1 0-3 16,1 0 0-16,-2-2 3 0,1 0-5 15,-1-3 1 1,3 4 1-16,2-6-2 0,-3 5 1 15,3-1-1-15,-1-1 1 16,-1 3 2-16,-2-1-2 16,3 2 1-16,-1-1 0 15,-1 1 2-15,1 3-2 16,0-3-1-16,3-1 2 16,-3-1 0-16,4 0-2 15,-5 0 2-15,5 1-2 16,-2-2 5-16,2 1-3 15,0-2 1-15,-2 7 2 16,0-5 3-16,0 3-5 16,2 1 6-16,0 3-6 0,0-1 7 15,0 0-2 1,0-3-3-16,0 5 3 0,0-6-3 16,0 1-5-16,0 2 0 15,0-5-1-15,0 1 1 16,0 1-1-16,4 5 4 15,0-7-1-15,1 5-2 16,-1 1 9-16,1 2-1 16,-1-2 1-16,3 1-4 15,-2 1-2-15,3-2-1 16,-6 0 1-16,5 0-2 16,-2-6-2-16,-1 2 1 15,3 0-1-15,-3-5 1 0,-1 3-1 16,3 3 1-16,1-3 0 15,-3 2-1-15,3 0 0 16,-3 0 0-16,1-2 0 16,0 2 1-16,3-2 0 15,-1 0-1-15,-3 0 0 16,6 0 1-16,-6 0 0 16,5 4-1-16,-3-4 0 15,4 2 0-15,-2 0 0 16,3-4 1-16,-1 2 0 0,-2-5 1 15,0 0 0 1,-1 1-2-16,-1-3 0 0,-2-4 1 16,-1 2 0-16,1-2 1 15,0 3-1-15,-2-4 5 16,0 0-2-16,0 0 4 16,-2 0 0-16,0 0-3 15,0 0 0-15,0 0 2 16,0 0-1-16,0 0-4 15,0 0 2-15,0 0-4 16,0 6-7-16,0 6-87 16,-10 4-294-16</inkml:trace>
  <inkml:trace contextRef="#ctx0" brushRef="#br1" timeOffset="-65159.38">19616 13622 363 0,'0'0'52'0,"0"0"57"15,0 0-60-15,0 0-34 16,0 0-8-16,0 0 2 16,0 0 2-16,0-7 18 15,0 7 1-15,0 0-5 16,0 0-1-16,0 0-9 15,0 0-6-15,0 0 0 16,0 0 0-16,0 0 3 16,0 0-3-16,0 0-8 15,0 0 1-15,0 9 19 16,0 10 4-16,-2 6-3 16,-6 5-8-16,2 5-5 15,2 6-3-15,-3 3 5 16,1 2 0-16,-2 4-3 0,4-2-5 15,0-2 3-15,4-6-3 16,-3-1-2-16,3-7 1 16,0-6-2-16,0-3-1 15,0-4 1-15,0-3 0 16,0-2 0-16,7-8-2 16,-2 0 0-16,2-4 3 15,-3 0-1-15,0-2 2 16,-2 0-1-16,2 0 4 15,1 0-4-15,2 0 10 16,0 0-6-16,0 0-1 0,-1 0-2 16,2 0-1-16,2 0-1 15,0 0 1-15,2 0-1 16,2 0 1-16,-1 0-1 16,3 0 0-16,1 0 0 15,-1 0 2-15,-4 0-2 16,3 0 1-16,-6 0-1 15,-3 0 0-15,-2 0 0 16,0 0 2-16,-4 0-2 16,0 0-3-16,0 0 0 15,0 0-38-15,0 0-68 16,0 0-62-16,0 0-106 16</inkml:trace>
  <inkml:trace contextRef="#ctx0" brushRef="#br1" timeOffset="-63796.78">19872 13944 142 0,'0'0'176'0,"0"0"-126"0,0 0 50 15,0 0-55 1,0 0-11-16,0 0-15 0,60-35-8 15,-51 35 4-15,-2 13-3 16,2 6 8-16,-5 2 5 16,3 6 5-16,-5 0-1 15,-2 2-6-15,0-1 7 16,0 0 5-16,0-4-14 16,0 0-8-16,0-5 1 15,0-2-8-15,0-7-2 16,-2-2-3-16,2-4 1 15,0-4 0-15,0 0-2 0,0 0 0 16,0 0 4 0,0 0 11-16,0-7 9 0,0-14-2 15,0 1-19 1,0-8-3-16,9 0 3 0,4 0 0 16,0-2-1-16,5 6 0 15,0 0 3-15,1 3-2 16,0 7-1-16,-6 2-1 15,3 6-1-15,-5 3 0 16,-2 3 0-16,0 0 0 16,-2 0 0-16,0 0 0 15,2 0-5-15,0 0 5 16,-3 5-1-16,0 11-5 16,-3-3 6-16,-1 6 2 15,-2 3 11-15,0 5-12 0,0-6 11 16,0 6-12-16,0-3 7 15,0 2-6-15,0-8 4 16,0 0-1 0,0-4-1-16,6-5-3 0,3 3 1 15,3-5-1-15,-3-3 2 16,2-2 1-16,-3-2 12 16,3 0-7-16,1 0 9 15,-3 0-6-15,0 0-4 16,-2-6 2-16,-4-1-9 15,0 4 1-15,0-1 2 16,-1-1-3-16,-2 5 0 0,0 0-34 16,0 0-109-16,-5 0-111 15,-11 5-231-15</inkml:trace>
  <inkml:trace contextRef="#ctx0" brushRef="#br1" timeOffset="-58480.62">20746 13258 138 0,'0'0'109'16,"0"0"-16"-16,0 0 4 0,0 0-46 16,0 0-12-16,0 0-10 15,0 0-8-15,0 0-5 16,0-5 1-16,0 5 2 15,0 0-2-15,0 0 4 16,0 0-14-16,0 0 0 16,0 0 6-16,0 1-5 15,-2 8-1-15,-2-4 0 16,-5 3 1-16,6 3-2 16,-4-1 1-16,1 2-4 15,-1 2 2-15,0 0-1 16,0 2 3-16,1 0-3 0,-3-1 5 15,1 5-2-15,0-3-2 16,2 3 2 0,-1 1 1-16,-2 0 1 0,-1-1-2 15,0-1-2-15,1 0 3 16,2-1 2-16,3 1 1 16,-3-4-2-16,1 1-4 15,-2 1-1-15,4-2 1 16,0-1-2-16,0 1-1 15,-3 1-1-15,3-2 3 16,-4 4 0-16,4-4 3 16,-1 1-1-16,1 4-2 0,2-6 1 15,-2 4-2-15,2-1 0 16,-3-3-1-16,2 4 5 16,-1-1-7-16,2-2 4 15,0 2 0-15,-3 0 0 16,3-6 1-16,-2 2 1 15,2 1-2-15,-3 1 0 16,0 1 1-16,1 1 0 16,-1 4 3-16,1-2-5 15,-2 3 3-15,4-2-1 16,-3 2 2-16,2-1-6 16,1-1 3-16,2 1-2 15,-2 1 2-15,2 1-1 0,-2 0 3 16,2 0-1-1,-4 0 4-15,4-3-5 0,0 2 5 16,0-1-7-16,0 1 4 16,0-2 1-16,0-1-1 15,0 3-4-15,0 2 3 16,0 0 0-16,0-1 4 16,8 2-2-16,-1 0-4 15,2-1 2-15,0 0-1 16,-2 0 2-16,2-2-3 15,-1-1 3-15,1 2-3 16,-2-2 0-16,1 1 3 16,0 0-1-16,0-1 3 15,2 2 0-15,-2 2 0 16,1-6 2-16,1 5-9 0,-3-5 2 16,3 0 0-16,1 0-1 15,-2-2-1-15,0-2 1 16,0-1 2-16,0-4-2 15,0 1 2-15,-3-3 0 16,1 0 1-16,-6-3 0 16,3 0-5-16,-4-4 2 15,2 0 0-15,-2 0 2 16,0 0 0-16,0 0 1 16,0 0-2-16,0 0 1 15,0 0-3-15,0 0-1 16,0 5-29-16,0 2-84 15,-16 3-335-15</inkml:trace>
  <inkml:trace contextRef="#ctx0" brushRef="#br1" timeOffset="-50895.31">20908 13411 489 0,'0'0'45'0,"0"0"80"15,0 0-50-15,0 0-45 16,0 0-15-16,0 0-13 16,0 0 11-16,23-7 47 15,-10 7-14-15,3-3-21 0,2 3 6 16,-4 0-17-16,6 0-1 16,-5 0-5-16,-1 0-1 15,-2 0 0-15,-3 0-5 16,-1 6-1-16,-2 0-1 15,-2 2-2-15,1 1 1 16,1 0 2-16,-2 2-1 16,0 4 2-16,-2 1 7 15,-2 6-9-15,0 2 0 16,0 3 3-16,0-1 2 0,0-1-4 16,0 1 1-1,0-3 0-15,0-2-2 16,0-2 2-16,0-5-2 0,0-1 0 15,0-2-1 1,0-1 2-16,0-5-2 0,0-2-1 16,0 1 0-16,0-4-35 15,0 2-67-15,0 0-10 16,0-2-14-16,0 0-23 16,0 0-223-16</inkml:trace>
  <inkml:trace contextRef="#ctx0" brushRef="#br1" timeOffset="-50631.45">20987 13658 491 0,'0'0'98'0,"0"0"5"16,0 0 7-16,0 0-86 15,0 0 5-15,0 0 8 16,37-18-7-16,-18 14-10 16,-4 1-11-16,0-1-7 15,-3 1-2-15,-2 1-1 16,-2 2-6-16,-4 0-36 16,-2 0-101-16,-2 0-66 0,0 2-338 15</inkml:trace>
  <inkml:trace contextRef="#ctx0" brushRef="#br1" timeOffset="-50189.17">21307 13668 389 0,'0'0'300'15,"0"0"-257"-15,0 0 104 0,0 0-93 16,0 0-50-16,0 0-4 15,0 0-9 1,0 0-10-16,0 0-56 0,0 0-96 16,2 0-45-16</inkml:trace>
  <inkml:trace contextRef="#ctx0" brushRef="#br1" timeOffset="-49570.83">21542 13334 521 0,'0'0'58'0,"0"0"0"16,0 0 38-16,0 0-64 15,0 0-1-15,0 0-8 16,93-25-17-16,-77 35-4 16,-3 10 0-16,-6 4 0 15,-2 2-4-15,-5 0 12 16,0 0-16-16,0-2 17 16,-14-1-9-16,-4-3 6 0,1-6-5 15,0-7-3 1,7-2-5-16,1-5-1 0,5 0-6 15,2 0 6-15,2 0-29 16,0 0 23-16,0-3-9 16,0-5 15-16,0 2 6 15,2 2 1-15,6 2-1 16,3 2-3-16,3 0 1 16,-1 0-6-16,3 9 8 15,-1 5 5-15,-1 7-4 16,-3-1 1-16,0 2 2 15,-5-4-1-15,-6 0 7 16,0 0 0-16,0-1 15 16,0-3 2-16,-8-2-4 15,-10-2 5-15,-2-2-8 0,2 1-8 16,-2-4-6-16,4-5 0 16,3 0-3-16,1 0-3 15,5 0 0-15,4 0-2 16,0 0-25-16,3-12 10 15,0 2-46-15,0-3-24 16,0-1-9-16,13-4-69 16,3 0-221-16</inkml:trace>
  <inkml:trace contextRef="#ctx0" brushRef="#br1" timeOffset="-49209.79">21822 13312 462 0,'0'0'110'0,"0"0"-60"16,0 0-1-16,0 0-46 16,0 0 41-16,0 0 3 15,0 83-18-15,0-60 5 16,0 2-7-16,0-6-11 15,0-5-7-15,0-2-1 16,8-4-5-16,-2-3 3 16,5-1-4-16,-3-1 7 0,6 0-4 15,-1-1 2-15,1-2-2 16,-1 0-4-16,3 0 0 16,-3 0-1-16,1 0-24 15,-3 0-25-15,-2 0-43 16,2 0 10-16,-6 0-9 15,1 0-51-15,-1-5-158 16</inkml:trace>
  <inkml:trace contextRef="#ctx0" brushRef="#br1" timeOffset="-48946.5">22044 13300 192 0,'0'0'241'0,"0"0"-181"0,0 0 46 16,-16 130-26-16,13-84-30 15,-1-5 26-15,2-1-16 16,-2-1-26-16,-5-8 8 16,4 0-19-16,-2-7-7 15,3-5-9-15,2-4-2 16,0-5-5-16,2-6 1 15,0-1-1-15,0-3-31 16,0 0-117-16,0-7-65 16,10-19-266-16</inkml:trace>
  <inkml:trace contextRef="#ctx0" brushRef="#br1" timeOffset="-48443.74">22451 13237 216 0,'0'0'88'0,"0"0"-33"15,0 0 51-15,0 0-57 0,0 0 3 16,-85 112-2-16,72-78 3 15,-1 1-6 1,4 2-6-16,1-3 2 0,5 2 5 16,4-2-13-16,0-4-5 15,0-2-13-15,4-4-6 16,15-3-7-16,4-8 8 16,2-4-11-16,1-6 1 15,1-3 7-15,0 0-9 16,-3 0 13-16,-2-7-3 15,-1-5-10-15,-7-5-10 16,-1-1 10-16,-9 2 37 16,-4-1-31-16,0 0-5 0,0 3-2 15,-17-1 1-15,-7 7-13 16,-4 3 13-16,-6 5 6 16,3 0-6-16,2 8-2 15,3 12 2-15,3 3 0 16,7-1-3-16,8-3-4 15,5 2-19-15,3-5-46 16,0-2-43-16,16-7-36 16,8-2-57-16</inkml:trace>
  <inkml:trace contextRef="#ctx0" brushRef="#br1" timeOffset="-47873.27">22883 13622 139 0,'0'0'93'16,"0"0"22"-16,0 0-21 16,0 0-47-16,0 0-7 15,0 0 2-15,0 5 23 0,0 11 2 16,0 0-7-16,-6 5 6 15,-5-1-14-15,-3 1-15 16,1-2 0 0,-1-1-12-16,6-2-10 0,-1-2-6 15,5-6-7-15,-1-2-2 16,5-3 0-16,0-3-9 16,0 0-18-16,0 0-54 15,0-3-95-15,0-17-93 16</inkml:trace>
  <inkml:trace contextRef="#ctx0" brushRef="#br1" timeOffset="-47378.79">23087 13222 358 0,'0'0'66'0,"0"0"34"15,0 0-35-15,0 0-27 16,-67 119 24-16,55-85-20 16,6 4-1-16,-1-1 3 0,2-2 0 15,5 0-5-15,0-8-18 16,0-1 2-16,3-6-4 15,14-4-7-15,-1-1-8 16,7-10 5-16,-2-1-9 16,-1-4 8-16,1 0-2 15,-2 0 9-15,-2 0-6 16,-1-11 4-16,-5-4-3 16,-5 4-3-16,-2-5-3 15,-4 2 3-15,0-3-5 16,0 2 1-16,-13 1-3 15,-7-1-6-15,-5 11-3 16,2 4 8-16,-4 0 2 0,2 7-3 16,0 12 0-1,5 1 1-15,4 2-3 0,8-2-13 16,1-2-41-16,7-1-51 16,0-5-18-16,0-8-41 15,18-4-164-15</inkml:trace>
  <inkml:trace contextRef="#ctx0" brushRef="#br1" timeOffset="-46961.79">23454 13214 417 0,'0'0'43'16,"0"0"33"-16,0 0-13 15,0 0-18-15,0 0-1 16,-27 125-3-16,27-106 7 16,0-2 0-16,0-3-9 15,0-4-12-15,0-2 0 16,0-2-14-16,0-1 2 15,7 0-3-15,0-1-3 16,2-1 1-16,0 2-2 16,2-3-6-16,0-2-2 0,0 0 0 15,3 0 5-15,-3 0-5 16,3 0 6-16,-4 0-10 16,-1 0 4-16,3 0-5 15,-6-4-51-15,3-2-22 16,-4 2-51-16,4-1-2 15,-3-2-5-15,-2-3-223 16</inkml:trace>
  <inkml:trace contextRef="#ctx0" brushRef="#br1" timeOffset="-46660.59">23683 13133 312 0,'0'0'133'16,"0"0"-99"-16,0 0 55 15,0 0-14-15,-20 101 29 16,14-55-3-16,0 7-18 16,-4-2-23-16,2 2-12 15,-2-5-14-15,1-4-8 16,3-4-3-16,2-9-3 15,-1-7-10-15,3-7-2 16,0-7-6-16,0-2-1 16,0-4 1-16,2 1-2 15,-2-3-5-15,-2 0-50 0,0 1-87 16,-7 2-162-16</inkml:trace>
  <inkml:trace contextRef="#ctx0" brushRef="#br1" timeOffset="-44890.67">20911 13982 164 0,'0'0'74'0,"0"0"-6"16,0 0 17-16,0 0-50 16,0 0-20-16,0 0 6 15,1-20-1-15,5 20 3 16,-2 0-3-16,1 0 6 15,-1 0 6-15,2 0 5 16,1 0 14-16,5 0-12 16,-2 0-18-16,7 0 5 15,-2 0 18-15,5 0-8 16,-1 0-9-16,2 0-1 16,1 2-1-16,-1 1-15 15,0-2 2-15,0 2-2 16,1-3 0-16,3 0-5 0,1 0 5 15,3 0-4 1,2 0 1-16,-2 0-2 0,2 0 0 16,0 0-3-16,-2 0 3 15,3 0-4-15,-1 0 0 16,-4 0-1-16,0 0-2 16,-3 0 2-16,1 0 2 15,0 0-2-15,-4 0 1 16,4 0-1-16,0 1 1 15,-1 2-1-15,0-2-1 16,1 2 1-16,-1-2 1 16,1 1-1-16,0-2-1 0,2 0 1 15,0 0 1 1,4 0-1-16,0 0 3 0,4 0-3 16,1-2 0-16,0-6 1 15,-3 3 1-15,-4 0-2 16,-2 0 2-16,-7 1-2 15,2 1 0-15,-2-1 0 16,1 2 1-16,-2-1-1 16,3 3 0-16,-1-5 0 15,1 3 0-15,0-2 1 16,1 4-1-16,-4-1 0 16,4-2 1-16,-1 1-1 0,1 0 1 15,-1-2-1 1,-2 0 0-16,0 2 0 0,0 2 0 15,-2-3 0-15,2 3 0 16,-3 0 0-16,-1-3 0 16,3 1 0-16,-2 2 0 15,3-4 1-15,3 2 2 16,1 0-3-16,-2 1 0 16,3-2 0-16,-5 1 0 15,0 2 0-15,-4 0-2 16,-3 0 2-16,1 0 0 15,-1 0 0-15,2 0 1 16,1 0 0-16,2 0 1 16,1 0 0-16,2 0-1 15,-1 0 1-15,0 0-1 0,2 0 2 16,-1 0-1-16,-2 0 2 16,1 0-2-16,-1 0-2 15,0 0 4-15,1 0-2 16,3 0 2-16,-4 0 2 15,6 0-1-15,0 0-1 16,4-2 0-16,2-3-1 16,0 5 2-16,2-3-3 15,1 1-1-15,-1 0 0 16,-2 0 0-16,-2-1 1 16,3-4-1-16,-1 3-1 15,-2-2 1-15,0-2 0 16,0 2 1-16,-2 0 1 0,-3 2 0 15,-3-1-2-15,-7 5 0 16,-2-5-1-16,-5 3 0 16,-3 2 0-16,-1 0 1 15,-3 0-1-15,0 0 0 16,0 0-1-16,0 0-36 16,-14 0-170-16,-15 0-260 15</inkml:trace>
  <inkml:trace contextRef="#ctx0" brushRef="#br1" timeOffset="-43854.47">21323 14362 568 0,'0'0'53'15,"0"0"53"-15,0 0-3 16,0 0-55-16,0 0 7 0,136-15-29 16,-105 15-17-1,0 0-4-15,-6 0-3 0,-6 3 2 16,-3 2-2-16,-6-1 0 15,-6-1-2-15,1-1-1 16,-5-2 0-16,0 1-1 16,0 1-4-16,0 0 6 15,-13-2 35-15,-10 5-31 16,-4-5-3-16,-6 0-1 16,2 0 0-16,0 3-3 15,3-1 3-15,6 2 0 16,4 1 0-16,5-2-3 15,4 3 3-15,5 1-2 16,2 2-2-16,2-2-2 16,0 0 0-16,0 3 1 0,0 1 5 15,2-1 1-15,9 0 1 16,4-2-2-16,1 4 3 16,2 0 0-16,4 0-2 15,-4 5-1-15,5-5 2 16,-8 1-1-16,-4-1-1 15,-4-3 0-15,-7 3-1 16,0-1 1-16,-4 5 1 16,-17-4 20-16,-6 2-14 15,1-2-5-15,1-5 1 16,1 2-3-16,4-5 1 16,7-4-1-16,2 0-2 0,10 0-12 15,1 0-38-15,0 0-68 16,18-13-74-16,11-1-78 15</inkml:trace>
  <inkml:trace contextRef="#ctx0" brushRef="#br1" timeOffset="-43484.3">21639 14596 176 0,'0'0'149'16,"0"0"-58"-16,0 0 28 15,0 0-60-15,0 0 4 16,0 0-9-16,37 84-21 16,-22-73-4-16,3-11-5 15,2 0 1-15,4 0 8 0,-1 0 4 16,0-5-35-16,0-9 6 16,-2-4 20-16,-5 0-6 15,-6 0-20-15,-7 1 1 16,-3 0-3-16,0 3 7 15,-3-4-7-15,-19 4-1 16,-5 5-4-16,-4 0 1 16,-3 9-8-16,-1 0 11 15,4 4-16-15,2 15 13 16,6 2 1-16,8 2-8 16,8-3 1-16,5-3-29 15,2 1-45-15,0-8-8 0,9-3-24 16,11-4-116-16</inkml:trace>
  <inkml:trace contextRef="#ctx0" brushRef="#br1" timeOffset="-43044.48">21972 14610 269 0,'0'0'38'16,"0"0"84"-16,0 0-46 16,0 0-21-16,0 0-9 0,0 0-4 15,0 0-2-15,82 70-3 16,-61-64-4-16,0-1 33 16,4-5 36-16,0 0-80 15,-4 0-3-15,2-5 1 16,-3-5-17-16,-4-4 36 15,-3 2-21-15,-6-5-8 16,-6 2 0-16,-1-3-5 16,0 0 3-16,0-2-6 15,-8 1 0-15,-9 2-2 16,-3 3 0-16,1 2-13 16,0 6-8-16,2 6 5 0,1 0 13 15,-3 0-32 1,3 0 19-16,-1 14-8 0,1 2 18 15,3 1 1-15,4 3-12 16,2-3-20-16,7-1-21 16,0-3-21-16,0-4-27 15,12-5-79-15,13-4-206 16</inkml:trace>
  <inkml:trace contextRef="#ctx0" brushRef="#br1" timeOffset="-42406.28">22540 14497 262 0,'0'0'23'16,"0"0"67"-16,0 0-13 15,0 0-41-15,0 0 12 16,0 0-3-16,-6 23-13 16,1-14 25-16,3-2-20 15,-1 3 0-15,1-1-14 0,2 2 23 16,0 1-2-16,0-3-11 15,0 4-1 1,0-3-7-16,0-2-4 0,7 2-10 16,4 0 3-16,5-3-2 15,0 0-9-15,0-5 14 16,-1 0-4-16,3-2 7 16,-3 0-12-16,3 0 11 15,0 0-9-15,-2 0 1 16,-1-4 0-16,-1-6-8 15,1 1 2-15,-3-8 0 16,-4 1 4-16,-1-2-2 16,-5 0-4-16,-2 0 1 0,0-2-4 15,0 2 1 1,0 4-1-16,-7-4 0 0,-11 1-4 16,-3 4-8-16,-5 4 4 15,-2 8-5-15,-4 1 8 16,1 0 2-16,0 0-6 15,0 12 6-15,3 8-3 16,4 0 1-16,7 4-7 16,5 0-14-16,8 2-32 15,4 4-36-15,0-8-60 16,0-3-47-16,7-7-222 16</inkml:trace>
  <inkml:trace contextRef="#ctx0" brushRef="#br1" timeOffset="-37488.64">23728 13020 76 0,'0'0'48'0,"0"0"57"16,0 0-29-16,0 0-32 16,0 0 13-16,0 0-9 0,0 0-9 15,0 0-4 1,0 0-5-16,0 0-3 0,0 0 2 15,0 0-6-15,0 0-2 16,0 0-4-16,0-3 1 16,3 3 3-16,-3 0-1 15,0 0 2-15,0-1 7 16,0 1-1-16,0 0-1 16,0 0-7-16,0 0-5 15,0 0-11-15,2 0 6 16,2 0 1-16,1 0 15 15,0 0-11-15,1 0 7 16,-4 0-14-16,5 4 0 16,-1 0-3-16,-1 1-4 15,0 0 12-15,-1-1-3 0,-3 1-3 16,2 0-5-16,2 2 3 16,-3-2 3-16,2 1 3 15,2 0-9-15,-5 0 3 16,4-2 0-16,-3 3-2 15,2 0 5-15,1-2-2 16,-2 4 2-16,2-1-3 16,1-2 0-16,-2 3 1 15,-2-4-4-15,2 4 1 16,-1-4 5-16,1 2-4 16,-2-2 4-16,0 3-5 15,3-1 1-15,-2 0 4 0,1 1-8 16,-2-2 4-16,2 2 0 15,-4 2-1 1,3-2 1-16,1 0 0 0,-2 0-1 16,-1 1 3-16,5-2-6 15,-6 0 3-15,3 0 0 16,-1 1 0-16,0 0 1 16,0 1-4-16,0-4 6 15,1 4-5-15,1-1 1 16,-2 4 0-16,0-2 0 15,0 0 1-15,-2-3-1 16,2 4-1-16,1-1-1 0,-1-2 4 16,2-3-2-16,-4 4 0 15,3-3 2-15,-3 2-1 16,0-2-1-16,2 0 1 16,1 0-2-16,-1 2-1 15,0-2 1-15,0 2 2 16,-2 2-2-16,0-2 0 15,2 4 4-15,0-1-4 16,-2-2 1-16,2 1 1 16,-2 0 1-16,0-1-4 15,3 4 1-15,-1-1 0 16,3-2 3-16,-3-4-3 16,0 2 0-16,1 1 1 0,-3-4-2 15,2 5 0-15,-1-2 2 16,2 1 0-16,-3-4-1 15,2 2 1-15,-2 0 0 16,2 1-1-16,-2 0 0 16,0 1-1-16,0-2 2 15,0 4-1-15,0-3 1 16,0 2-2-16,0-2 0 16,0 1 0-16,0 0 1 15,0 1-1-15,0-3 0 16,0 5 0-16,0-1 1 15,0-2-1-15,0 2 0 16,0-3 1-16,-2 2-1 16,0 0 0-16,-2 0 0 15,2 2 0-15,-1-1 0 0,-1 2 1 16,-1-3-1-16,0-1 0 16,1 4 0-16,2-5 0 15,0 2 0-15,0-2 0 16,-3 0 4-16,3 3-4 15,-2-2 0-15,-1 3-3 16,0-2 3-16,3 0 0 16,0 2 0-16,-3 0 0 15,1-2 1-15,2 0-1 16,-2 2 3-16,-1 0-3 0,-1 0 0 16,3 2 0-1,1-1 0-15,0-1-3 0,-3 0 3 16,3 0 3-16,-3-3-3 15,1 8 0-15,1-2 0 16,-1 2 0-16,-2 0-1 16,1 0 1-16,-1-1 1 15,2-2-1-15,-5 0 0 16,6 0 0-16,1-5 0 16,-3 0 0-16,3-1 0 15,0-2 1-15,0 3-2 16,-1-2 2-16,2 3-1 15,-3-1 0-15,2 0 0 16,-2 4 0-16,0-3 0 0,-2 4 0 16,3-2 0-16,-1 1 0 15,1-3 0 1,-2 3 0-16,0-3 0 0,4-1 1 16,-4 0-2-16,3-2 1 15,0 2 0-15,0-4-2 16,0 4 5-16,-4-1-4 15,5 2 1-15,-4 0 0 16,1 2 1-16,-1-5-1 16,0 6 0-16,2-3 0 15,-2 1 0-15,1 1 0 16,-1-3 0-16,0 2 0 16,3-4 0-16,0 1 1 15,0 3-1-15,0-4 0 0,-2 3-1 16,4-6 1-16,-3 4 0 15,0 2 0-15,2-3 0 16,-4 5 0-16,0-7 0 16,3 3 1-16,0 0-1 15,2-2-1-15,-2 2 1 16,-1 0 1-16,2 0-1 16,-1-1 0-16,-3-2 0 15,3 2 0-15,0-2 0 16,-3 1 0-16,1 1 1 15,3-3-1-15,-3 1 0 16,2 2 0-16,-2-2 0 0,-1 2 2 16,1-3 1-16,-4 1 0 15,4 0 0-15,-2 3 1 16,-1-3-3-16,3 2 0 16,-4 3 0-16,5-4 0 15,-2 2-1-15,3-4 1 16,2-1-1-16,-5 0 1 15,5-1 0-15,-2 0-1 16,0-2 2-16,2 0-2 16,0 0 1-16,0 0 0 15,0 0-1-15,0 0 1 16,-3 0 0-16,3 0 0 16,0 0-2-16,0 0 0 15,-1 4-15-15,-1-4-18 0,2 4-60 16,0-4-317-1</inkml:trace>
  <inkml:trace contextRef="#ctx0" brushRef="#br1" timeOffset="-33355.41">23894 12823 101 0,'0'0'104'0,"0"0"10"15,0 0-39-15,0 0-30 16,0 0-16-16,0 0-2 16,0 0-6-16,0 0 1 0,0 0-4 15,0 0-2-15,0 0-1 16,0 0-1-16,0 0-8 16,0 5 1-16,0-1 16 15,0 1 2-15,0 1-3 16,4 2-3-16,2 3 4 15,1-1-1-15,2 1-12 16,-2-1 13-16,2 2-4 16,2 3-3-16,-2 1-4 15,-1-1-2-15,1 2 5 16,-2-3-4-16,3 0-1 16,-4-1-1-16,-2 0 0 15,3 1-2-15,-5-2 0 0,3 2-2 16,0 2 3-1,-1 0 0-15,-3-2 0 0,4 2-6 16,0 0 2-16,-1 0 0 16,0 4 0-16,2-3-1 15,-2 0 4-15,0 2-2 16,3-6 0-16,-1 3 0 16,2 2-1-16,-2-1 1 15,1 1-3-15,-1 2 4 16,1 0-1-16,-2 0 3 0,-1 0-2 15,-2 2-1 1,-1-2-3-16,-1 0 3 0,0 0 0 16,4-2 2-16,-4-4-1 15,2 1-2-15,0-1 0 16,-1-2-1-16,2-1 1 16,-3 3-4-16,2-2 2 15,-2 5 1-15,3-3 2 16,-3-1 0-16,0 3 1 15,0-1 0-15,0 2 0 16,0-1-3-16,0 1 3 16,0 1-3-16,0-4 3 15,0 2 3-15,0 2-6 16,0-2 2-16,0 2 1 16,0-1-3-16,0-2 2 0,0 1-4 15,0 0-1-15,0 0 2 16,0 0 1-16,0-4 3 15,0 4-4-15,0-2 3 16,0 2 1-16,0-2-2 16,0 0 0-16,0 2 4 15,0 3-3-15,0-6 0 16,0 4 0-16,0-3-4 16,0 0 2-16,0-1-2 15,0-4 1-15,0 5 1 16,0-2 0-16,0-2 0 15,0 3 0-15,-3-1 0 16,1 2 1-16,-1 6-2 16,2-8 2-16,-3 7-2 0,0-3-1 15,3 0 2-15,-1 0-2 16,-2-4 2-16,1 4 0 16,1-2 0-16,-3 2 0 15,1-2 1-15,0 0-2 16,-1-2-2-16,-1 1 1 15,4-2 0-15,-4 1 1 16,2-2-1-16,0 3 0 16,-1 1 2-16,-1 0-2 15,-4 2-1-15,4 1 1 16,-1 2 1-16,1-6-2 16,-1 4 0-16,0-1 1 15,2-3 0-15,-3 4-1 16,2-5 2-16,-1 2 0 0,-3 1 0 15,6-3-1 1,-4 2-1-16,1 1-1 16,0 2 1-16,-2-5 3 0,3 2-3 15,-3-1 0-15,1 1 3 16,2 3-3-16,-3-2 1 16,1 6-1-16,-2-2 1 15,-1-1 0-15,3 1 1 16,0-2 0-16,-3 4-2 15,5-3 0-15,0 0 1 16,-3 0-1-16,4-4 1 0,0 0-1 16,1 1 0-16,-1-4 0 15,4-2 2-15,-7 3 0 16,4-5-1-16,-1-1 2 16,-1 4-1-16,4-6 1 15,0 3-1-15,-1-4 0 16,1 1-1-16,-1-4 5 15,3 0-4-15,0 0 0 16,0 0-2-16,0 0 1 16,0 0 1-16,0 0-1 15,0 0-1-15,0 0 3 16,0 0-3-16,0 0 0 16,0 0 0-16,0 0 0 0,0 5-2 15,-5-5-17 1,-3 5-18-16,-5 7-77 0,-11 0-358 15</inkml:trace>
  <inkml:trace contextRef="#ctx0" brushRef="#br1" timeOffset="-29454.38">24365 13924 469 0,'0'0'65'16,"0"0"21"-16,0 0 13 15,0 0-66-15,0 0 7 16,0 0 11-16,0 0 0 16,0 0 5-16,0 0-10 15,0 0-13-15,0 0-8 16,0 0-12-16,0 0-8 16,3 0 2-16,7 0 0 0,0 0 6 15,6 0-1-15,2 0-7 16,2 0-1-16,7 0 2 15,-1 0-2-15,3 0-3 16,0 0 1-16,0 0 0 16,-2 0-1-16,-2-2-1 15,-5 2 2-15,-5-4 2 16,-3 2-4-16,-6 2 1 16,-4 0-1-16,-2 0-5 15,0 0 0-15,0 0-11 16,0 0-5-16,0 0 4 15,0 0-44-15,0 0-57 0,0 0-76 16,0 0-51 0</inkml:trace>
  <inkml:trace contextRef="#ctx0" brushRef="#br1" timeOffset="-28853.93">24551 13597 324 0,'0'0'31'0,"0"0"72"15,0 0-29-15,0 0-33 16,0 0-1-16,0 0 4 16,35 44-7-16,-19-44-7 15,3 0 0-15,-4 0 36 16,3-1-30-16,-3-12-9 15,-3-2-14-15,-6-4-6 16,-4 1-2-16,-2 2-5 16,0 0-5-16,0 2-5 15,-18 5-22-15,1 0 17 16,-3 6-25-16,-1 3 38 16,4 0-35-16,-1 0 1 0,5 9-5 15,1 11-34-15,5 4-21 16,3 7-278-16</inkml:trace>
  <inkml:trace contextRef="#ctx0" brushRef="#br1" timeOffset="-27982.74">24592 14226 233 0,'0'0'136'16,"0"0"-27"-16,0 0-32 15,0 0-49-15,0 0 0 16,0 0-4-16,-6 0 8 15,4 0 23-15,2 5-12 16,0 3-13-16,-2-4 2 0,2 4 0 16,0-1-13-16,0 2-6 15,0-1-3-15,0-2 4 16,6 0-4-16,3 0 6 16,3-2-1-16,2-4-7 15,-1 0 2-15,0 0 18 16,-2 0-26-16,2 0 26 15,-3 0-15-15,-1-8-5 16,-4 0-4-16,0 2-2 16,-1-4-1-16,2 3 1 15,-6-2 2-15,2 3-4 16,-2-2 0-16,0-1-1 16,0 2 0-16,0 0-7 15,0 4 2-15,0-3-6 0,-2 3 11 16,-4 3-5-16,0-7-1 15,0 5 2-15,-3 2-1 16,-3 0 3-16,2 0 2 16,-4 0-3-16,1 0 3 15,2 0 1-15,-3 9-2 16,3 0 1-16,3 3-4 16,-2 2 5-16,1 0-4 15,5 0-32-15,-5 4-60 16,4-2-48-16,1 3-51 15</inkml:trace>
  <inkml:trace contextRef="#ctx0" brushRef="#br1" timeOffset="-25082.69">19604 15374 324 0,'0'0'137'0,"0"0"-77"15,0 0 41-15,0 0-45 16,0 0-5-16,0 0 9 16,0 0-14-16,0 0-18 15,0 0 2-15,0 0-10 16,0 0-3-16,0 0-1 16,0 0-2-16,0 0-5 15,0 0 0-15,0 4 5 0,-8 1-5 16,-3 4 0-1,-1 1 7-15,1 3-9 0,1-4 1 16,-4 8-2-16,-1 0 1 16,1 1-2-16,-2 0 3 15,3 8 3-15,0-1-3 16,-1 5 1-16,1-2-4 16,-1 6-1-16,3-2 3 15,2 2-3-15,3 4-1 16,1 4-1-16,2 0 3 15,3 2-3-15,0 0 0 16,0-3 1-16,0 0 1 16,12 0 3-16,0-2 0 0,5-4-1 15,-2-3-1 1,4-6-2-16,-4-3 1 0,3 0-1 16,-3-5 1-16,1-1 2 15,-1-4-3-15,-5 1-1 16,-2-6 0-16,-3-2 0 15,-1-1 0-15,-1-2 2 16,2-3-4-16,-3 4 2 16,-2-4-1-16,0 0 0 15,0 0 1-15,0 0-1 16,0 0 5-16,0 0-6 16,0 0 5-16,0 0-5 0,0 0 0 15,0 0-1-15,0 0 1 16,0 0 0-16,0 0-27 15,0 0-85-15,0 9-178 16,0 5-453-16</inkml:trace>
  <inkml:trace contextRef="#ctx0" brushRef="#br1" timeOffset="-23852.47">19820 15487 142 0,'0'0'70'0,"0"0"23"15,0 0 35-15,0 0-52 16,0 0-15-16,0 0-14 16,21-46 9-16,-21 46-3 15,0 0-3-15,0 0-35 0,2 17-9 16,0 12 65-16,5 13-17 16,-4 4-22-16,-3 6 7 15,0 0-17-15,0 4-6 16,0-10-3-16,0-2-10 15,0-12 5-15,0-6-6 16,3-8-1-16,2-4 5 16,2-2-3-16,-1-3-2 15,-1-8-1-15,4 7 1 16,-1-3-1-16,4-1 9 16,-1-3-3-16,0 3 1 0,3 0-2 15,-3 1-4 1,0-2 1-16,3-1 0 0,-4 3-2 15,1-3 0-15,1-2-5 16,-3 0 7-16,-1 0-2 16,2 0 9-16,-3 0-7 15,2 0 7-15,-4 0-5 16,1 0-4-16,-4 0 0 16,-2 0-2-16,2 0-2 15,-2 0-8-15,0 0-40 16,0-2-71-16,0-5-128 15,0-1-38-15</inkml:trace>
  <inkml:trace contextRef="#ctx0" brushRef="#br1" timeOffset="-23185.19">20133 15841 309 0,'0'0'112'0,"0"0"-50"16,0 0 11-16,0 0-40 15,0 0 8-15,0 0 8 16,65 18-5-16,-55-2-6 16,-1 4-6-16,-1 0 0 15,-2 2 3-15,-6-2 3 16,0 1-9-16,0-4-2 16,0 0-1-16,0-7-5 0,0-3-8 15,-2-2-3-15,2-5-4 16,0 0-3-16,0 0 1 15,0 0 2-15,0 0-2 16,0 0 6-16,0-8-9 16,0-10 0-16,0 0 21 15,0-1-20-15,0-2-1 16,0-2 0-16,2 5 0 16,6 4-1-16,3-2 0 15,1 6-2-15,-1 0 2 16,5 2-1-16,-7 5 0 15,5-2-1-15,-6 5-2 0,-1 0 0 16,1 0 0 0,2 0-3-16,-5 0 2 15,5 5 5-15,-3-2 0 0,0 8 0 16,-1 1 5-16,-1-3-4 16,-1 7 4-16,0-2-3 15,-4 5 1-15,0-1 1 16,0 3 2-16,0-2-2 15,0 3 1-15,0-8 0 16,5 4-4-16,0-8 2 16,4 2 1-16,-3-8-3 15,3 1 1-15,3-5 0 16,-1 0 2-16,2 0-3 16,0 0 15-16,-2 0-7 0,-1-5-3 15,-4 1-2-15,-4 4-1 16,-2-4 0-16,0 4 0 15,0 0-3-15,0 0-2 16,0 0-20-16,0 4-72 16,-6 8-106-16,-4 4-114 15</inkml:trace>
  <inkml:trace contextRef="#ctx0" brushRef="#br1" timeOffset="-19870.65">20699 15895 88 0,'0'0'334'0,"0"0"-289"16,0 0 26-16,0 0-65 15,0 0 23-15,0 0-19 16,0 0 8-16,-2-26 26 16,6 14 17-16,-2 3-7 15,1-6-3-15,2-2-15 16,-3 5-11-16,2-2-1 16,2-6-4-16,-1-1-7 15,2 3 4-15,-2-1-6 16,-1 2-1-16,-2 1-4 15,2 6 6-15,-3 0-7 16,-1 5 3-16,4 2-2 0,-4-1-6 16,0 4 5-16,0 0-5 15,0 0 0-15,0 0 0 16,0 0-15-16,0 0 7 16,0 4 8-16,0 14 1 15,0 8 5-15,0 2 2 16,0 7-3-16,0 0-5 15,0 1 6-15,0 0-5 16,0-6 0-16,0 2 3 16,0-9-2-16,0-2-2 15,0-6 1-15,0-6-1 16,0-1 0-16,0-8-1 16,0 0 0-16,0 0-15 0,0 0-125 15,0 0-46-15,0-3-109 16</inkml:trace>
  <inkml:trace contextRef="#ctx0" brushRef="#br1" timeOffset="-19036.84">20918 15980 35 0,'0'0'29'0,"0"0"4"15,0 0 5-15,0 0 12 16,0 0 17-16,0 0 12 15,2-12 27-15,-2 12-11 16,0 0-21-16,0 0 17 16,0 0-8-16,0 0-23 15,0 0-4-15,0 3-40 16,0 16 21-16,0-1 11 16,0 3-21-16,0 2-3 0,0 0-3 15,-5-6-6-15,1-3-5 16,-1 0-2-16,1-6-5 15,4 0-1-15,-2-2-2 16,2-6 2-16,0 0-4 16,0 0 1-16,-2 0-31 15,2 0-55-15,0-6-127 16,0-10-56-16</inkml:trace>
  <inkml:trace contextRef="#ctx0" brushRef="#br1" timeOffset="-18438.44">21004 15807 360 0,'0'0'138'16,"0"0"-64"-16,0 0-16 16,0 0-47-16,0 0 34 15,0 0 21-15,0 55-7 16,0-36-4-16,0 1-10 16,0 2-9-16,5-5 0 15,2-3-10-15,1 0-6 0,3-4-7 16,3-2-3-16,1-4 4 15,4 0 2 1,-1-4-9-16,-1 0-5 0,3 0 19 16,-2 0-4-16,-2-8-10 15,2-5-3-15,-5 3 2 16,0-3-5-16,-5-1-1 16,1-4 3-16,-4 1-3 15,-2 3 2-15,-3-4-1 16,0 4-1-16,0-4 0 0,0 0-4 15,0 1-7 1,-17-2-2-16,0 3-5 0,-3 2-1 16,-2-2-7-16,0 6 1 15,-1 2 2-15,2 6-5 16,0 2 4-16,1 0 9 16,3 0 1-16,0 14-3 15,5 4 8-15,-2 0-4 16,3 8 9-16,2 6-2 15,3-2-3-15,6-4-21 16,0-1-46-16,0-8-12 16,19-8-24-16,8-9-89 15</inkml:trace>
  <inkml:trace contextRef="#ctx0" brushRef="#br1" timeOffset="-17520.38">21404 15665 409 0,'0'0'96'16,"0"0"-42"-16,0 0 38 16,0 0-50-16,0 0-13 0,0 0 4 15,22 110-3-15,-9-92-1 16,2-4 4-16,-1 4-11 16,-1 0 8-16,-2-2-12 15,-1 0 3-15,-2 0-2 16,1-1 3-16,1-3-11 15,-6-3-3-15,-2 0 2 16,0 0-3-16,-2 0-6 16,0 0 5-16,0-1-1 15,0 1-1-15,0 1 5 16,0-2-7-16,-10-3 2 0,0 4 3 16,1-5-7-16,-2 2 2 15,4-6 2 1,-2 0-2-16,2 0 2 0,-2 0-3 15,-2 0 1-15,5 0-2 16,-3 0 2-16,0-10 0 16,0 1-2-16,2 1 0 15,3-1-5-15,4-1-2 16,0-3 7-16,0 4 5 16,0 0 11-16,0 0-16 15,0-4 4-15,0 3-4 16,3-2 3-16,5 2-3 15,1 2 1-15,3 0-1 16,0 2-1-16,-1 2 0 0,1 4 1 16,-1-3 0-16,1 0 0 15,-4 1 1-15,5 0-1 16,1-2 0-16,1-6 1 16,0 2 0-16,5 0 0 15,-5-1 2-15,3-8-3 16,-3 2 2-16,-1 6-2 15,-3-8 1-15,-7 8 0 16,-1-5-1-16,-3 2 3 16,0 1-1-16,0 2-2 15,0-3 3-15,0 0-2 16,-1 2 3-16,-8-5-3 16,-2 2-1-16,2 5-1 0,-2 0-5 15,-3 2 4 1,4 2-1-16,-5 4 2 0,1 0-2 15,-5 0 3-15,0 0 1 16,-4 0-1-16,1 0-2 16,-1 0-6-16,4 4-15 15,3 0-13-15,3 1-35 16,4 4-55-16,0-4-71 16,2 0-226-16</inkml:trace>
  <inkml:trace contextRef="#ctx0" brushRef="#br1" timeOffset="-14551.04">20802 15383 22 0,'0'0'45'0,"0"0"1"0,0 0 11 16,0 0-16-16,0 0 5 15,0 0 1-15,0 0-32 16,0 0 29-16,0-23 2 16,0 20 10-16,0 3-38 15,0 0 0-15,0 0 5 16,0 0-5-16,0 0-11 16,0 0-3-16,0 0 22 15,-4 0-10-15,-4 0 3 16,2 0-19-16,-3 0 6 15,3 0-3-15,-4 0-1 16,2 5 1-16,1 7-1 16,0-3-1-16,-2-2 4 15,4 3-2-15,1-1-3 0,0 4 4 16,0-5 2-16,-1 3-2 16,0-6-1-16,-2 3-2 15,3 2 1-15,0-1 3 16,-1 2 2-16,1 4-1 15,-2-2-2-15,3-1 2 16,0 2 0-16,-1-4-2 16,2 3 1-16,0-4-3 15,0 0 1-15,-2-1-3 16,1 1 1-16,-1 0 0 16,1 1-1-16,1 0 2 15,2-2-1-15,-3 0-1 0,3 2 4 16,0 0-4-16,0 2 1 15,-2 2 1-15,2-1 0 16,0 4 0-16,0-3-2 16,0 4 1-16,0 3 0 15,0 6 0-15,0 1-1 16,0 2 3-16,0 6 2 16,5 5 3-16,4-5-3 15,0 8 0-15,2-4-2 16,5 2-2-16,-6 2 0 15,4 0 0-15,1-3-1 16,2-6-2-16,2 0-1 16,3 1-9-16,8-4-81 0,5-5-4 15,6 0-325 1</inkml:trace>
  <inkml:trace contextRef="#ctx0" brushRef="#br1" timeOffset="-13672.36">21774 15392 161 0,'0'0'139'15,"0"0"-84"1,0 0 44-16,0 0-59 0,0 0-2 16,0 0 27-16,13 8-23 15,1 7 20-15,0 6-9 16,5 7-4-16,-2 7-8 16,1 4-3-16,0 2-1 15,-2 0-18-15,2 2 3 16,-5-1-5-16,-1 2-4 15,1-3 9-15,-6 2-7 16,-4-2-4-16,-3 3-3 16,0-3 4-16,0 0 1 0,-4-3-3 15,-7-6-3 1,0 0 4-16,0-6-1 0,0-2-4 16,-1-4-1-16,4-1-2 15,1-10 0-15,0-1-2 16,2-4 0-16,3-2 0 15,2-2-1-15,0 0 0 16,0 0 0-16,0 0-10 16,0 0-41-16,0 0-97 15,0 0-148-15,0 0-179 16</inkml:trace>
  <inkml:trace contextRef="#ctx0" brushRef="#br1" timeOffset="-11892.54">21849 15204 118 0,'0'0'88'0,"0"0"-63"16,0 0 42-16,0 0-22 0,0 0 1 16,0 0-6-16,20 0 7 15,-15 0-9-15,-1 0-4 16,0 0-10-16,4 0 11 16,-4 1-3-16,3 3-1 15,-3 5-17-15,2-6 1 16,2 2-3-16,-2 2 2 15,3 4-1-15,2-5-5 16,0 6 17-16,2-2-8 16,1 2 7-16,2 2 1 0,-3 0 1 15,5 2-10 1,-1 2 1-16,1 5-5 0,3 0 5 16,-3 3-7-16,-1 4 6 15,1 2-3-15,0 4-4 16,0 0 3-1,-3 8-3-15,-1-3 1 0,-1 2-6 16,-4 4 3-16,-2-4 2 16,-1 3-3-16,-1-5 4 15,-2 1 2-15,0-1-4 16,0-1 4-16,-1 2 0 16,-2-2-1-16,0 4 1 15,0-5 2-15,0 2-4 0,0-4-1 16,0-10 1-16,0-1-6 15,-5-4 8-15,-1 0-4 16,1-3-6-16,1-7 8 16,2 2-3-16,-2-4-1 15,1-7-1-15,1 2 0 16,2-5-2-16,0 0 0 16,0 0 2-16,0 0 0 15,0 0-2-15,0 0-1 16,0 0 0-16,0 0-1 15,0 0 0-15,0 0 0 16,0 0 0-16,0 0-1 16,0 0 0-16,0 0 0 15,0 0-1-15,0 0 0 0,-2 0-18 16,-1 5-32-16,-1 8-97 16,-7 5-262-16</inkml:trace>
  <inkml:trace contextRef="#ctx0" brushRef="#br1" timeOffset="-8714.97">22709 15680 549 0,'0'0'204'0,"0"0"-194"16,0 0 79-16,0 0-39 16,0 0-42-16,0 0-5 15,0 0 52-15,58 0-17 16,-19-3 12-16,3-11-17 15,5-2-5-15,6-3-3 16,3 2-2-16,6-1-10 16,-4 0 8-16,-6 4-13 15,-15 5-6-15,-16 5-2 16,-10 4 0-16,-9 0-2 0,-2 0-6 16,0 0-3-1,0 0 11-15,0 0-3 0,0 4-10 16,-9 5-34-16,-9 0-87 15,-2 0-116-15,-2-5-266 16</inkml:trace>
  <inkml:trace contextRef="#ctx0" brushRef="#br1" timeOffset="-8251.21">22727 15913 415 0,'0'0'68'0,"0"0"32"0,0 0 3 16,0 0-49-16,0 0 10 16,0 0 7-16,-2 0-6 15,2 0-11-15,0 0-10 16,14 0 1-16,17-4 10 16,9-6-12-16,12-2-21 0,14-1-4 15,8-6-4-15,5 3 2 16,9 2-8-16,-12 0-6 15,-14 7 3-15,-13 0-4 16,-20 3 0-16,-14 4-1 16,-7 0 0-16,-8 0 0 15,0 0 5-15,0 0 2 16,-5 0-2-16,-13 0-5 16,-6 0-4-16,-8 0-40 15,-1 0-91-15,-2 0-351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3T23:09:20.87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3666 12019 54 0,'0'0'3'16,"0"0"-3"-16,0 0 3 15,0 0 13-15,0 0 5 0,0 0 5 16,0 0 13-16,2-16 34 16,-2 12 12-16,0 2-33 15,0-2-7-15,0 0-9 16,0 0 6-16,0-2-11 16,0 3-6-16,0 0 7 15,0 1 13-15,0 2 2 16,0 0 5-16,0-2 0 15,0 2-6-15,0-2-9 16,0 2-10-16,0 0-10 0,0 0-15 16,0 0-2-1,0 0-8-15,7 0 8 0,11 0 22 16,9 6-5 0,2-3-4-16,2 2-3 0,9-3-2 15,3 0 1 1,7-2-5-16,6 0 2 0,1 0 2 15,3-4-1-15,-3-1-6 16,-5 0-2-16,-8 5 1 16,-6 0-1-16,-5 0 0 15,1 0 1-15,-5 0 0 16,-1 0 1-16,3 0-1 16,-2 2 1-16,6 1 0 15,0 2-1-15,5 3 0 16,0 0 0-16,1-2 0 0,1 2-2 15,1-4 2-15,1-2 2 16,0-2-1-16,0 0-1 16,1 0 0-16,0 0 1 15,-7 0-2-15,-1-4 1 16,-3 2-1-16,-3 1 1 16,3 1 0-16,0 0 1 15,-1 0-1-15,5 0 0 16,1 0 0-16,7 0 0 15,0-2 0-15,3-1 0 16,1 3-1-16,-6-2 1 16,-2 2 0-16,-4 0-7 0,-2 0 6 15,2 0-4-15,-3 5 4 16,4 0 1-16,0-1 1 16,1-2-1-16,0-2 1 15,7 0 0-15,-3 0 0 16,8 0-1-16,0 0 0 15,-3 0 0-15,-1 0 0 16,-2-4 0-16,-2 0-1 16,-1-2 1-16,-2 0-1 15,-3 3 1-15,0-4-2 16,-5 3 2-16,2-2 0 16,-2 0 0-16,-2 2 0 15,0-1 0-15,-2-2 0 16,2 1 0-16,1-1 0 15,1 4 0-15,0-3-1 0,2 4 0 16,1-1 1-16,3-2 0 16,-1 3 2-16,1-3-1 15,1 5-1-15,3-5 0 16,1 3 0-16,6-2 0 16,1 1 1-16,0-4-1 15,5 3 0-15,-1-2 0 16,-1 0-1-16,-3 0 1 15,1-4-1-15,-1 2 1 16,0 0 1-16,0-1-1 16,0 6 1-16,-2-3-1 15,1 1 0-15,-5 4 0 0,-1-1 0 16,-2 0 1 0,1-2-1-16,1-1 0 0,1-5 1 15,-1 2-1-15,4 1 1 16,-7-4-1-16,2 6 0 15,-5 1 0-15,-5 2 0 16,-1 2-1-16,-8 0 1 16,1 0-2-16,-3 0 2 15,-2 2-3-15,3 4 3 16,-5 0 0-16,8 4 0 16,-2-2 0-16,3 0 0 15,4-1 1-15,-2 2-2 16,3 1 0-16,3-1 1 0,-2 2-6 15,5-2 4 1,-5 3 4-16,1-5-2 0,0 1 0 16,4-2 0-16,-1-1 1 15,3 1-1 1,1-3 0-16,-3 1 0 0,-1-2 0 16,4 0 0-16,-3-2-1 15,-1 0 3-15,-1 0-3 16,-2 0 1-16,6 0-1 15,-4 0 1-15,3 0 1 16,-1 0-1-16,5 0 0 16,1 0 0-16,1 3 0 0,1 0 1 15,2 3-1-15,-5 0 1 16,5-2 0-16,-2 0-1 16,1-1 0-16,3 3 2 15,0-5-4-15,0 5 5 16,-2-1-2-16,0 0-1 15,-3 4 1-15,1-4-2 16,-1 3 2-16,2 0-1 16,-2 3 1-16,1-4-1 15,-1 5 0-15,-1-4 0 16,-2 0 0-16,3-3 0 16,1 1 3-16,2-1-3 15,3 0 0-15,0-1 1 16,3-1-1-16,2-1 0 15,-5 3 0-15,0 0-1 0,-2-1 0 16,-3 2 0-16,2 1 1 16,-1-3-1-16,1 0 1 15,4 0 1-15,2-2-1 16,1-2 0-16,3 0 0 16,0 0 0-16,2 0 1 15,-3 0-1-15,2 0 0 16,-1 0 0-16,-4 1 0 15,-4 1 0-15,0 3 1 16,-3 1-1-16,-3-1-2 16,3 2 2-16,-2-1 1 15,0-1-1-15,-2-1 0 16,0 3 0-16,-2-3 1 16,-4 2-1-16,-1-1 0 0,-3 0 0 15,6-1 2-15,-2-3-2 16,-1-1 0-16,1 0 0 15,3 0 3-15,5 0-2 16,-3 0-1-16,3 0 0 16,-5 0 0-16,0 0-4 15,-3 0 3-15,-4 0 1 16,-1 0 0-16,0 0 0 16,0 0 0-16,-3 0 0 15,-1 0-1-15,4 0 1 16,-4 0 0-16,8 0 1 0,2 0-1 15,3 0 0 1,3 0 0-16,-3 0 0 0,3 0 0 16,-2 0 1-16,-1 0-1 15,3 0 0-15,-2-1 0 16,3-3 3-16,1-2-2 16,-3 2-1-16,1-2 0 15,-2 0 0-15,1 0 0 16,-1-2 0-16,3 2 0 15,-3 2 1-15,-1-1-1 16,-1 2 0-16,-3 1 0 16,-1-2 0-16,-3 4 0 0,-2-3-1 15,1-1 1 1,0 1 1-16,-1 1 1 0,4-3-2 16,1 1 1-16,-1 0-1 15,3-1 0-15,-2 0 1 16,4 1-1-16,0 1 0 15,-3-2 0-15,4-1-1 16,-7 3 1-16,2-6-1 16,1 0 2-16,2 0-2 15,-4 1 1-15,1 0 0 16,-3 2 0-16,-4 2 0 16,0 2-1-16,-2-1 2 15,-1 0-1-15,-2-1 0 16,-3 0 1-16,1 3-1 15,1-2 0-15,-4-1 0 0,4 0 1 16,-4 2 0-16,4-2-1 16,-3 1 0-16,3 0 2 15,1-1-2-15,0 2 2 16,1-1-2-16,2 3 0 16,-3-2 0-16,3 2 0 15,0 0 1-15,0 0 0 16,-1 0-1-16,5 0 0 15,0 0 0-15,2 0 0 16,0 0 0-16,2 0 1 16,-1 0-1-16,-1 0-1 15,0 0 1-15,1 0 0 16,-3 0 1-16,-2 0-1 16,-2 0 0-16,2 0 0 0,2 0 0 15,-2 2 0-15,0-2 0 16,-2 3 0-16,-2 1 1 15,-2-2-1-15,0 1 0 16,2 0 1-16,-1-1 0 16,4 0 0-16,2 0-1 15,-3 1 0-15,-1 0-1 16,3-1 1-16,-2 4 0 16,2-2 0-16,2 3-1 15,0-2 1-15,-2-1 1 16,2 0-1-16,-1 2-1 15,-1-4 1-15,-2 2 0 16,-2-2 0-16,3 4-1 16,-3-2 1-16,2-3 0 0,1 5 0 15,4-5 1-15,-4 1-1 16,1 0 0-16,2 0 0 16,0 1 0-16,6-1 0 15,1-2 1-15,-3 2-1 16,3-1 0-16,-4-1 0 15,4 0 0-15,-5 2 0 16,0-2 1-16,1 0-1 16,-1 0 0-16,-4 0 0 0,2 0 0 15,-4 0 0 1,0 0 1-16,0 0-1 0,-2 0 0 16,-4 0 0-16,2 2-1 15,-3 0 1-15,0 1 0 16,-2 1-1-16,2-1 1 15,-5-1 0-15,3 3 0 16,-2-4 0-16,-2 3 0 16,-3 3-1-16,3-6 0 15,0 6 1-15,-3-4 0 16,0 1 0-16,-1 3 0 16,0-4-1-16,0 4 0 15,0-3 1-15,0-1 0 16,3 1 0-16,0-1 1 15,-1-2-1-15,0 2 0 0,4-2 1 16,-2-1-1-16,3 0 1 16,1 0 0-16,1 0 0 15,-3 0-1-15,5 0 0 16,-2 0 0-16,-2 0 0 16,-1 0 0-16,-3 0 1 15,3 0-1-15,-3 0 0 16,4 0 0-16,1 0 0 15,1 0 0-15,0 0 1 16,1 0-3-16,4 0 4 16,2 0-1-16,3-1-1 15,2-3 0-15,2 1 2 0,5-1-2 16,0 1 0 0,0 1 0-16,0-5-3 0,0 5 2 15,-3-1 1-15,2 0-1 16,2 3 1-16,-3-4 0 15,2 2 0-15,-1 0 1 16,4 1-1-16,1-1 1 16,0 2-2-16,-1 0 2 15,-2 0-2-15,1 0 1 16,-3 0 0-16,0 0 0 16,-4 0-1-16,3 0 1 15,-2 0 0-15,1 0 0 16,1 0 1-16,2 0 0 0,0 0-1 15,5 3 0-15,-3-1 0 16,1 0 0-16,3 1 0 16,0-3 0-16,-2 0 1 15,3 1-1-15,-1-1 0 16,1 0 0-16,-1 0 0 16,3 0 0-16,0 0 0 15,-2 0 2-15,0 0 0 16,5 0-1-16,1 0-1 15,4 0 0-15,0 0 1 16,5 0 1-16,-4 0-2 16,2 0 3-16,-1 0-3 0,2 0 1 15,-1 0-1 1,2 0 0-16,0 0 3 0,4 0-2 16,-1-4-1-16,0-1 2 15,-1-1 0-15,-6 2 1 16,0-3 0-16,-6 3-1 15,2 3-1-15,-3-4 0 16,-2 1 1-16,-2 3-1 16,-3 1-1-16,1 0 0 15,-1 0 0-15,0-2 0 16,3 0 1-16,1-3 1 16,3 1-1-16,-1 3 2 15,2-1-3-15,-3 0 3 16,0-1 8-16,0-1-8 15,-7 4-3-15,3-3 1 0,-6 0-1 16,1 0 1-16,0 2-1 16,0 0 0-16,-2 1-1 15,1-5 1-15,-1 3 0 16,2 0 1-16,0 2-2 16,-2 0 2-16,1-2-2 15,1 2 2-15,3-4-1 16,1 4 0-16,1-2 0 15,7 0 1-15,0 0 0 16,0-1-1-16,1-2 0 16,-1 5 2-16,-1-2-2 15,-2 2 0-15,-3 0 1 16,-1 0 0-16,1 0 0 16,-3 0 1-16,1 0-2 0,-1 0 3 15,3 0-2-15,0 0 0 16,1 0 0-16,3 0 1 15,2 0-1-15,-2 2 2 16,2 0-1-16,-3 2 0 16,-1-2-1-16,-3 0 5 15,-3 0-3-15,2 0-3 16,3 1 2-16,2-3 1 16,-3 0-2-16,1 0 0 15,-4 0 1-15,-10 0-2 16,-5 0 1-16,-12 0-1 0,-12 0-1 15,-2-3-10 1,-25-1-52-16,-37-8-300 0</inkml:trace>
  <inkml:trace contextRef="#ctx0" brushRef="#br0" timeOffset="3652.39">2199 13179 492 0,'0'0'0'0,"0"0"7"16,0 0-7-16,0 0 10 16,0 0 10-16,0 0 14 15,116-13-11-15,-98 11-8 16,-1 2 19-16,-1 0 9 16,0 0-12-16,-3 0-16 15,1 0 0-15,-3 0 0 0,1 0-11 16,-2 0 7-16,1 0-9 15,3 0 7-15,1 0 2 16,6 0 2-16,1 0 0 16,2 0-2-16,5 0 0 15,2 0 2 1,6 0-13-16,0-2 9 0,3-1-9 16,1-2 5-16,-1 3-1 15,-1 0-4-15,-1 0 0 16,1 2 1-16,-2 0 0 15,-2 0-1-15,-1 0 0 16,-1 0 3-16,-1 0-3 16,1 0 3-16,-2 0-3 0,-4 0 1 15,2 0 1 1,-2 0 0-16,4 0 1 0,-2 0 3 16,2 0 4-16,-2 0-6 15,0 0 1-15,3 0-1 16,-3 0-3-16,2 0 1 15,0 2 1-15,2 0 0 16,1 0 2-16,-1 0-3 16,0-2 2-16,2 0 0 15,0 0 2-15,3 0-4 16,-1 0 1-16,4 0 6 16,-3 3-5-16,0-3 0 15,-3 3-2-15,4-1-1 16,-2 0-1-16,-1-2 0 0,1 2 1 15,-1-2 0-15,0 3-1 16,-2-3 0-16,1 1 0 16,-1-1 1-16,-3 0-1 15,0 2 0-15,-4 3-1 16,2-2 1-16,-3 1 1 16,4 3 0-16,-1-2 0 15,-3 2 1-15,3-2-2 16,0 2 1-16,0-2 1 15,-1 2-1-15,4-4-1 16,-1 4 1-16,-2-4 0 16,2-1-1-16,-3 3 2 15,4-1-2-15,0-3 0 0,-1 6 1 16,0-3-1 0,0 2 0-16,3-2 3 0,-2 0-3 15,1 0 0-15,5 0 0 16,-1-3 4-16,3 2-3 15,5-3 2-15,-1 2 1 16,2-2-3-16,0 0 2 16,-1 0-3-16,-3 0 2 15,1 0-2-15,-6 0 2 16,1 0-1-16,-2 0 2 16,4 0-3-16,-2 0 1 15,2 0 3-15,-5 0-2 0,3-2 2 16,1-2-3-1,0 1 2-15,4 2 0 0,-1-3 0 16,2 4 0-16,2-4 3 16,1 1 15-16,-1 2-20 15,4-4 1-15,-2 4 4 16,4-3-4-16,-1-1 3 16,2 2 3-16,1-1-1 15,-3-1 4-15,1 3-10 16,-4 0 4-16,4 2-3 15,-1-1 2-15,-2 1-4 16,2 0 3-16,-4 0-1 16,0 0 1-16,-3 0-1 0,1 0 1 15,1 0-1 1,0 0-2-16,0 0 4 0,0 0-3 16,-1 0 0-16,0 0-1 15,-1 0 1-15,-3 0-2 16,-3 0 1-16,0 0 0 15,-5 0 0-15,0 0 0 16,2 0 0-16,-5 0 1 16,2 0-1-16,-1 1 2 15,0 1-2-15,0 0 0 16,1-2 0-16,-1 3 1 16,0-1-1-16,0-2 0 15,-2 0 0-15,2 0 0 16,0 0 0-16,-1 0 0 0,-1 2 1 15,0 0-2-15,0-1 1 16,2 1 0-16,0-2 1 16,0 2-1-16,0 1 0 15,3-3 0-15,1 2 0 16,1-2 0-16,1 0 0 16,2 0 0-16,-1 0 1 15,1 0-1-15,-1 0 0 16,3 0 0-16,-7 0 0 15,3 2 1-15,-2-2 0 16,-3 0-2-16,-1 0 2 16,0 0-2-16,0 0 1 15,0 0 0-15,3 0 0 16,0 0 0-16,-3 0-1 16,2-2 3-16,1 0-1 0,-1-3 0 15,0 2 0-15,3-1-1 16,-1 2 0-16,0-1 0 15,0-1 0-15,1 1-1 16,-1-4 1-16,1 3 0 16,-3 4-1-16,-2-1 1 15,4-2 0-15,-4 3 0 16,0-1 0-16,2 1 0 16,3 0 0-16,-1 0 0 15,1-3 1-15,-1 2 0 16,-1-2-2-16,0 1 2 0,-1 0-1 15,1-1 1-15,-1 1-1 16,0 0 0-16,3-1-1 16,-2 1 1-1,3 0 0-15,-1 2 2 0,2 0-2 16,0-2-1-16,1 2 0 16,2 0 1-16,1 0 1 15,1 0-1-15,-1 0 1 16,2 0-1-16,1-1 0 15,-1-1 0-15,0 2 0 16,-1 0 0-16,4 0 0 16,-4-2 0-16,4 2 2 0,-1-3-2 15,6 3 1 1,1-2-1-16,6 2-1 0,-1-2 1 16,-1 0 0-16,-1 1 0 15,-3-2-1-15,-1 1 0 16,-4 0 1-16,-5 1 0 15,-1-2 0-15,-6 3 0 16,-3-2 1-16,-4 2-1 16,-4-2 1-16,-7 2 1 15,-7 0-1-15,-5 0 0 16,0 0 2-16,-6 0 0 16,0 0 13-16,0 0-3 15,0 0-3-15,0 0-2 0,0 0-3 16,0 0-1-16,0 0-3 15,0 0 0-15,0 0-1 16,0 0-2-16,0 0 2 16,0 0 2-16,0 0-2 15,0 0 2-15,0 0-1 16,0 0-1-16,0 0 1 16,0 0 0-16,0 0 2 15,0 0-1-15,1 0 1 16,-1 0-1-16,0 0-2 15,0 0 1-15,0 0-1 16,0-2 0-16,0 2 1 16,3 0-1-16,-3 0 0 15,0 0 0-15,0 0 0 16,0 0 0-16,0 0 1 16,0 0-1-16,0 0 0 0,0 0 0 15,0 0 0-15,0 0 0 16,0 0 0-16,0 0 0 15,0 0 0-15,0 0-1 16,0 0 0-16,0 0-12 16,0 0-39-16,-4 4-61 15,-17 1-223-15</inkml:trace>
  <inkml:trace contextRef="#ctx0" brushRef="#br0" timeOffset="6443.8">13164 12541 365 0,'0'0'123'16,"0"0"-11"-16,0 0-1 16,0 0-46-16,0 0 1 15,0 0-20-15,0 0-13 16,7 0-3-16,-7 0-8 16,0 0-2-16,0 0-4 15,0 9 3-15,0 10 12 16,0 5-10-16,0 0 1 15,0 4-11-15,0 0 3 16,0 2-4-16,0 2-2 16,2 0 1-16,3 0-3 15,-1 1-2-15,1-6 0 16,0 0-2-16,1-1-1 0,0-4-1 16,2-2 1-16,-2 0 0 15,1-6-1-15,0 0 0 16,3 0 0-16,-1-1 0 15,0-4 0-15,1-1 0 16,-2 1 0-16,3-2 0 16,-1-1-1-16,1 1-1 15,1-2 3-15,-2-3-2 16,0 3 2-16,2-5-2 16,-1 0 4-16,2 0-2 15,-1 0-1-15,1 0 0 0,-2 0 0 16,1 0 0-16,-5 0 4 15,3 0-4-15,-3 0 3 16,2 0-4-16,-3 0 3 16,-1 0-4-16,-3 0 2 15,-2 0-3-15,0 0-19 16,0 0-37-16,0 0-71 16,0 0-94-16,-4-12-117 15</inkml:trace>
  <inkml:trace contextRef="#ctx0" brushRef="#br0" timeOffset="6767.08">13001 12897 501 0,'0'0'74'0,"0"0"-18"16,0 0 58-16,0 0-82 15,0 0-14-15,0 0 16 16,24-16 1-16,-1 14 10 16,4 2-21-16,-1 0-14 15,4 0 8-15,1 0-12 0,-1 0-6 16,-2 0 1-16,-6 0-3 15,-2 0 2-15,-6 0-66 16,-3 0-67-16,-6 0-44 16,4 0-240-16</inkml:trace>
  <inkml:trace contextRef="#ctx0" brushRef="#br0" timeOffset="7295.9">13764 13002 91 0,'0'0'408'15,"0"0"-372"-15,0 0 45 16,0 0 10-16,0 0-51 16,0 0 21-16,87-12-27 15,-67 10-16-15,-2-1 2 16,0 3 2-16,2-1-5 15,0-1-14-15,0 2 36 16,-2-2-32-16,-7 2-7 16,-2 0-1-16,-7 0-61 15,-2 0-86-15,0 0-50 0,0 0-205 16</inkml:trace>
  <inkml:trace contextRef="#ctx0" brushRef="#br0" timeOffset="7524.3">13887 13121 474 0,'0'0'361'0,"0"0"-335"16,0 0 86-16,0 0-101 15,0 0 0-15,0 0 0 0,73 0-9 16,-50 0 3-16,-1 0-5 15,1 0-4-15,-6 0-15 16,1 0-42-16,-1 0 1 16,-1 0-213-16,0 0-300 15</inkml:trace>
  <inkml:trace contextRef="#ctx0" brushRef="#br0" timeOffset="7904.27">14453 12601 675 0,'0'0'131'0,"0"0"-76"15,0 0 64-15,0 0-96 16,90-112-4-16,-66 98 12 16,0 7-28-16,-8 6-3 15,-3 1-1-15,-2 0 1 16,-2 0-3-16,-2 0-3 16,-1 12 6-16,-3 3 8 15,-3 6 21-15,0 2-8 16,0 1 0-16,0 5-12 0,-5-1-5 15,-6 4-4-15,2-3 0 16,0 5-1-16,1-5-37 16,1 3-108-16,3-2-107 15,-2-2-27-15</inkml:trace>
  <inkml:trace contextRef="#ctx0" brushRef="#br0" timeOffset="8142.14">14674 13087 893 0,'0'0'139'16,"0"0"-24"-16,0 0-53 16,0 0-44-16,0 0 2 0,0 0-5 15,6 2-14-15,-4-2-1 16,-2 1 1-16,0 1-1 15,0 0-7-15,0 2-29 16,0 2-58-16,0 0-194 16,0-6-208-16</inkml:trace>
  <inkml:trace contextRef="#ctx0" brushRef="#br0" timeOffset="9883.76">15623 12677 343 0,'0'0'211'15,"0"0"-199"-15,0 0 40 16,0 0-41-16,0 0-9 16,0 0 27-16,16 44 3 0,-7-24 8 15,-1 0 1-15,4-2 0 16,-1-1-15-16,4 1 4 16,3-4-12-16,2 0 4 15,2-5 3-15,7-1-8 16,6-3 8-16,0-5-12 15,4 0 7-15,0 0-8 16,-1 0-4-16,-2-6 4 16,-5-6 3-16,-4-4-2 15,-7-3 0-15,2-1 0 16,-4-6-8-16,-5-4 15 16,-2 0-11-16,-4-2-2 15,-2-2-2-15,-5 0-3 16,0-5 3-16,0 2-3 0,-10 0-1 15,-9 2-1-15,-6 0 0 16,-2 8-3-16,-2 3 2 16,0 4-10-16,-2 8 1 15,-3 3 9-15,3 5-7 16,-1 4 2-16,0 0-16 16,0 0 12-16,6 11-5 15,-1 6 3-15,3 7-1 16,5 0 5-16,4 4 1 15,0-1 1-15,3-1-3 16,5-1 5-16,5 0-4 16,0-1 4-16,2-2-1 15,0-5-9-15,0 0 7 16,0-8 0-16,0 0-3 16,0-3-1-16,0-2 7 0,4-3-2 15,4-1-6-15,3 0-5 16,4 0 13-16,0 0 4 15,4 0 27-15,2-8-21 16,4 5 0-16,-2-1 5 16,-2 2-7-16,0 2 2 15,-1 0-4-15,-5 0 1 16,1 0 3-16,-1 0-5 16,2 0 3-16,0 9 2 15,1 2-3-15,2 3 2 0,-2 0 2 16,2 0-5-16,0 4-1 15,-2-2 5-15,0 1-3 16,1-2-2-16,0-5 2 16,-2 0 0-16,1-4 1 15,-5-1-3-15,1-5 10 16,-1 0-1-16,-1 0 6 16,-4 0-3-16,1 0 0 15,-2 0-6-15,-2-5-6 16,-3-1 3-16,-2 0 0 15,0 0-8-15,0-2-14 16,0 4-73-16,0 1-124 16,4-2-58-16</inkml:trace>
  <inkml:trace contextRef="#ctx0" brushRef="#br0" timeOffset="10277.08">16800 12677 86 0,'0'0'463'16,"0"0"-429"-16,0 0 80 16,0 0-56-16,0 0 12 15,0 0-7-15,78-6-35 16,-53 3-2-16,4 0 54 16,-3 1-57-16,-1 0-17 15,-7 0-5-15,-5 2 3 16,-4 0-4-16,-6 0 1 15,-3 0-2-15,0 0 1 16,0 0-3-16,0 0-25 16,0 0-54-16,0 0-108 15,-5 0-98-15</inkml:trace>
  <inkml:trace contextRef="#ctx0" brushRef="#br0" timeOffset="10626.15">16905 12811 422 0,'0'0'30'0,"0"0"52"15,0 0-8-15,0 0-3 0,0 0-2 16,0 0-16-16,31 19 24 15,-20-16-22-15,3-1-22 16,-3 0-3-16,2-2-5 16,3 0 0-16,-3 0-4 15,-1 0-2-15,5 0 6 16,-2 0-10-16,-1 0 3 16,-5 0-4-16,-7 0-12 15,-2 0-2-15,0 0 0 16,0 0-2-16,0 0 2 15,0 0-24-15,0 0-44 16,0 0-96-16,0 0-189 16</inkml:trace>
  <inkml:trace contextRef="#ctx0" brushRef="#br0" timeOffset="11632.18">17515 12557 575 0,'0'0'105'0,"0"0"-41"15,0 0 113-15,0 0-131 0,0 0-21 16,0 0 5-16,-16-99-18 15,25 87 1-15,4 2 1 16,-3 3-3-16,3 0-1 16,-1 1-5-16,-1 4 3 15,-2 2-1-15,2 0-7 16,-2 0 2-16,0 0-1 16,2 2-1-16,-2 11 0 15,-3 1 2-15,-1 1 4 16,-5 3-6-16,0 5 2 15,0 0 0-15,-2 5 2 16,-16-2 1-16,-4 3-5 16,-3-1-1-16,0-2-9 0,4 0-9 15,-3-4 6 1,7-3-4-16,6 1 6 0,3-7 4 16,3-5 3-16,2-2 4 15,3-4-3-15,0-2 1 16,0 0-5-16,0 0 7 15,0 0 1-15,14 0 6 16,4 0 9-16,2 0 2 16,2 0-4-16,-2 0-6 15,4 0 1-15,-3-3-2 16,-1 1-4-16,-3 2 1 16,0-3-3-16,-6 1 0 15,2 2-1-15,-4 0 1 16,-3 0-1-16,-1 0 0 0,-1 0-4 15,-1 0-17-15,1 0-39 16,3-6-177-16,-1-4-148 16</inkml:trace>
  <inkml:trace contextRef="#ctx0" brushRef="#br0" timeOffset="12283.44">17940 12418 573 0,'0'0'84'16,"0"0"5"-16,0 0-1 0,0 0-74 15,0 0 15-15,0 0-10 16,115-26-17-16,-103 26-2 15,-6 0-2-15,-1 0 2 16,-2 0 3-16,-3 0-3 16,0 0 1-16,0 0 6 15,0 0 13-15,0 0 4 16,-8 5-3-16,-10 2-20 16,-4 1 1-16,0 2-2 15,-1 0-1-15,3 1 0 0,3 1 0 16,3-3 0-16,1 3-1 15,4-1-1-15,4-4-3 16,3 2 0-16,2-1 3 16,0-1-6-16,0 0 3 15,0-2 0-15,7 0-2 16,8 1 8-16,1-2 0 16,4-1 0-16,2 4 5 15,1-1-4-15,-1-1 0 16,-2 5 0-16,-2 1-1 15,-3 1 0-15,-1-1-1 16,-7 1 1-16,-3 0 1 16,-2 1 10-16,-2-1 5 0,0 0 9 15,0 0 0-15,0 2-4 16,-13 1 2-16,-6-4-3 16,3-1-9-16,-3 0-5 15,3-4-4-15,3-2 2 16,5 1-4-16,-2-5-3 15,6 0 1-15,2 0-15 16,2 0-24-16,0 0-21 16,0-9-28-16,0-2-36 15,2-4-21-15,14-3-154 16</inkml:trace>
  <inkml:trace contextRef="#ctx0" brushRef="#br0" timeOffset="12736.22">18308 12576 174 0,'0'0'172'0,"0"0"-108"16,0 0 67-16,0 0-58 15,0 0-18-15,0 0 16 16,44 89-23-16,-34-74 4 15,2 5-2-15,6-5-19 16,0-1-6-16,4 0-11 16,0-6 1-16,0-4 5 15,3-4 10-15,4 0 28 16,0 0-40-16,0-8 3 16,0-10-9-16,-6-2 0 0,-6-2 4 15,-6-4-1-15,-6-1-2 16,-4 2-1-16,-1-1-5 15,0 0 5-15,-11-1-7 16,-12 1-3-16,-4 2-1 16,-3 2-2-16,2 5 1 15,1 5-2-15,0 5 1 16,5 7-8-16,-1 0 4 16,2 0-4-16,-2 14-12 15,3 7 1-15,2 2-32 16,4 3-16-16,6 5-58 0,3-2-109 15,5-2-56-15</inkml:trace>
  <inkml:trace contextRef="#ctx0" brushRef="#br0" timeOffset="13327.89">19165 12293 91 0,'0'0'458'0,"0"0"-368"16,0 0 93-16,0 0-105 15,0 0-28-15,0 0-20 16,-42 51-3-16,10-19 20 16,-7 8-15-16,-8 6 5 15,-9 5-15-15,-2 2 1 16,-2 2-3-16,2-5-6 15,8-6-3-15,10-6 0 16,14-10-6-16,9-10-5 16,9-8 0-16,6-8-2 15,2-2-10-15,0 0-15 0,0 0-43 16,14-6-39 0,15-15-36-16,2-4-122 0,5 1-302 15</inkml:trace>
  <inkml:trace contextRef="#ctx0" brushRef="#br0" timeOffset="14016.58">19062 12765 502 0,'0'0'53'16,"0"0"19"0,0 0 5-16,0 0-56 0,0 0 14 15,0 0 0-15,0 0-18 16,110-85 14-16,-92 85-10 16,-3 0 4-16,-5 0-18 15,-1 5-6-15,-5 13 11 16,-4 5 9-16,0 6 2 15,0 3 10-15,0 2-12 16,-20 4 1-16,-5 4-7 16,-3 3-4-16,1-1-9 0,-4 0-2 15,-1-6-2 1,0-6-2-16,4-8 8 0,2-10-4 16,5-6 0-16,5-8-2 15,5 0 2-15,4 0-9 16,1-17-3-16,3-3 8 15,3-4-3-15,0 1 11 16,0 5-5-16,12 4 1 16,-1 4 0-16,3 2 1 15,-4 4-1-15,3 1 0 16,1 3 0-16,-1 0-3 16,0 0 3-16,3 3 0 15,0 7 0-15,-1 4 2 0,4 0 0 16,1 2 1-16,-3-2 1 15,2-2 7-15,3 0 2 16,0-3 4-16,5-4-2 16,2-2-5-16,-1-3 14 15,-3 0-7-15,-2-7 1 16,-4-6 8-16,-5 2-8 16,-5 1-11-16,-3 5 6 15,-6 0-9-15,2 1 2 16,-2 2-3-16,0 2-3 15,0 0 0-15,0 0-14 16,0-4-32-16,3-4-83 16,4-1-145-16,2-10-192 15</inkml:trace>
  <inkml:trace contextRef="#ctx0" brushRef="#br0" timeOffset="14393.56">19970 12530 616 0,'0'0'78'0,"0"0"80"15,0 0-51-15,0 0-45 16,0 0-9-16,116 0-30 16,-87 0-1-16,0-1-5 15,-2-3-7-15,-8 1-6 16,-7-1-3-16,-3 4-1 15,-7 0 0-15,-2 0-6 16,0 0-18-16,0 0-47 16,0 0-117-16,-15 3-119 0</inkml:trace>
  <inkml:trace contextRef="#ctx0" brushRef="#br0" timeOffset="14585.91">19997 12697 585 0,'0'0'245'16,"0"0"-181"-16,0 0 74 16,0 0-114-16,0 0 15 15,0 0 15-15,56 3-39 16,-36-3-10-16,2 0-1 16,-6 0-4-16,-1 0-1 15,-4 0-24-15,-2 0-117 16,-6 0-257-16</inkml:trace>
  <inkml:trace contextRef="#ctx0" brushRef="#br0" timeOffset="15443.17">20665 12749 295 0,'0'0'240'0,"0"0"-212"15,0 0 81-15,0 0-32 16,21-132-18-16,-21 102-13 15,0 0-16-15,-15-2-15 16,1 4-1-16,1-1-1 16,-1 7-3-16,5 5 2 15,5 6 9-15,2 7-11 16,2 4 5-16,0 0-4 16,0 0-11-16,0 0-15 15,0 15 15-15,13 4 6 16,5 8 7-16,-1 2 0 0,1 2-2 15,0 3 3-15,-2-4 0 16,-3-2-10-16,-1-1-3 16,-4-8-1-16,-1-1 0 15,-1-4-2-15,-4-5 0 16,1-6-22-16,0-3-106 16,0 0-90-16,0-3-62 15</inkml:trace>
  <inkml:trace contextRef="#ctx0" brushRef="#br0" timeOffset="15965.77">20960 12501 754 0,'0'0'29'16,"0"0"98"-16,0 0-60 15,0 0-50-15,0 0 14 16,29-113-18-16,-16 99-11 16,-2 4 10-16,3 4 0 15,2 2-5-15,-3 4-7 16,1 0-1-16,-1 0 1 16,-1 18-2-16,2 7 2 15,-3 2 0-15,-7 6 13 0,-1 0-12 16,-3 2 5-16,0-1-5 15,-3-2 1-15,-14-2 4 16,-1 0 1-16,1-4-6 16,-2-6 5-16,3-2-5 15,6-7-1-15,3-2-1 16,5-1 1-16,2-5 0 16,0-3-2-16,0 1-3 15,0-1-1-15,0 2 1 16,0 2 5-16,4 1 5 15,11 0-2-15,4-3 5 16,1 0 3-16,-1-2-2 16,4 0-1-16,0 0-5 0,-6 0 0 15,-2 0-3-15,-1 0 2 16,-2 0-1-16,-8 0-1 16,-2 0-3-16,0 0-25 15,-2-4-48-15,0-6-106 16,0-5-229-16</inkml:trace>
  <inkml:trace contextRef="#ctx0" brushRef="#br0" timeOffset="16686.25">21484 12430 488 0,'0'0'107'0,"0"0"-46"15,0 0 103-15,0 0-52 16,136-24-72-16,-105 24-14 16,-2 0-11-16,-3 0 6 15,-5 0-1-15,-8 0-16 16,-4 0 4-16,-5 0-4 15,-2 0 7-15,-2 0-4 16,0 0 4-16,0 0 3 16,0 0-5-16,0 0 6 15,0 0-3-15,0 0-4 0,0 0 2 16,-15 0-10 0,-3 0 1-16,-2 0-1 0,-2 0-2 15,-3 0 1-15,3 0-3 16,-3 0 0-16,8 0 1 15,-1 0 0-15,5 6-2 16,1 4 3-16,3 2 2 16,5 2 0-16,4 0-4 15,0 4 1-15,0-1 1 16,0-1 0-16,11 0-1 16,7-2 2-16,-1-2 1 15,6 2-1-15,-3-4 2 0,5 7-2 16,-1-4 2-16,-4 0 0 15,1 6 0-15,-4-3-1 16,-3 2 0-16,-1 0 0 16,-2 1 0-16,-2-5 1 15,-5 3 0-15,-1 1 0 16,-3-6 0-16,0 2 2 16,0-4-2-16,0 0 3 15,-9 2-2-15,-9-3 0 16,0-4 0-16,-4-1-2 15,4 1 0-15,0-5 1 16,4 1-1-16,4-1-1 16,3 0-10-16,3 0-2 0,4 0-14 15,0 0-15-15,0 0-34 16,0 0-101-16,2-11-50 16,13-7-131-16</inkml:trace>
  <inkml:trace contextRef="#ctx0" brushRef="#br0" timeOffset="17332.04">22096 12654 20 0,'0'0'636'16,"0"0"-610"-16,0 0 84 0,0 0-9 15,0 0-77-15,0 0 1 16,108 105 7-16,-108-83-13 16,0-2 5-16,0-3-8 15,0-5-8-15,0-7-2 16,0-5-3-16,0 0-2 16,0 0 4-16,0-10 0 15,0-10-5-15,0-8 5 16,0 0-11-16,13 0 3 15,3 4 3-15,1 7-1 16,-1 5 0-16,-5 9 0 0,3 3-1 16,-3 0-6-1,3 0 2-15,-4 12 6 0,1 8 4 16,-1 4 2 0,-4 2 0-16,-4 0 8 0,-2 0 1 15,0-6-5-15,0-4 1 16,0-4-3-16,0-5-3 15,0-7-2-15,0 0-1 16,0 0 2-16,0-4 2 16,0-16-6-16,0-9 4 15,0 0 2-15,11-4-6 16,5 3-2-16,4 6 2 16,2 7 0-16,-1 4-2 15,-1 12-1-15,-1 1 1 0,2 0 0 16,-2 3 2-16,2 13 7 15,-1 4 6-15,-3 4 0 16,-3 0 3-16,-5 0-7 16,-3-5-2-16,0 1-4 15,-2-8 0-15,-4-5-2 16,2-2-1-16,2-5-9 16,3 0-45-16,8-12-97 15,10-15-165-15,10-3-325 16</inkml:trace>
  <inkml:trace contextRef="#ctx0" brushRef="#br0" timeOffset="18106.82">22997 12627 541 0,'0'0'174'0,"0"0"-91"16,0 0 98-16,0 0-143 15,0 0-1-15,0 0-10 16,-89-51-12-16,67 51-5 15,2 0-5-15,3 0-1 16,1 13-2-16,2 7-1 16,1 2-1-16,6 4 0 15,7-3-5-15,0 0-1 16,0-5 4-16,22-6-2 16,1-7 0-16,6-5 3 15,-3 0 0-15,1-5 1 16,0-16 5-16,-3-4-1 0,-4-1-4 15,-1 2 7-15,-7 4-3 16,-5 4 4-16,-2 4-1 16,0 6 1-16,-5 4-2 15,0 2-2-15,2 0-4 16,2 0-8-16,2 3 8 16,5 18 4-16,2 5 0 15,1 8-1-15,2 8 3 16,3 9 3-16,2 9 1 15,4 5 4-15,2 11-9 16,-3-3 6-16,-4-4-8 16,-6-6 1-16,-10-9-4 0,-2-1 2 15,-2-5 7 1,0-2 0-16,-2-7-6 0,-18-4 0 16,-7-1-3-16,-4-8 4 15,-5-5-4-15,-4-4 0 16,-3-7 0-16,-1-6 0 15,2-4 0-15,-1 0 0 16,6-5 0-16,5-24-3 16,6-7-5-16,9-8-4 15,11-6 5-15,6 0 7 16,0 0-1-16,25 3 2 16,8 1 2-16,10 4-2 15,8 0 2-15,4 2-1 0,7 4 2 16,5 2 1-16,5 5 4 15,-1 2 4-15,-2 5 3 16,-6 5-1-16,-13 3 5 16,-11 6 2-16,-14 4-10 15,-17 3-7-15,-2 1 0 16,-6 0-2-16,0 0-1 16,0 0-1-16,0 0 1 15,0 0-2-15,-6 0-2 16,-23 1-29-16,-14 17-39 15,-18 3-136-15</inkml:trace>
  <inkml:trace contextRef="#ctx0" brushRef="#br1" timeOffset="26404.24">2669 14454 714 0,'0'0'3'0,"0"0"81"16,0 0-5-16,0 0-60 15,0 0 13-15,48-109-1 16,-33 75-16-16,-1 2 5 0,-2-2 8 16,0 1-13-16,-3 1-4 15,-5 6-5-15,0 6-1 16,-1 6 5-16,-3 7-2 16,0 2-1-16,0 5-1 15,0 0-5-15,0 0-1 16,0 0-11-16,0 0-4 15,0 11 15-15,1 7 12 16,3 10-7-16,-4 7-2 16,0 0 2-16,0 9-4 15,0 0 1-15,0 0 1 16,0 2-2-16,0-4 0 16,0-2-1-16,-4-1 1 15,0-7-2-15,4-6 1 16,0-8 0-16,0-6-1 0,0-1 2 15,0-11-2-15,0 0-19 16,0 0-32-16,0 0-18 16,0 0-16-16,0-11-108 15,0-13-119-15</inkml:trace>
  <inkml:trace contextRef="#ctx0" brushRef="#br1" timeOffset="27012.05">2924 14307 518 0,'0'0'54'16,"0"0"40"-16,0 0-18 15,0 0-43-15,0 0 11 16,0 0-6-16,35-112-22 15,-14 90 9-15,-2 3 10 16,4 6-16-16,-3 3-4 16,0 1-9-16,-2 6 0 15,0 3-5-15,-1 0 5 16,-1 0-6-16,-3 0-3 16,0 0 0-16,-3 12 3 15,1 2 1-15,-5 2 3 0,0 2-3 16,-6 6 0-16,0 2 18 15,0 6-11-15,-6 4-1 16,-9-4-4-16,-5 6-2 16,-3-1 1-16,4-2-1 15,-4 2-1-15,5-7 0 16,4-2 0-16,4-4 0 16,3-4-1-16,2-6 0 15,3-2 1-15,2-2 0 16,0-4 0-16,0 2-5 15,2-3 4-15,10 4 1 16,3-1 0-16,6-4 4 0,-1 0 4 16,0-3 2-16,2 2-1 15,1-3 0-15,-2 0 4 16,0 0 4-16,-1 0-5 16,-5 0-3-16,1 0-1 15,-5-3-6-15,-2 0-2 16,-4 1 0-16,-1 0 0 15,-2 0-4-15,-2-3-46 16,0-4-31-16,0-3-77 16,3-11-159-16</inkml:trace>
  <inkml:trace contextRef="#ctx0" brushRef="#br1" timeOffset="27603.96">3408 14209 260 0,'0'0'272'0,"0"0"-255"16,0 0 27-16,0 0-35 16,0 0 7-16,0 0 2 15,-21 107 4-15,21-95-2 16,0-3 9-16,9-3-10 15,-2-6-3-15,4 0-8 16,0 0 19-16,3 0 1 16,5-1 27-16,0-9-22 15,1-1-20-15,-1 6-8 16,-2-2-4-16,-6 7-2 0,4 0-4 16,-2 0 2-16,3 0 3 15,2 7 4-15,-2 5 2 16,1-1-3-16,-1 1-2 15,1 4 6-15,-1 0-3 16,-3 2 5-16,3 1-1 16,-8-2-1-16,1 0-1 15,-1 0 2-15,-6-3 4 16,-2 3-1-16,0-3 6 16,0-1-2-16,0-1 9 15,-4 1 3-15,-12-3-5 0,-1 1-2 16,-2 1 0-16,-3-3-7 15,-1-1-7-15,6-2-1 16,1-2-1-16,3-4-1 16,0 0 1-16,-1 0-4 15,-1 0 0-15,1 0 0 16,7 0 0-16,1-4 0 16,-1-2-9-16,2 2-14 15,3-4-21-15,0 0-44 16,2-1-88-16,0-11-111 15,0 1-213-15</inkml:trace>
  <inkml:trace contextRef="#ctx0" brushRef="#br1" timeOffset="27894.19">3393 14177 450 0,'0'0'132'16,"0"0"7"-16,0 0-27 15,0 0-74-15,0 0 1 16,0 0 3-16,28 0 19 16,1 0-18-16,2-4-23 15,0 4-12-15,0-2-2 16,-4-1-5-16,-4 1 1 0,-8 1-2 15,1-1-15-15,-7 0-53 16,-1 2-109-16,0 0-77 16,0 0-218-16</inkml:trace>
  <inkml:trace contextRef="#ctx0" brushRef="#br1" timeOffset="28264.2">4103 14512 541 0,'0'0'90'0,"0"0"72"15,0 0-64-15,0 0-32 16,0 0-17-16,0 0-23 16,111-29-11-16,-93 28-5 15,-7 1-6-15,1-2 0 0,-6 2-3 16,-1 0-1-16,-4 0-2 15,-1 0-23-15,0 0-74 16,0 0-70-16,-1 5-13 16,-20 7-390-16</inkml:trace>
  <inkml:trace contextRef="#ctx0" brushRef="#br1" timeOffset="28455.47">4139 14672 258 0,'0'0'431'16,"0"0"-393"-16,0 0 79 0,0 0-28 16,0 0-21-16,0 0-23 15,93 2-32-15,-70-2-10 16,-6 0 0-16,-3 0-6 16,-1 6-11-16,-2 0-118 15,-4 2-159-15</inkml:trace>
  <inkml:trace contextRef="#ctx0" brushRef="#br1" timeOffset="29741.01">4511 14355 443 0,'0'0'81'16,"0"0"58"-16,0 0-65 15,0 0-8-15,0 0 10 16,0 0-43-16,0 0-10 15,-3-112 10-15,23 86-7 0,5 2-2 16,0 4-7-16,-3 6-7 16,-1 4-7-16,-4 6 1 15,1 1-4-15,-3 3 0 16,1 0-2-16,-1 0-1 16,-1 17 2-16,-3 1-1 15,-1 5 2-15,-8 0 6 16,-2 7-2-16,0 6-1 15,0 0 7-15,-16 4-7 16,-7 0-2-16,-4 3-1 16,-2-1-3-16,3-3 2 15,-1 2-14-15,4-10-2 16,6 1 8-16,4-11-2 16,3-3 1-16,9-8 6 15,1-1 1-15,0-4 0 0,0-1 0 16,11 0 1-16,9 0 2 15,2 0 0-15,5-2 7 16,4-2 5-16,-2 3 0 16,2-3-3-16,0 0 0 15,-2 1-4-15,-4-1 4 16,0 0-6-16,-8 0 0 16,-1 0-2-16,-5 0 1 15,0 0 0-15,-6 0-2 16,1 0-19-16,-1-6-102 0,-3-15-128 15,0-6-208 1</inkml:trace>
  <inkml:trace contextRef="#ctx0" brushRef="#br1" timeOffset="30409.74">5055 14270 528 0,'0'0'37'16,"0"0"26"-16,0 0 42 15,0 0-46-15,0 0 22 16,141 0-34-16,-110 0-16 16,-4 0-8-16,-1-3-7 0,-5 1-4 15,-4 0-6-15,-6 0-4 16,-2 2 0-16,-6 0 1 15,1 0-2-15,-4 0 0 16,0 0 2-16,0 0 2 16,-5 0 2-16,-15 0-5 15,-9 0-2-15,-2 4-6 16,-4 10-2-16,-2-4 3 16,6 5 5-16,2-3-1 15,5 1-1-15,6 0 0 0,5 0 2 16,3-3-2-1,6 2 2-15,2-1-3 0,2-2 3 16,0-1-4-16,0 0-2 16,2-1 2-16,14-2 2 15,-1-3 2-15,4 1-2 16,2-1 2-16,4-2 6 16,0 4-4-16,4 1 0 15,-3 2-2-15,-1 4 1 16,2 1-1-16,-8 0-2 15,2 5 2-15,-7 0 1 16,-4 4 3-16,-5-1 0 16,-5 2 1-16,0-1 4 15,0 2 2-15,-11-5 1 16,-9-2 0-16,-7 0 2 16,2-4-11-16,-2-2-2 15,4 2 0-15,1-8 0 0,3-4 0 16,6 2-1-16,4-2 0 15,4 0-5-15,5 0-12 16,0 0-15-16,0 0-28 16,0 0-107-16,4-10-6 15,17-3-1-15,5-6-273 16</inkml:trace>
  <inkml:trace contextRef="#ctx0" brushRef="#br1" timeOffset="30896.44">5468 14538 267 0,'0'0'110'15,"0"0"-50"-15,0 0 48 16,0 0-57-16,0 0 9 16,0 0-9-16,55 102-4 15,-46-83 9-15,4 2-6 16,1 2-7-16,3-9-10 15,4 1-7-15,-2-5-3 16,4-3-2-16,0-4-5 16,3-3-1-16,1 0 6 15,0 0 1-15,-1-15-14 0,1-5 13 16,-3-6-4 0,-3-3-8-16,-6 0 4 0,-3-4-7 15,-8 3 2-15,-4-6-1 16,0-1-3-16,0 4-1 15,-9-6 2-15,-11 5-3 16,-9 0-2-16,-5 5 0 16,1 6-3-16,-2 7 1 15,0 6-2-15,1 10 4 16,6 0 4-16,2 0 0 16,4 18-4-16,1 10 0 15,6 6 0-15,5 2 0 16,6 6-4-16,4 1 1 15,0-1-19-15,0-6-24 0,0-2-18 16,9-12-41-16,7-8-86 16,0-6-35-16</inkml:trace>
  <inkml:trace contextRef="#ctx0" brushRef="#br1" timeOffset="31269.52">6105 14638 475 0,'0'0'243'16,"0"0"-159"-16,0 0 39 15,0 0-102-15,0 0-11 16,0 0 6-16,13 2-10 16,-11-2-4-16,-2 0-2 15,0 0 4-15,0 0 14 16,0 0 7-16,0 0-4 16,0 0-8-16,0 5-6 15,0 4 3-15,0 1-8 16,0 0-2-16,0 2 2 0,0-4-2 15,0-2-6 1,0-3-23-16,0-3-54 0,0 0-93 16,0 0-77-16</inkml:trace>
  <inkml:trace contextRef="#ctx0" brushRef="#br1" timeOffset="31751.5">6405 13990 16 0,'0'0'340'16,"0"0"-248"-16,0 0-4 15,0 0-52-15,0 0 26 16,0 0 38-16,3 25-23 16,-3-10-7-16,-7 5-19 15,0 5 0-15,3 5-3 16,-2 2-14-16,-3 8-10 15,6 2-1-15,1 9-10 0,2 0 1 16,0 2-5-16,0-4-1 16,15-1-1-16,3-7 0 15,2-7-2-15,3-5 1 16,-4-3-3-16,2-5-2 16,-3-5-1-16,-3-2 3 15,-3-7-3-15,-8-4 0 16,1-3-3-16,-3 0-9 15,-2 0-58-15,2-8-46 16,-2-13-93-16,2-16-96 16</inkml:trace>
  <inkml:trace contextRef="#ctx0" brushRef="#br1" timeOffset="32180.53">6611 14311 72 0,'0'0'463'16,"0"0"-426"-16,0 0 70 16,0 0-54-16,0 0 24 15,2 119-5-15,11-94-27 16,1 2 7-16,4-3-10 16,-1-1-16-16,3-4-3 15,2-5-4-15,2-1-3 16,-3-13-2-16,0 0-1 15,1 0 7-15,0 0-9 0,-2-11 13 16,0-10-13-16,-4-2-6 16,-3-3 5-1,-6-2 0-15,-5 1-3 0,-2 1 1 16,0-1-5-16,-4-2-1 16,-20 0-1-16,-4 0-1 15,-5 5-2-15,-6 7 0 16,3 2-4-16,-3 13 2 15,6 2 2-15,6 0 2 16,5 8-12-16,4 13-7 16,7 0-3-16,4 4-9 15,7-2-21-15,0 3-30 16,9 0-97-16,14-2-30 16,7 0-149-16</inkml:trace>
  <inkml:trace contextRef="#ctx0" brushRef="#br1" timeOffset="32429.86">7152 14594 638 0,'0'0'59'15,"0"0"90"-15,0 0-89 0,0 0-15 16,-2 110-1-1,0-84-27-15,0-4-13 0,-2-4 7 16,4-5-8-16,-3-6-2 16,1-2-1-16,-1-5-18 15,1 0-42-15,0-7-57 16,0-19-143-16,2-14-81 16</inkml:trace>
  <inkml:trace contextRef="#ctx0" brushRef="#br1" timeOffset="32957.97">7389 14159 342 0,'0'0'202'15,"0"0"-166"-15,0 0 54 16,0 0-49-16,0 0 37 15,0 0 1-15,-23 94-37 16,16-66 1-16,6 2-12 16,1 2-9-16,0 2 3 15,0 2-11-15,0-1 1 16,0 0-11-16,4-1 8 16,14-3-6-16,0-4 3 15,2-6-4-15,5-7-3 16,2-2-2-16,1-8 4 0,4-2 6 15,-3-2-8 1,-1 0 1-16,-6-4 8 0,1-10-10 16,-8-2 0-16,-3 2 19 15,-6-4-4-15,-6 2-4 16,0 4-5-16,0-6-1 16,-2 2-3-16,-14 1-2 15,-3 1-2-15,-6-2-1 16,-2 5-6-16,-2 3 6 15,2 4 1-15,2 4-10 16,8 0 9-16,1 4-3 16,3 14-5-16,4 4-7 15,2 2 2-15,5 2-17 0,2-4-13 16,0 0-40 0,0-10-57-16,18-7-32 0,-1-5-20 15,4-3-255-15</inkml:trace>
  <inkml:trace contextRef="#ctx0" brushRef="#br1" timeOffset="33410.53">7632 13788 558 0,'0'0'120'0,"0"0"-17"16,0 0-45-16,0 0-55 16,0 0 54-16,0 0 1 15,48 66-22-15,-23-34-8 16,2 6 22-16,0 5-23 15,2 1-7-15,-2 6-6 16,-1-4-2-16,-3 6-3 16,-1-4 0-16,-7 3-2 15,-3 0-5-15,-4-1 2 16,-6-1-1-16,-2-3-1 16,0-5 3-16,0-2-5 15,0-7 4-15,0-6-2 0,-4-4-2 16,0-3 0-16,-1-10 2 15,5-1-3-15,0-4 1 16,0-2-1-16,0 0-17 16,0-2-41-16,0 0-65 15,0-18-159-15,3-12-41 16</inkml:trace>
  <inkml:trace contextRef="#ctx0" brushRef="#br1" timeOffset="34220.36">8055 13471 430 0,'0'0'137'0,"0"0"-17"0,0 0-49 16,0 0-45-16,0 0 19 16,0 0-13-16,0 14 29 15,0 2 9-15,3 6-14 16,-1-2-16-16,2 6-8 16,0 2-7-16,3 1-5 15,0 3-8-15,0-3 3 16,1 5-4-16,2-8-4 15,-1 3 0-15,1-5 1 16,2 1-6-16,-1-10 3 16,0 1-2-16,3 0-2 15,-1-8-1-15,3 0 1 16,-1-4 4-16,3-1-4 16,-3-3 0-16,1 0 5 0,-3 0 3 15,-1 0-4-15,1-3 2 16,-2-6-3-16,-2 0 4 15,-1-1 0-15,2 2-5 16,-3 0-3-16,-4 0 3 16,5 0-2-16,-4 1-1 15,-2 0 1-15,-2 1-1 16,2 2 0-16,-2 1-4 16,0-2-11-16,0 1-7 15,0 1-23-15,0 1-65 16,-4 2-94-16,-8 0-128 0</inkml:trace>
  <inkml:trace contextRef="#ctx0" brushRef="#br1" timeOffset="34575.93">7977 13640 648 0,'0'0'115'0,"0"0"34"16,0 0-133-16,0 0 34 0,0 0 39 15,0 0-33-15,91-14-9 16,-59 5-12-16,-6-1-10 15,0 3-8-15,-2-1-4 16,-9 1-8-16,-3 5-1 16,-8 2-1-16,0 0-3 15,-4 0-1-15,0 0-4 16,0 0-16-16,0 4-41 16,0 14-55-16,-10 6-144 15,-9 5-426-15</inkml:trace>
  <inkml:trace contextRef="#ctx0" brushRef="#br1" timeOffset="47747.53">2932 15625 370 0,'0'0'139'0,"0"0"-34"16,0 0 18-16,0 0-58 16,0 0-3-16,0 0-13 15,0 0-12-15,0 0-2 16,0 0 0-16,0 0-4 15,0 0-6-15,0 0-6 16,0-10 5-16,7-9-9 16,3 2-4-16,0-5 0 0,1-5-5 15,1 1-5 1,-2 2 3-16,-1 2 1 0,-1 5-4 16,-2 0 0-16,-1 8-1 15,-3-2 1-15,-2 7-1 16,0 4 0-16,0-5 1 15,0 5 0-15,0 0-1 16,2 0-2-16,-2 0 0 16,0 0 1-16,0 0-1 15,0 0-3-15,0 0 0 16,0 0 5-16,0 9 2 16,0 9-1-16,0 6 1 15,0 10 0-15,0 2 0 0,0 0-1 16,2 5-1-1,2-1 0-15,-2-4 0 0,4-5 1 16,-4 4-1-16,0-12 0 16,0-2 0-16,-2-7 0 15,3-5 0-15,-3-4-1 16,0-5-1-16,0 0-3 16,0 0-3-16,0 0-7 15,0 0-8-15,0 0-11 16,0 0-15-16,0 0-88 15,0-14-104-15,0-4 47 16,0 1-180-16</inkml:trace>
  <inkml:trace contextRef="#ctx0" brushRef="#br1" timeOffset="48414.27">3152 15579 299 0,'0'0'146'15,"0"0"-66"-15,0 0-5 16,0 0-15-16,0 0 3 16,0 0-3-16,50-113-22 15,-39 101-11-15,3-6 6 16,-3 4-3-16,4-2-9 0,-1 5-4 15,-3 4 1-15,-2 2-8 16,0 0-2 0,-3 1-3-16,4 0 2 15,-1 4-2-15,1 0-5 0,0 0-4 16,2 0 4-16,0 0-1 16,-3 0-1-16,0 13 2 15,-2-1 10-15,-1 1-10 16,1 3 0-16,-2 6 0 15,-5 5 10-15,0-1-5 16,0 5 1-16,-2 1-6 16,-12 2 1-16,-1-3 1 0,-6-4 0 15,3 2-2 1,1-3 0-16,1 0-1 0,4-8 2 16,2-1-2-16,3-4 1 15,4-3 0-15,3-4 0 16,0 2-2-16,0-4 2 15,0 4-6-15,0 2 5 16,5-6 1-16,10 2 0 16,-1-2 0-16,2 4 3 15,2-4-1-15,-1-4-2 16,2 0 4-16,0 0 7 16,-1 0 3-16,2 0-2 15,-4 0-5-15,-2 0 2 16,-1 0-3-16,-6-4 1 15,2 4-5-15,-3-3 0 0,-2 3-2 16,-1 0 0-16,-3-5-3 16,2 3-42-16,-2-6-44 15,6-4-65-15,4-5-68 16</inkml:trace>
  <inkml:trace contextRef="#ctx0" brushRef="#br1" timeOffset="49298.5">3724 15395 475 0,'0'0'37'16,"0"0"31"-16,0 0-24 15,0 0-5-15,0 0 7 16,0 0-18-16,105-21-13 16,-90 21 9-16,-1 0-3 15,-1 0 2-15,-2 0-1 16,-1 0 4-16,-6 0-6 16,0 0-6-16,-2 0 0 15,-2 0-6-15,0 0-2 16,0 0 1-16,0 0 14 0,0 0 4 15,0 0 2 1,0 0-7-16,0 0-7 0,0 0-8 16,-4 0-5-1,-12 0-3-15,1 0 1 0,-1 0 4 16,-1 0-2-16,-2 0 0 16,4 4-1-16,-1 4-1 15,3 1-2-15,4 2 0 16,-2 5 2-16,4-2 2 15,3 0 0-15,-2 0-1 16,6 2 1-16,0-6-2 16,0 2-1-16,0-2-2 0,6-2 5 15,3-2-1 1,-3-2 1-16,3 0 0 0,-4-4-6 16,4 0 4-16,-3 0-2 15,6 0 3-15,1 0 1 16,2 0 3-16,1 0 5 15,-1-5-6-15,3 5-2 16,-2-3 1-16,0 3-1 16,0 0-1-16,-3 0 1 15,3 0-1-15,-3 0 1 16,-1 3 0-16,2 2 0 16,-3 4 0-16,1-4 1 15,-1 8-1-15,2-8 1 16,-3 8-1-16,0-5 3 15,-1 1-2-15,-4 2 0 0,-3-3 2 16,0 4 3-16,-2-1-2 16,0 5 8-16,0-1 10 15,-2-4-1-15,-14 4-1 16,1-1-2-16,-3-4 5 16,2 2-10-16,-2-6 0 15,2 1-9-15,1-6-1 16,-1-1 2-16,0 0-5 15,1 0 0-15,0 0 0 16,-1 0-1-16,3 0 0 16,-1 0-17-16,1-4-3 15,4 1-38-15,0 3-26 16,0 0-228-16,-2 0-48 16</inkml:trace>
  <inkml:trace contextRef="#ctx0" brushRef="#br1" timeOffset="50393.43">2670 15932 125 0,'0'0'244'0,"0"0"-232"0,0 0 9 16,0 0 23-16,0 0 8 15,0 0-14-15,36 13-9 16,-23-13-2-16,0 5 11 15,1-5-1-15,1 4 3 16,-1-4-14-16,1 0 1 16,1 0-3-16,1 1 0 15,1 1-1-15,3 0-3 16,0 2-1-16,2-4-1 16,-1 0 0-16,2 0-4 15,2 0-7-15,0 0 3 16,0 0 6-16,1 0-2 15,0 0-6-15,0 0 6 0,0 0-7 16,-2 0 2-16,-4 0-5 16,2-4 4-16,-3 4-5 15,-4-2-2-15,6 2 4 16,-4 0 0-16,-1-2-1 16,2 1 0-16,0 1 0 15,4-4 0-15,-1 4-1 16,3-5 0-16,-4 5-2 15,2-5 3-15,4 2-4 16,-3 2 6-16,1-3-5 16,4 4-1-16,-1-5 6 15,2 1-4-15,-2 1 4 0,1-2 1 16,-4 3 0 0,2 2-6-16,2-4 3 0,-2 4-2 15,0 0 0-15,-3 0 0 16,0 0 1-16,3 0-1 15,0 0 1-15,4-3 2 16,-5-2-3-16,4 3 4 16,0 2-3-16,0-2-1 15,0 2 3-15,2 0-3 16,-4 0-1-16,5 0 5 16,-2 0-6-16,-2 0 3 15,2 0 1-15,2 0-3 16,-4 0 4-16,3 0-4 0,-1 0 4 15,-2 0-5-15,0 2 1 16,-2 0-1-16,-3 3 4 16,-1-5-3-16,1 3 0 15,-2-3 0-15,-1 0 2 16,-2 4 0-16,-1-4 0 16,-2 0-2-16,-3 0 0 15,-2 0 0-15,-1 0 0 16,-4 0-1-16,-4 0 1 15,-2 0-1-15,0 0 0 16,0 0-2-16,0 0-56 16,-22 5-131-16,-14-3-211 0</inkml:trace>
  <inkml:trace contextRef="#ctx0" brushRef="#br1" timeOffset="51142.61">3089 16258 340 0,'0'0'239'16,"0"0"-211"-16,0 0 114 15,0 0-87-15,0 0 2 16,0 0-8-16,-27-86-12 0,38 68-1 16,0 6-4-1,3 3-16-15,0 4-10 0,5 5-6 16,-1 0 0 0,2 0-4-16,1 0 4 0,-4 5 6 15,1 12-4-15,-5-2-2 16,-4-1-4-16,-3 3 4 15,-3 1 10-15,-3 5 0 16,0-2-9-16,0 5 9 16,-13-3-6-16,-3 0-2 15,-4 3 0-15,-5 1-2 16,0-6-4-16,-3 2-11 16,4-5-5-16,1-4 12 15,5 0 1-15,6-2 7 16,9-8 3-16,1 2-3 0,2-2 0 15,0-4-5 1,0 4 2-16,0 1 3 0,4-5 0 16,11 5 4-1,5-5 13-15,3 4-3 0,1-4 3 16,0 0-7-16,1 0 1 16,-5 0-3-16,-1 0-3 15,-4 0-1-15,-1 0 0 16,-6 0-2-16,1 0-2 15,-5 0-1-15,1 0-2 16,0 0-35-16,-1-9-46 16,1-4-155-16,1-5-158 0</inkml:trace>
  <inkml:trace contextRef="#ctx0" brushRef="#br1" timeOffset="51780.9">3441 16218 552 0,'0'0'14'0,"0"0"41"15,0 0-23-15,0 0-8 16,131-27 9-16,-100 27-20 16,-1 0-5-16,-8 0 9 15,-5 0-5-15,-4 0-4 0,-3 0 5 16,-6 0 10-1,-2 0 1-15,-2 0-5 0,0 3 3 16,0-3 0-16,0 0-3 16,0 0 1-16,0 0 3 15,-2 0-3-15,-15 6-18 16,-8 2-2-16,-4-2 0 16,-6 6 0-16,-1-6 0 15,-2 6-2-15,6-4-1 16,6 6 2-16,6-4 0 15,4-2 1-15,7 1-4 16,3 0 4-16,4 0-3 16,2-4 2-16,0-1-2 15,0 5-2-15,0-8-2 16,4 3 3-16,11 1-4 16,10-1 8-16,0-4 3 0,4 3-1 15,4-1 2-15,0 6-1 16,1-3-2-16,-6 3-1 15,-3-2 0-15,-6 6-1 16,-4 2 1-16,-5 0 4 16,-2-2 0-16,-6 2 6 15,-2 4 11-15,0 0 0 16,-10 0 11-16,-9 0-14 16,-1-2-8-16,-7-2-8 15,-2 0-1-15,0-10-1 16,0 1 0-16,5-5-2 0,6 0-16 15,7 0 3 1,7 0-29-16,4 0-30 0,0-9-45 16,0-5-17-1,8-4-16-15,10 1-196 0</inkml:trace>
  <inkml:trace contextRef="#ctx0" brushRef="#br1" timeOffset="52336.06">3820 16375 319 0,'0'0'37'0,"0"0"63"16,0 0-17-16,0 0-41 16,0 0 19-16,0 0-13 15,51 70 7-15,-40-53-23 16,1-2 20-16,-1-1-21 15,2-2 5-15,0-2-19 16,1-6-2-16,6-1 2 16,0 2 4-16,-3-3 3 15,6-2-6-15,2 0 0 16,-1 0-1-16,0-2-6 16,-1-15 8-16,-3-2-10 15,-3-1 8-15,2 0-11 16,-7 0 7-16,-2 0-12 15,-3-2 1-15,-6 0 8 0,-1 3-5 16,0 2-2-16,0-1-2 16,0 2 4-16,-6 2-3 15,-9-5-1-15,1 6-1 16,-8 1 0-16,-2 1-9 16,-1-3 6-16,-2 6-4 15,-2-2-6-15,2 7 10 16,1 3-7-16,-1 0-5 15,0 0 15-15,0 0-9 16,1 13-2-16,6 6-2 16,-1-2 13-16,2 1 0 15,7 5-3-15,4-6-5 0,5 5-4 16,3 1-35 0,0 3-21-16,5-7-35 0,17-3-23 15,7-5-21-15,5-11-280 16</inkml:trace>
  <inkml:trace contextRef="#ctx0" brushRef="#br1" timeOffset="52885.16">4982 15735 608 0,'0'0'123'15,"0"0"-63"-15,0 0 54 16,0 0-57-16,0 0-2 16,0 0-32-16,117-8-16 0,-97 8-2 15,-4-4-3 1,-7 4 0-16,-3 0-2 15,-1 0-1-15,-5 0-39 0,0 0-103 16,0 0-63-16,-5 12-69 16</inkml:trace>
  <inkml:trace contextRef="#ctx0" brushRef="#br1" timeOffset="53079.64">5019 15881 879 0,'0'0'74'16,"0"0"28"-16,0 0-85 16,0 0-10-16,0 0 23 15,0 0-6-15,76 0-19 16,-52 0 1-16,-1 0-1 0,-5 2-5 16,-1 2-10-16,-4 0-116 15,-3-4-264-15</inkml:trace>
  <inkml:trace contextRef="#ctx0" brushRef="#br1" timeOffset="54014.57">5447 15276 208 0,'0'0'270'0,"0"0"-210"16,0 0 18-16,0 0-41 16,0 0-8-16,0 0 21 0,0 0 3 15,0 8-1-15,-11 10 1 16,0 0-11-16,-4 4-2 15,-4 2-6-15,4 5-9 16,-5 8-1-16,5 7-8 16,3 2-7-16,6 7 6 15,3 0-3-15,3 2-4 16,0-1-4-16,0-1-2 16,20-10-1-16,5-2-1 15,-1-9 1-15,1-11-2 16,-6 2 1-16,0-10 0 0,-3-3-2 15,-8-3-20 1,-2-1-47-16,-1-6-85 0,-3 0-104 16,0-15-272-16</inkml:trace>
  <inkml:trace contextRef="#ctx0" brushRef="#br1" timeOffset="54458.47">5599 15673 487 0,'0'0'69'0,"0"0"-29"15,0 0 26 1,0 0-19-16,25 102 12 0,-15-78-14 16,4 6-14-16,0-8 7 15,6 1-11-15,-5-10-5 16,5-3-2-16,0-1-2 15,2-6-3-15,2-3 9 16,4 0-15-16,-4 0 11 16,0-12 0-16,-4-6 6 15,1-4-12-15,-6-2 5 16,-6 2-9-16,-4-8-5 16,-3 2 6-16,-2 2-10 15,0-1 1-15,-16 0 0 16,-8 1-2-16,-8-1-3 0,-4 8 2 15,1 5-5-15,2 6 1 16,-1 8-11-16,5 0 12 16,3 0 3-16,2 14-12 15,6 8-4-15,4 5-2 16,6 4-1-16,7 1-20 16,1 1-33-16,0 4-38 15,13-5-54-15,7-6-88 16</inkml:trace>
  <inkml:trace contextRef="#ctx0" brushRef="#br1" timeOffset="54713.79">6122 15909 520 0,'0'0'35'0,"0"0"85"16,0 0-59-16,0 0-6 16,5 104 4-16,-5-77-32 15,-3-5-15-15,-7-4 1 16,1-2-9-16,2-6-1 16,0-10-3-16,0 0-1 15,4 0-28-15,-4-14-169 0,2-16-10 16</inkml:trace>
  <inkml:trace contextRef="#ctx0" brushRef="#br1" timeOffset="55221.95">6284 15422 472 0,'0'0'118'16,"0"0"-94"-16,0 0 40 0,0 0-30 15,0 0 22 1,0 0 0-16,-14 118-14 0,7-83 8 16,3-5-13-16,4 3 0 15,0 6-10-15,0-7-9 16,0-4-10-16,2 2-1 15,15-7-2-15,4-2-4 16,3-7 2-16,3-3-2 16,5-8 1-16,-3-3 2 15,2 0-3-15,-4 0 8 16,-4-6-6-16,0-8 11 16,-7 2-13-16,-5-5 6 15,-3-3-4-15,-3 8 7 16,-5-5-3-16,0 3 4 0,0 4-6 15,-2-7-2-15,-16 8-3 16,-2-3-1-16,-5 6-9 16,-4 2 7-16,2 4 0 15,1 0-1-15,3 8-2 16,6 10-3-16,4 4-4 16,4 2-7-16,6-4-30 15,3 0-30-15,0-4-90 16,0-11-26-16,16-5-254 15</inkml:trace>
  <inkml:trace contextRef="#ctx0" brushRef="#br1" timeOffset="55616.41">6555 15204 529 0,'0'0'34'0,"0"0"25"16,0 0 7-16,0 0-21 15,69 128 14-15,-42-82 1 0,-3 0 3 16,1 10-8-16,-3 2-20 15,-3 2-2-15,-9 3-7 16,-4-1-5-16,-6-6-8 16,0-2-2-16,0-6-3 15,0-9-7-15,-10-9 2 16,-1-12-1-16,2-6 1 16,-1-6-2-16,5-6-1 15,-5 0-6-15,6 0-27 16,1 0-21-16,1-15-89 15,2-2-112-15,0-10-48 16</inkml:trace>
  <inkml:trace contextRef="#ctx0" brushRef="#br1" timeOffset="56271.68">6870 15051 468 0,'0'0'56'16,"0"0"27"-16,0 0-11 15,0 0-6-15,0 0 23 16,0 0-34-16,13 112 2 16,-13-84-6-16,2 2-16 15,0-1-9-15,2 0-8 16,1 0 4-16,2 0-8 0,-1-4-7 16,-1-4 2-16,4 0-2 15,0-3-6-15,4-10 5 16,3 3-4-16,-1-4 1 15,3-1 2-15,0-6-2 16,0 0 4-16,-2 0-4 16,-7 0 3-16,1 0-5 15,0 0 5-15,-4 0 4 16,1 0-9-16,-1 0 5 16,-2-8-6-16,4 3 0 15,-1 0 1-15,3-5-1 0,-3 2 1 16,0-1-2-1,-2 4-12-15,-1-4-26 0,-2 2 6 16,-2 2-50 0,0 0-35-16,0 1-129 0,0 4-77 15</inkml:trace>
  <inkml:trace contextRef="#ctx0" brushRef="#br1" timeOffset="56711.5">6816 15240 483 0,'0'0'93'0,"0"0"32"15,0 0-73-15,0 0-30 16,0 0 16-16,0 0 11 16,6-14 2-16,9 9 4 15,2 2-9-15,5-2-8 0,3 5-10 16,2-1-3-16,0 1-1 15,-2-3-3-15,-4 2-2 16,-5-2-3-16,-3 2-8 16,-5 1-1-16,0-4-3 15,-6 4-4-15,-2 0 6 16,0 0-5-16,0 0-1 16,0 0-28-16,-2 5-70 15,-16 11-156-15,-5 7-169 16</inkml:trace>
  <inkml:trace contextRef="#ctx0" brushRef="#br1" timeOffset="64385.85">3512 16973 586 0,'0'0'131'16,"0"0"-72"-16,0 0 33 16,0 0-47-16,0 0-27 15,0 0 19-15,27-107-20 16,-18 75-4-16,-2 2 9 16,0 5-3-16,-7 4-7 15,0 7-2-15,4 1-1 16,-4 5-5-16,2 6-4 15,-2 2 0-15,0 0-4 16,0 0-1-16,0 0-5 16,0 0-5-16,0 10 9 15,2 12 6-15,2 9 12 0,1 7-11 16,1 2 6 0,0 4-5-16,-3-9 0 0,0 4-1 15,3-3-1-15,-1-4 0 16,-1-6-1-16,1-4-36 15,-2-3-43-15,-1-10-14 16,-2-5-24-16,0 1-25 16,0-5-106-16</inkml:trace>
  <inkml:trace contextRef="#ctx0" brushRef="#br1" timeOffset="64703.63">3293 17231 570 0,'0'0'32'16,"0"0"-24"-16,0 0 56 15,0 0 8-15,0 0 11 16,163 0-5-16,-95-14-33 15,2-3-13-15,2 3-18 16,-4 5-11-16,-4-3 0 16,-11 8-2-16,-10-3-1 0,-11 7-4 15,-6 0-2 1,-12 0-14-16,-5 0-18 0,-3 0-27 16,-6 0-39-16,0 0-41 15,0 0-82-15</inkml:trace>
  <inkml:trace contextRef="#ctx0" brushRef="#br1" timeOffset="65452.16">3649 17473 372 0,'0'0'166'0,"0"0"-156"15,0 0 60-15,0 0-38 16,0 0-9-16,0 0-1 15,39-46-16-15,-26 46-1 16,-3 0-2-16,-1 5 5 16,-5 12 11-16,-4 5-1 15,0 2 7-15,0 7-9 0,-9 4-6 16,-13 2-1-16,-5-5-6 16,-5 3-1-16,-3-4-2 15,-2-9 0 1,-1-4-1-16,1-5 1 0,6-8-5 15,2-5-3-15,2 0 4 16,4 0-6-16,-2-18 4 16,2-4 5-16,1-1 2 15,7 6 16-15,6-5-11 16,2 8 0-16,7-5 0 16,0 6-6-16,0 1-3 15,0 2-2-15,9 6 5 0,6-1-8 16,6 2 1-1,6 3 4-15,-1 0 2 0,6 0 0 16,1 3-3 0,-2 14 1-16,2 1 3 0,-2 0 0 15,1 4 0-15,-1-2 9 16,-2 1-9-16,0-1 1 16,0-5-1-16,0-5 0 15,0-6 3-15,0 0 4 16,-2-4 1-16,-5 0 13 15,-4 0-10-15,-7-12 23 16,0-2 5-16,-6 0-19 16,-3 1-10-16,-2-1-1 0,0 7-3 15,0 2-6 1,0 0-1-16,0 5-37 0,-4 0-51 16,-1 0-37-16,-2 0-98 15,1 14-170-15</inkml:trace>
  <inkml:trace contextRef="#ctx0" brushRef="#br1" timeOffset="67462.64">4459 16994 581 0,'0'0'116'0,"0"0"26"16,0 0-54-16,0 0-61 15,0 0-2-15,0 0-10 16,0 0-7-16,21-4 4 16,-5 4 4-16,1 0 0 0,3 0-8 15,-2 0-6-15,2 0-1 16,-2 0-2-16,-5 0-2 16,1 0-32-16,-7 9-90 15,-3-4-82-15,-4 3-73 16</inkml:trace>
  <inkml:trace contextRef="#ctx0" brushRef="#br1" timeOffset="67744.41">4490 17156 512 0,'0'0'118'16,"0"0"-114"-16,0 0 25 15,0 0 31-15,0 0 15 16,0 0-4-16,131 5-38 16,-103-5-11-16,-2 0-8 15,1 0-10-15,-4 4-3 16,-5-4-1-16,-5 0-4 15,-4 4-57-15,-6-4-120 16,-3 4-113-16</inkml:trace>
  <inkml:trace contextRef="#ctx0" brushRef="#br1" timeOffset="68900.86">5294 16481 370 0,'0'0'102'16,"0"0"-38"-16,0 0 6 16,0 0-33-16,0 0-1 15,0 0 6-15,2 6 5 0,-4 10 27 16,-10 8-8-16,-3 6-21 15,-2 6-9-15,2 4 6 16,3 9-14-16,0 5-7 16,5 0-4-16,4-2-1 15,3-2-6-15,0-6-4 16,0-4-4-16,12 0-2 16,2-8 1-16,0-6-2 15,3-2 3-15,-4-3-4 16,3-7 4-16,-7 0-4 15,-4-7 1-15,3 0 1 16,-8-3-36-16,5-4-36 16,-5 0-68-16,4 0-86 0,-4 0-46 15</inkml:trace>
  <inkml:trace contextRef="#ctx0" brushRef="#br1" timeOffset="69358.16">5481 16906 356 0,'0'0'173'15,"0"0"-163"-15,0 0 26 16,0 0 5-16,0 0 18 16,0 0 0-16,31 98-26 0,-20-71 9 15,0-1 0 1,0-4-13-16,3 2-4 0,1-7-9 15,3 0-2-15,2-3-6 16,0-9 0-16,1 0-5 16,0-5 9-16,2 0 11 15,-1-10-7-15,1-8 9 16,-4-9-7-16,-1 0 1 16,-7 0-4-16,-1-3-2 15,-8 7-6-15,-2-3 4 16,0 3-1-16,-5-3-7 15,-17 8-2-15,-5 0 4 16,-10-1-10-16,0 10 0 16,0 1-18-16,1 4 17 15,7 4-9-15,4 0-6 16,6 8 6-16,5 14-7 0,5 2-1 16,6 6-7-16,3 2-12 15,0-2-20-15,0 2-18 16,16-1-31-16,7-9-9 15,2-5-172-15</inkml:trace>
  <inkml:trace contextRef="#ctx0" brushRef="#br1" timeOffset="69636.41">6014 17147 391 0,'0'0'100'0,"0"0"-29"16,0 0-2-16,0 0-20 16,26 130-11-16,-26-100-20 15,0-4-9-15,0-2-6 16,0-7 1-16,0-12-1 15,0 3-3-15,0-8-10 16,0 0-39-16,0 0-46 16,-2-25-187-16</inkml:trace>
  <inkml:trace contextRef="#ctx0" brushRef="#br1" timeOffset="70165.53">6401 16721 525 0,'0'0'56'0,"0"0"-17"16,0 0 21-16,0 0-39 0,0 0 20 15,0 0-15-15,-36 123-3 16,36-98 15-16,0 6-11 16,0-2-13-16,0-4-2 15,0 1 2-15,10-7-7 16,9 4 2-16,2-7-5 16,4-6-3-16,0-1 2 15,4-9 5-15,-2 0-1 16,0 0-4-16,-4 0 0 15,-3-5-1-15,-7-7 6 16,-4-2 13-16,-6 4-7 0,-3-2 3 16,0-2-4-1,0 0 0-15,0 2-4 0,-10-2-8 16,-5 5-1-16,-5 0 1 16,-3 1-3-16,-2 4 2 15,2 4-11-15,2 0 2 16,1 0 8-16,5 12-9 15,1 10 10-15,5 6-10 16,5-2-5-16,4 0-24 16,0-3-23-16,0-1-42 15,6-8-13-15,13-11-27 16,-2-3-218-16</inkml:trace>
  <inkml:trace contextRef="#ctx0" brushRef="#br1" timeOffset="70611.34">6671 16409 465 0,'0'0'157'0,"0"0"-155"16,0 0 43-16,0 0 17 16,0 0-12-16,91 111 8 15,-58-65-24-15,1 7 10 16,-3 5-1-16,-2 1-12 15,-4-1-8-15,-3 0-11 16,-3 0-3-16,-7-4 7 16,-5 2-9-16,-5-10-1 15,-2-6 6-15,0-13-7 16,0-6-2-16,0-6-1 16,-4-11-1-16,2 0 1 0,-1-4-2 15,-1 0-9 1,-1 0-46-16,4-8-74 0,1-7-103 15,0-11-58-15</inkml:trace>
  <inkml:trace contextRef="#ctx0" brushRef="#br1" timeOffset="71253.73">7128 16223 369 0,'0'0'165'16,"0"0"-86"-16,0 0 4 15,0 0-63-15,0 0 1 16,0 0 10-16,0 17 52 16,2 1-5-16,2 5-26 15,1 3-18-15,0-4 2 0,3 5-14 16,-2 4 2-1,4-3-8-15,-1-2-3 0,-2 2-3 16,3 2 0-16,0-9-2 16,1 6 4-16,-3-8-7 15,2 1-5-15,-1-1 7 16,-1-9-4-16,1-1-2 16,-2-4 2-16,2 3-2 15,3-8-1-15,-4 4-2 16,3-4 2-16,1 0 0 15,-1 0 3-15,-1 0-3 16,0 0 2-16,-3 0-1 16,-1 0 1-16,1 0-2 15,2-4 4-15,-2-4-4 0,3 3 1 16,-3 0-1-16,0-2 3 16,2 0-1-16,-3 0-2 15,1-4-20-15,-3 3-10 16,-2 0 6-16,-2 3-33 15,0-7-51-15,0 5-53 16,0 0-64-16,0-6-145 16</inkml:trace>
  <inkml:trace contextRef="#ctx0" brushRef="#br1" timeOffset="71566.45">7032 16387 581 0,'0'0'112'0,"0"0"38"16,0 0-68-16,0 0-71 15,0 0 0-15,0 0 34 16,29 0 14-16,-4 0-10 15,4 0-14-15,-2 0-14 16,2 0-1-16,-6-4-9 16,-2 4-7-16,-3-5 1 15,-7 5-4-15,-3 0-1 0,-1 0-4 16,0 0-49-16,-2 0-147 16,-3-3-188-16</inkml:trace>
  <inkml:trace contextRef="#ctx0" brushRef="#br1" timeOffset="73724.86">8753 14034 164 0,'0'0'85'0,"154"-13"16"16,-90 13 9-16,-5 0-42 15,-15 0-4-15,-13 0-7 16,-11 9 2-16,-11 4-4 15,-9 5-2-15,0 0-24 16,-18 8 46-16,-23 10-8 16,-9 0-27-16,-16 6-17 15,-9 4-9-15,2 0-9 16,1-2-4-16,17-4-2 16,12-8 1-16,16 0 0 15,21-1-1-15,6-1-1 16,11 2-6-16,32-4-2 15,15 2 4-15,9-7 2 16,4-2 3-16,1-1 1 16,-8-3-3-16,-6 4-1 0,-7-3 3 15,-15 1 2 1,-12-6-2-16,-15 5-1 0,-9 2 0 16,-2 9 2-16,-29-1 2 15,-16 3 1-15,-5 8-1 16,-4-4-1-16,4-2 3 15,2-3-4-15,10-6 0 16,9-2 0-16,11-4 2 16,9-2-2-16,11 3 0 15,0-2-6-15,7 1 0 0,21-2 0 16,8 3 3 0,6-4 2-16,3 2 0 0,-1-3-5 15,0-2 6-15,-3-1 0 16,-3 2 0-16,-11-3 2 15,-9 2-2-15,-12-2-3 16,-6 7 3-16,0 0 3 16,-31 4 2-16,-13 8 3 15,-12 1-4-15,-4 2-3 16,-2-2-1-16,4-2 1 16,10-2 2-16,11-3-3 15,14-5 0-15,15-1-1 16,8 2 1-16,0 3-2 15,26 0-9-15,16-4 8 16,8 0 0-16,6-4 3 0,0-2 1 16,-4 2 0-1,-2 0-1-15,-6-2 0 0,-6-3-1 16,-15 4 1-16,-4-3 0 16,-12 1 0-16,-7 4 1 15,0 3-1-15,-17 7 14 16,-17 0-4-16,-9 1 0 15,-1-2-5-15,1 2-3 16,7-3 3-16,8-1-1 16,5-1-1-16,8-2 3 15,9 3-6-15,6-5-4 16,0 6 1-16,0-5-5 0,17-4 6 16,8 4-2-1,4-6 3-15,0 2 1 0,0-4 0 16,0 2-1-16,-5-6 1 15,-6 3-1-15,-9-9 1 16,-2 3 0-16,-7 1 2 16,0 6-2-16,-7 2 4 15,-24 8 13-15,-10 3-13 16,-3-2-1-16,-1 2-2 16,5-6-1-16,4 5 0 15,12-10-1-15,6 2 2 16,11-3-3-16,7 1 1 15,0-3 0-15,0 2-10 16,23 4 5-16,3-4 1 16,6-3 5-16,-1-2-2 15,0-2 2-15,-2 4-1 0,-6 1-1 16,-6-4 2-16,-7-1 0 16,-6-1 0-16,-4 6-13 15,0 2 13-15,-10 6 0 16,-17 1 9-16,-6 5-9 15,0 3 0-15,4-5 1 16,5-3-1-16,8 2 3 16,5 1-3-16,9-4-1 15,2 2 1-15,0-1-3 16,7 0-1-16,17 0 0 16,3-4-1-16,7 3 2 0,3-5 2 15,1 7-3-15,-1-6 2 16,-1 1-2-16,-7-5-52 15,-9-6 44-15,-4 2 10 16,-5 1 4-16,-11-2-2 16,0 4 1-16,0 6 9 15,-22 0 4-15,-5 4-2 16,-2-2-5-16,5 3 4 16,6-6 2-16,5-3-5 15,5 6-6-15,8-2-1 16,0 4-1-16,0 1-3 15,10-5 2-15,12 3-1 16,2-4-2-16,3 1 4 0,-2 0 1 16,-3-6 2-16,-6 2-2 15,-10 2-1-15,-4 2 2 16,-2 4 1-16,0 8 3 16,-15 2-6-16,-10 2-2 15,-1 6-41-15,1-5-95 16,3 4-109-16,2-3-268 15</inkml:trace>
  <inkml:trace contextRef="#ctx0" brushRef="#br1" timeOffset="79945.5">9568 14089 587 0,'0'0'10'15,"8"106"8"-15,-2-40 17 16,3 1 2-16,0 2-13 16,-1 0 3-16,-1-1-19 15,-2-8-6-15,-3-9 2 16,1-5-4-16,-1-7 1 15,-2-17 1-15,0-4 0 16,0-8-1-16,0-7 2 16,0-2 0-16,0-1 0 15,0 0-3-15,1 0 0 16,9 0-2-16,0 0 2 16,9 0 24-16,1 0-4 0,6 0 5 15,1 0-11-15,1 0 4 16,2 0 5-16,-1 0-6 15,0-4-6-15,-2 3 2 16,-4-2-8-16,-6 3-2 16,-5 0-3-16,-6 0-1 15,-1 0-3-15,-5 0-9 16,0 0-27-16,0 0-34 16,0 0-17-16,0-6-84 15</inkml:trace>
  <inkml:trace contextRef="#ctx0" brushRef="#br1" timeOffset="80428.22">10004 14536 428 0,'0'0'145'16,"0"0"-116"-16,0 0 25 15,0 0-18-15,0 0-6 16,0 0 5-16,86 56-21 15,-70-28-5-15,-4 2-1 16,-4 0 0-16,-4-2 5 16,-4-4-4-16,0-4-2 15,0-6-3-15,0-10 1 16,0-2-5-16,0-2 1 16,0 0 1-16,0 0 0 15,3-6 9-15,3-16 16 0,2-5-26 16,0-4 3-1,3-5 0-15,5 0 1 0,-1 4 6 16,3 5-5 0,1 13 2-16,-3 7 1 0,3 2 5 15,-2 5-12-15,6 0 3 16,-3 12 3-16,0 11 20 16,0 0-13-16,-7 6 1 15,1 0 3-15,-5 0 1 16,-3-3-6-16,-1 0-7 15,-2-8-5-15,-1-1-1 16,-2-8-1-16,0-3 4 0,0-3-4 16,0-2-6-16,0-1-35 15,0 0-43-15,0 0-94 16,0-10-38-16,0-16-339 16</inkml:trace>
  <inkml:trace contextRef="#ctx0" brushRef="#br1" timeOffset="81297.89">10764 14365 242 0,'0'0'240'0,"0"0"-166"16,0 0 32-16,0 0-58 0,0 0-31 16,0 0 9-1,-56 39 0-15,54-16 20 0,-5 8-3 16,5 5-10-1,2-4-12-15,0 3-7 16,0 0-4-16,0-3 2 0,11-2 1 16,5-4-1-16,1-2-6 15,8-6-5-15,0-7 7 16,4-4 0-16,0-7-7 16,0 0 5-16,-4 0 5 15,0-5-9-15,-2-16 17 16,-3-3-7-16,-3-2-9 15,-2-6 9-15,-3-3-6 16,-4 4-2-16,-4-5-3 0,-4 2 3 16,0-2-3-1,0 2 0-15,-20-1-2 0,-5 2 2 16,-4 3-2-16,-2 5-1 16,2 7-3-16,-2 4-4 15,1 9-2-15,7 5 6 16,-3 0-4-16,7 5-5 15,-3 17-12-15,8 2 8 16,2 10-2-16,4-1 3 16,8 6-11-16,0 0-35 15,0-3-35-15,4-2-24 16,14-9 1-16,3-8-196 16</inkml:trace>
  <inkml:trace contextRef="#ctx0" brushRef="#br1" timeOffset="81615.05">11224 14686 498 0,'0'0'29'15,"0"0"65"-15,0 0-33 0,0 0-12 16,0 0 7 0,17 107-5-16,-17-81-19 15,0-2 1-15,0 2-12 0,-2-8-10 16,-6-6-8-16,6-7-1 16,2 0-2-16,0-5-5 15,0 0-36-15,0-10-67 16,0-14-30-16,0-8-107 15,12-4-130-15</inkml:trace>
  <inkml:trace contextRef="#ctx0" brushRef="#br1" timeOffset="82154.12">11352 14332 93 0,'0'0'373'0,"0"0"-298"16,0 0-16-16,0 0-43 0,0 0-2 16,0 0 23-16,-20 50-7 15,20-35 0-15,0 1-12 16,3-4-5-16,9-1-2 16,5-6 8-16,-2 0-10 15,5-5 0-15,-2 0 15 16,2 0 0-16,0 0-1 15,1 0-8-15,-4 0-13 16,-1 0 4-16,-2 0 0 0,-1 2-2 16,-3 8 5-1,3 0 2-15,1 4 0 0,-1 1 7 16,-1 4-6-16,-3 1 2 16,-1-1-1-16,-1 4 8 15,-6-3-5-15,3 0 2 16,-4-2-9-16,0-2 1 15,0 0 6-15,0-4-4 16,0-1 5-16,-14 2-2 16,1-5-2-16,-5-2-2 15,-1-4-4-15,0-2-5 16,-3 0-1-16,-3 0 1 16,4 0-2-16,-2 0 0 0,5 0 1 15,6-3-1 1,4-2 0-16,5 5-3 0,1 0-3 15,2 0-16-15,0 0-17 16,0 0-19-16,0 0-41 16,0-4-56-16,0-1-49 15,0-7-58-15</inkml:trace>
  <inkml:trace contextRef="#ctx0" brushRef="#br1" timeOffset="82463.3">11330 14279 508 0,'0'0'108'0,"0"0"-44"15,0 0-12-15,0 0 32 16,0 0-12-16,0 0-24 15,111-18-13-15,-80 15 12 16,-2-10-13-16,0 3-7 16,-4 0-9-16,-5 2-8 15,-7-2-3-15,1 3-5 16,-7 2-1-16,-5 3-1 16,-2 2-6-16,0 0-32 15,0 0-55-15,0 10-155 0,-13 10-37 16</inkml:trace>
  <inkml:trace contextRef="#ctx0" brushRef="#br1" timeOffset="83931.87">12063 14413 301 0,'0'0'87'0,"0"0"12"15,0 0-6-15,0 0-32 16,0 0 10-16,0 0-11 0,59-16 14 16,-40 16-15-16,3 0-12 15,5 0 8-15,0 0-32 16,0 0-6-16,0 0-4 15,-2 0-6-15,-3-2-4 16,0 2-1-16,-9-4-3 16,1 3 1-16,-8-1-18 15,-4 0-58-15,-2 2-74 16,0 0-24-16,-4 0-248 16</inkml:trace>
  <inkml:trace contextRef="#ctx0" brushRef="#br1" timeOffset="84164.76">12175 14620 548 0,'0'0'33'15,"0"0"23"-15,0 0 52 16,0 0-28-16,156-10-33 15,-110 4-17-15,-4 2-19 16,-3 2-8-16,-6 2-2 0,-6 0-1 16,-6 0-36-1,-6 0-83-15,-7 0-34 0,-3 3-131 16</inkml:trace>
  <inkml:trace contextRef="#ctx0" brushRef="#br1" timeOffset="84703.39">12932 13860 489 0,'0'0'110'0,"0"0"-103"16,0 0 89-16,0 0-25 15,56 146-18-15,-40-88 13 0,-5 3-30 16,-1 1-6 0,-8 0-1-16,-2 0-15 0,0-4-7 15,0-5-5-15,0-9 2 16,0-8-3-16,-2-9 0 16,-2-10-1-16,4-5 0 15,0-6-1-15,0 0-5 16,8-1 5-16,7-5 1 15,5 0 2-15,3 0 6 16,1 0 6-16,0 0-9 16,-1 0 5-16,-3 0-5 15,-6 0-3-15,1 0-3 16,-4-9 1-16,-2 5-7 16,-1-4-54-16,-1-3-77 15,2-3-95-15,-2 1-211 0</inkml:trace>
  <inkml:trace contextRef="#ctx0" brushRef="#br1" timeOffset="85137.76">13349 14395 592 0,'0'0'124'0,"0"0"-14"16,0 0-63-16,0 0-37 15,0 0 16-15,0 0-9 16,83 41-5-16,-68-18 8 15,-1 3-10-15,-5-3-5 16,-1-5-4-16,-3-4 0 0,-2-8 2 16,-1 0-3-16,0-6 0 15,0 0-1-15,-1 0 1 16,-1-11-9-16,6-10 7 16,-2-5-5-16,6-6 4 15,0-3-4-15,0 5-1 16,7 7 6-16,-2 0 4 15,3 11-1-15,3 6 2 16,-2 5 0-16,2 1 8 16,-1 0-11-16,0 7 1 15,0 16 10-15,0 3 14 16,-4 1-17-16,-6 4 5 16,0-1-1-16,-6-6-3 0,-2-2 0 15,1-4-4 1,-3-6 1-16,0-9-5 0,0 0-1 15,0-3-7-15,0 0-62 16,0 0-66-16,0-3-76 16,0-14-354-16</inkml:trace>
  <inkml:trace contextRef="#ctx0" brushRef="#br1" timeOffset="85655.37">14009 13876 155 0,'0'0'293'0,"0"0"-236"0,0 0 24 16,0 0-61 0,0 0-6-16,0 0 35 0,-2 58 9 15,-4-21 12-15,4 8-3 16,-1 10-10-16,3 5-16 16,0 9-9-16,0-2-6 15,13 5-7-15,2-6-1 16,4-5-5-16,1-10 4 15,0-10-14-15,0-7 0 16,-2-12-3-16,-1-10 0 0,-3-5-14 16,-1-7-73-16,3-9-157 15,-1-21-10-15</inkml:trace>
  <inkml:trace contextRef="#ctx0" brushRef="#br1" timeOffset="86078.75">14328 14258 513 0,'0'0'67'16,"0"0"-25"-16,0 0 40 16,-2 104-53-16,18-75 22 0,6 3 2 15,-2-5-12 1,2-6-4-16,3-7 0 0,-3-5-7 15,2-8 0-15,-1-1-13 16,-1 0 11-16,-1-13-7 16,-2-14 10-16,-3-1-17 15,-5-4 5-15,-5 1-12 16,-4-1 4-16,-2-3-5 16,0 1-3-1,-6 0-2-15,-19-4 1 0,-6 1-2 16,-7 5-11-16,-2 6 1 15,-1 5-5-15,1 7 6 16,3 10-2-16,2 4-12 0,6 0 11 16,6 19-13-16,5 12-11 15,7 3 8-15,7 2-13 16,4-1-19-16,0 11-45 16,0-7-12-16,23 1-33 15,6-12-278-15</inkml:trace>
  <inkml:trace contextRef="#ctx0" brushRef="#br1" timeOffset="86395.55">14849 14441 469 0,'0'0'67'0,"0"0"1"16,0 0 52-16,0 0-48 16,0 0 7-16,0 129-25 15,-3-98-25-15,-7 1-4 16,4-11-15-16,1-3-6 0,3-6-4 15,2-5-1 1,0-7-67-16,0 0-102 0,0-23-37 16,0-12-334-16</inkml:trace>
  <inkml:trace contextRef="#ctx0" brushRef="#br1" timeOffset="86894.22">15075 14050 301 0,'0'0'202'0,"0"0"-150"16,0 0 46-16,0 0-56 0,0 0 11 15,0 0-8-15,-42 91-9 16,40-69-4-16,0 4 3 15,2 4-13-15,0 2 1 16,0 1-2-16,0-1-6 16,4 3-7-16,11-4 0 15,5 0 4-15,5-7-5 16,-1-3-1-16,7-3 1 16,-2-9-3-16,2 0 0 15,4-9 5-15,-4 0-5 16,-2 0 6-16,-3 0-9 15,-5-18 15-15,-2 1-4 16,-10 2-10-16,-5-2 10 16,-4 3 11-16,0-4-15 0,0 2-8 15,-17 1 1 1,-5 1-4-16,-5 1 6 0,-2 5-7 16,0 7 4-16,4 1-7 15,2 0 1-15,8 9 3 16,2 9-21-16,6 1 1 15,5 2-32-15,2-3-24 16,0-1-45-16,0-8-8 16,14-4-18-16,5-5-196 15</inkml:trace>
  <inkml:trace contextRef="#ctx0" brushRef="#br1" timeOffset="87329.06">15378 13735 472 0,'0'0'87'0,"0"0"-15"16,0 0-34-16,0 0-35 0,0 0 36 16,0 0-3-16,53 61-10 15,-25-23 17-15,1 8 7 16,2 10 0-16,-2 5-10 16,0 6 5-16,-3 6-18 15,-6-1-3-15,-6-2-6 16,-7-6 8-16,-7-2 3 15,0-9-9-15,0-5-12 16,0-8-1-16,0-11-3 16,-5-10-2-16,1-9 0 15,-1-7 1-15,0-3-3 16,-1 0-1-16,2-9-29 16,-1-14-78-16,5-6-70 0,0-5-68 15,0-12-161-15</inkml:trace>
  <inkml:trace contextRef="#ctx0" brushRef="#br1" timeOffset="88065.17">15806 13311 398 0,'0'0'151'15,"0"0"-97"1,0 0 20-16,0 0 13 0,0 0-14 16,0 0 2-16,0 114-21 15,0-80-4-15,4 3-18 16,1 1 7-16,0 8-8 16,-1-4-14-16,0-1-3 15,0-3 2-15,3-4-8 16,5-3-3-16,-3-9 2 0,3-5-3 15,-1-4-3 1,-2-3 0-16,3-4 1 0,0-3-1 16,-2-3-1-16,6 0 0 15,4 0 0-15,0 0 21 16,3-12-11-16,-2 1 1 16,-5 2-7-16,0 0 2 15,-5 3-4-15,-2 2 1 16,-4 2-3-16,4-3 2 15,-7 5-2-15,0 0-1 16,-2 0 0-16,0 0-3 16,0 0-4-16,0 0-7 15,0-3-29-15,0-1-21 16,0-2-34-16,0-4-140 16,0 0 8-16,-2-1-258 0</inkml:trace>
  <inkml:trace contextRef="#ctx0" brushRef="#br1" timeOffset="88421.22">15683 13557 22 0,'0'0'512'16,"0"0"-464"-16,0 0 66 16,0 0-71-16,0 0-6 0,0 0 96 15,48-3-61 1,-17-4-5-16,-1 1-17 0,9-1-10 16,-4 0-11-16,-4 2-11 15,0 0-3-15,-10 3-2 16,-8 0-6-16,-4 2-1 15,-9 0-4-15,0 0-2 16,0 0 0-16,0 0-2 16,0 0-11-16,0 2-39 15,-16 17-26-15,-7 8-111 0,-7 1-144 16</inkml:trace>
  <inkml:trace contextRef="#ctx0" brushRef="#br2" timeOffset="95046.01">16457 13291 365 0,'0'0'134'15,"0"0"-57"-15,0 0 17 16,0 0-42-16,0 0-2 0,0 0-9 16,0 0-4-1,0-54 11-15,-5 47 12 0,1 2-24 16,-1-2 1-16,1 1-17 16,2 1-2-16,-2-2 2 15,-1 1-14-15,-2 1 5 16,0-2-3-16,1 1-2 15,-3 2 1-15,0-4-5 16,0 3 1-16,0-2 0 16,-2 2 2-16,2-2-3 15,-2 0 5-15,0 4-7 16,-2-3 3-16,0 3-2 16,1-2 2-16,-1 3 2 15,-1-4-4-15,1 2 2 16,-3 1-1-16,3-4-2 0,-1 3 0 15,-1 1 1-15,-1-2-2 16,3 1 4-16,-5 1-6 16,1 0 3-16,-2 1 0 15,0 0 0-15,0 0 2 16,-1 0-2-16,5 0 0 16,-1 0-1-16,1 0 1 15,-1-1 3-15,1-2-3 16,-1 3-1-16,1 0 1 15,-2-1 0-15,2 0 1 16,1 3-1-16,2-2 0 16,0 0 0-16,1 2 1 0,2-2-1 15,0 2 0-15,0 0 0 16,3 0 0-16,-1 0 1 16,-5 0-3-16,4 0 0 15,-4 0 2-15,-1 0 1 16,0 0-1-16,-3 0 1 15,3 6-1-15,-1 0 0 16,1 3-1-16,2-4 1 16,-5 3 2-16,5-1-2 15,-2-2 0-15,2 2-1 16,2-2 2-16,-3 1-1 16,4 0 0-16,-1 3 0 15,0-4 0-15,-1 1-1 0,2 3 1 16,0 0-1-16,-2-1 0 15,1 1 1 1,1 3-2-16,0-1 2 16,2 0-2-16,-1-4 1 0,3 5 1 15,2-2-2-15,-2 2 1 16,2 1 1-16,2 1-1 16,-5 0 1-16,5 2-2 15,-1-2 2-15,1 0 0 16,-2 0 0-16,2-1-1 15,0-2 1-15,0 1 0 16,0 0-1-16,0-1 0 0,0 4 1 16,0-1 0-16,3 0 0 15,4 1 1-15,-5 0-1 16,2-1 0-16,-2 0-1 16,3 1 1-16,1 2 0 15,-2-3 0-15,0-2 0 16,-2 1-1-16,-2-4 1 15,0 3 1-15,0-1 0 16,2-2-2-16,-2 3 1 16,2-3 0-16,-2 1 1 15,0-3-1-15,0 4 0 16,0-2-1-16,1 0 1 16,-1 1 5-16,0-1-5 0,3 1 0 15,-3 1 0-15,2 3-4 16,3-5 4-16,-1 2 0 15,2-1 0-15,2 0 0 16,1 0-1-16,-1 0-1 16,6 0 2-16,-1-1 1 15,1 2-1-15,-3-2 0 16,-3 0 0-16,-1 1 0 16,0-3 1-16,0 6-2 15,-3-3 1-15,1-1 0 16,-1 0 0-16,-3 3 0 15,2-4 1-15,0 2-1 16,2 0 0-16,-3-1 0 16,2 0 0-16,0 3 0 0,1-6 0 15,-1 5 0-15,-2-3 0 16,6-3 0-16,-2 5 0 16,3-4 0-16,-1 1-1 15,2-1 1-15,-2 2 1 16,1-3 1-16,1 4-4 15,-2-2 2-15,3 4 0 16,1-3 0-16,1-1 0 16,-2 1 0-16,1-1 0 15,-2-2 0-15,0 2 0 16,1-2 0-16,-3 2-1 16,1-2 1-16,5-3 0 15,-3 3 0-15,3-3-1 0,-1 0 1 16,0 0 0-16,-1-2 0 15,8 0 1 1,-7 0 0-16,4 0 1 0,1 0-2 16,0 0 0-16,2-11 7 15,-2 2-4-15,-1-3 1 16,4 0-3-16,-3-2 1 16,-1 0-2-16,1 0 3 15,-2 0-6-15,2-3 3 16,-2 3 0-16,-1-4 7 15,-1 2-7-15,-1 1-1 16,1-2 1-16,-4 5 1 0,-1 0 1 16,-2 0-2-16,0 2 0 15,-3 0 2-15,1-2-4 16,1 0 3-16,1 0-1 16,2-4 0-16,-3 0 1 15,3-3-1-15,-2 2 0 16,0-1 0-16,0 2 1 15,-1 0-1-15,-2-2 0 16,-1 1 0-16,-1 1 1 16,3 4-1-16,-4 3 3 15,5-2-5-15,-2-1 2 16,-2 0 0-16,2-2-1 16,-2 2 2-16,1-1 0 0,-1-1-1 15,0-3 0 1,0 2 0-16,-2 4 1 0,0-4-1 15,0 0 1-15,0 1-2 16,0-3 2-16,0 2-1 16,0 1 0-16,0-6 1 15,0 2-3-15,0 0 5 16,0-2-3-16,0 0 0 16,0-1 0-16,0 0-1 15,-2 1 1-15,-2-1 0 16,-1 1 0-16,-1 3 0 15,-4-2 0-15,4 3 0 0,-3 0 0 16,-2 2 0 0,0 0-4-16,-3 0-17 15,-4 4-26-15,1 4-96 0,-3 2-139 16,-5 4-232-16</inkml:trace>
  <inkml:trace contextRef="#ctx0" brushRef="#br2" timeOffset="96577.54">15469 13418 292 0,'0'0'191'0,"0"0"-168"16,0 0 54-16,0 0-33 15,0 0-33-15,0 0 20 16,-114-11-13-16,81 11 2 16,-5 0 2-16,-1 0-19 0,-4 0 5 15,-1 2-1 1,-5 2 0-16,2-2 12 0,-6 4-9 15,3-2-8-15,-4 1 0 16,1-2-1-16,-1 1 2 16,-1 2-2-16,3-2 0 15,4-1-1-15,0 0 2 16,9-3-2-16,-1 0 1 16,3 0 0-16,4 0 2 15,0 0-3-15,1 0 0 16,-1-3 0-16,0 0 1 15,-3-5 0-15,3 4-1 16,-3-1-5-16,1 0 5 16,3 3 0-16,3 0 1 15,0 2 1-15,-1 0-2 0,5 0 1 16,2 0 2-16,1 0-1 16,1-3 2-16,6 3 36 15,-3 0-39-15,2 0 4 16,1 0-5-16,-5-3 1 15,2 3-1-15,-7-2 2 16,2 2-2-16,-12 0 0 16,0 0-2-16,-3 0 2 15,-2 2 0-15,2 1 2 16,2 2-1-16,1 2-1 16,4-7 1-16,-3 7-1 15,5-1 0-15,-1-2 1 0,2-1 1 16,1-3-2-1,0 5 2-15,4-5 0 0,-6 7 1 16,2-4 1 0,-3 1 0-16,-2 0-3 0,0-1 0 15,-5 2-1-15,2 2 1 16,-2 1 0-16,-3-1 2 16,-1 3 0-16,3-1-3 15,3 0 1-15,1-3-1 16,6 3 0-16,1-1 1 15,0-3-1-15,2 2 0 16,4-4 0-16,-2-3-1 0,5 0 3 16,1 0-2-1,-4 0 0-15,3 0 0 0,-4 0 1 16,2 0-1-16,0 0 1 16,2 0-1-16,4 0 2 15,1 0-2-15,3-3 0 16,0 1 1-16,4-1-1 15,-1 3 0-15,5-2 1 16,2 2-1-16,-2 0 0 16,2 0 0-16,0 0 0 15,0 0-1-15,-2 0 0 16,2 0-4-16,-4 0 4 16,4 5 0-16,-2 9 1 0,2-3-1 15,0 5 1 1,0 5 0-16,0 0-6 0,0 5 6 15,8 6-1-15,5 1 2 16,1-1-1-16,1 3 0 16,5 0 0-16,0 1 0 15,0-3-2-15,2-1 2 16,-4-1 0-16,0-1 1 16,-3-7-1-16,-2-3 0 15,-3-4 0-15,-4-6 0 16,-1-1 0-16,-5-2 0 15,0-5 1-15,0 2-1 16,0-4 0-16,0 0 1 0,0 3-1 16,0-3 0-1,0 0-4-15,0 0-7 0,0 0-20 16,3 0-9-16,-3 0-16 16,2 0-41-16,-2 0-7 15,0-9-147-15</inkml:trace>
  <inkml:trace contextRef="#ctx0" brushRef="#br2" timeOffset="97384.06">12581 14080 213 0,'0'0'94'0,"0"0"-22"16,0 0 31-16,0 0-63 15,0 0-1-15,0 0 4 16,0 0-6-16,0-19-16 15,0 19-14-15,0 5 16 16,15 9 19-16,5 7-3 16,3-3-24-16,4 0 0 15,-1 4 1-15,0-8-5 16,1 4 1-16,-2-4-7 16,-3-2 4-16,-1-3 1 15,-6-2-1-15,-7-1-4 0,-4-4 1 16,2-2-6-16,-6 0 2 15,0 0 9-15,2 0 10 16,-2 0 8-16,0-12 11 16,0-5-32-16,0-2-2 15,0-1-6-15,0-4 4 16,0 0-3-16,-4 0 0 16,-6 2 2-16,2 0-3 15,1 8 0-15,3 0 0 16,2 6 1-16,-1 2 2 15,0-1-5-15,3 3 3 16,-2 2-1-16,2-1 0 16,-5 3 0-16,4-2 0 15,-1-1-5-15,0 3 1 16,-3 0 4-16,-1 0-9 0,-4 0 9 16,-4 0 7-16,1 0-5 15,-4 8-3-15,-3 5 1 16,2 1-9-16,-2 0-25 15,2 4-23-15,0-3-39 16,0 2-54-16,3-3-74 16</inkml:trace>
  <inkml:trace contextRef="#ctx0" brushRef="#br1" timeOffset="102706.41">9555 15346 299 0,'0'0'22'16,"0"0"91"-16,0 0-9 15,0 0-42-15,0 0 2 16,0 0 2-16,0 0-35 0,-19-26-24 16,19 50 22-1,2 15 10-15,8 2-4 0,2 3-1 16,-1 4-22-16,0-2 2 16,-4 3-6-16,-2-9-1 15,-3 4-2-15,-2-8-4 16,0-4 1-16,0-2 0 15,0-7-2-15,0-10 0 16,0-5 0-16,0-2-3 16,0-1 1-16,0-5 2 15,0 0 0-15,0 0 0 16,0 0 0-16,0 0-2 0,0 0-2 16,0 3-9-1,0 1 10-15,7 3 1 0,5-4 2 16,5 1-1-16,-1 1-3 15,3-5 4-15,-1 0 10 16,-3 0-10-16,1 0 4 16,-5 0 1-16,-2-9-5 15,-3 3 4-15,1 2-4 16,-4 0-6-16,1 4-28 16,-4-3-46-16,2-2-11 15,1-1-54-15,-3 2-99 16</inkml:trace>
  <inkml:trace contextRef="#ctx0" brushRef="#br1" timeOffset="103229.53">9834 15628 317 0,'0'0'54'16,"0"0"25"-16,0 0-34 15,0 0-6-15,0 0 0 16,0 0-8-16,91 89-4 16,-79-61 14-16,-3 4-14 15,-3-2-1-15,-2-4-4 0,-1-2-13 16,-3-6-1 0,3-6-1-16,-3-4-5 0,0-8 0 15,2 0-2-15,-2 0-3 16,2 0 3-16,0-8 8 15,2-10 31-15,1-3-27 16,-1-11-9-16,0 6 2 16,4-6-2-16,-2 1-3 15,1 4 0-15,1 4 3 16,2 5-2-16,1 6 3 16,0 2-1-16,2 6 1 15,0-1 0-15,3 5 15 16,0 0-11-16,0 5 13 15,3 13-8-15,-1 4 11 16,1 5-11-16,-2 0-2 0,-5 4-1 16,-2 1-3-16,-1-6-1 15,-3-3-5-15,2 0 1 16,-4-6-1-16,-2-1 0 16,1-10-2-16,-3-1 1 15,0-5-8-15,0 0-52 16,0 0-26-16,2-7-28 15,-1-17-126-15</inkml:trace>
  <inkml:trace contextRef="#ctx0" brushRef="#br1" timeOffset="103764.62">10425 15580 277 0,'0'0'76'0,"0"0"19"15,0 0 4-15,0 0-57 16,33 111 10-16,-24-85-12 16,3 2-7-16,-1-3 1 15,-1-2-10-15,2-5 1 16,-1-4 4-16,3-2-7 15,-3-1-8-15,2-8-2 0,-2-3-3 16,2 0 4 0,3 0 3-16,-3 0 13 0,3-18-2 15,-5 1-10-15,0-6 0 16,-1 0-6-16,-4-2 0 16,0-1 2-16,-3 2-7 15,-3-6-1-15,0 2 1 16,0 2-1-16,-9-6-5 15,-9-2 1-15,-7 1 0 16,-3 1 0-16,-1 2-1 16,0 6-1-16,2 7-2 15,5 8 3-15,-1 4-10 0,6 5-1 16,-2 0 9 0,4 0-9-16,0 20-3 0,4 1-11 15,-1 5 22-15,5 2-17 16,5 8-9-16,2 0-3 15,0 3-31 1,0-2-18-16,4-2-35 0,8-8-10 16,3-8-176-16</inkml:trace>
  <inkml:trace contextRef="#ctx0" brushRef="#br1" timeOffset="104112.34">10913 15799 250 0,'0'0'322'15,"0"0"-312"-15,0 0 78 16,0 0-35-16,0 0-13 16,0 0 15-16,0 114-9 15,0-95-27-15,0-1 9 16,0-9-14-16,0 3-9 0,0-7-4 16,0-3-1-16,0-2-1 15,0 0-26-15,0 0-58 16,0-10-45-16,0-13-33 15,2-7-208-15</inkml:trace>
  <inkml:trace contextRef="#ctx0" brushRef="#br1" timeOffset="104685.81">10942 15462 417 0,'0'0'63'0,"0"0"4"15,0 0-33-15,0 0-14 0,0 0 16 16,0 0-4-16,-11 76-12 16,20-66-3-16,2 3 3 15,3-9-5-15,1-3-4 16,3-1 18-16,-1 0-1 15,1 0-9-15,3 0 23 16,-4 0-20-16,-1-4-12 16,-1 3-7-16,1 1-1 15,-3 0 0-15,0 0 0 16,3 0-1-16,3 0 3 16,-6 9 5-16,5 4 3 0,-5 0-3 15,3 2-6 1,-3-1 5-16,0 2 3 0,-2 2 3 15,0-4-4 1,-1-1-1-16,-6 1 0 0,1-2 6 16,-5 3-2-16,0-5 2 15,0 6 0-15,-3-6 2 16,-11 2-4-16,1 3 1 16,-5-8-11-16,1 0 3 15,-3-4 4-15,-1-3-5 16,2 0-1-16,-2 0-4 15,4 0 0-15,-2-10-1 16,4 3-2-16,4-6 2 0,5 6-3 16,1 0-15-16,2 2 4 15,3 5-32-15,0-5-20 16,0 1-118-16,0-1 7 16,0-4-73-16</inkml:trace>
  <inkml:trace contextRef="#ctx0" brushRef="#br1" timeOffset="104989.99">10992 15426 340 0,'0'0'181'15,"0"0"-129"-15,0 0 13 16,0 0-37-16,0 0 52 16,0 0 3-16,44-17-20 15,-22 12-20-15,0 1-7 16,-2-1-15-16,3-2-7 16,-3 2-10-16,-3 0-2 15,2 1-1-15,-6-1-2 16,1 2-6-16,-2 3-89 15,5 0-102-15,0 0-5 0</inkml:trace>
  <inkml:trace contextRef="#ctx0" brushRef="#br1" timeOffset="105430.01">11847 15712 526 0,'0'0'155'0,"0"0"-89"16,0 0 30-16,0 0-39 15,0 0-17-15,0 0-7 16,65-12-20-16,-52 7-2 15,1 5 7-15,-3 0-7 16,-1 0-7-16,-3 0-4 0,-2-4 2 16,-3 4-4-16,-2 0-2 15,0 0-42-15,0 0-53 16,0 0-86-16,-4 0-200 16</inkml:trace>
  <inkml:trace contextRef="#ctx0" brushRef="#br1" timeOffset="105659.39">11812 15857 580 0,'2'2'57'0,"13"1"20"15,8-3 37-15,1 0-50 0,1 0-20 16,-3 0 4-16,0 0-17 15,-7 0-8-15,-1 0-14 16,-7 0-3-16,-1 0-5 16,-4 0-1-16,-2 0-52 15,0 0-208-15,0 0-239 16</inkml:trace>
  <inkml:trace contextRef="#ctx0" brushRef="#br1" timeOffset="106867.95">12435 15177 307 0,'0'0'179'0,"0"0"-119"15,0 0 19 1,0 0-53-16,0 0 3 16,0 0 24-16,29 41 10 0,-20-19-9 15,-1 4-15-15,-2 6-9 16,1-2-3-16,-3 2-4 16,-3 3-7-16,4-4-7 15,1 5 0-15,-4 1 1 16,4-7-6-16,-1 2-1 15,3-5-1-15,1 4-2 16,3-12 2-16,-2 2-4 16,2-7 2-16,-1-1 0 15,0-4 0-15,0-4 3 0,0 0-3 16,1 2 0 0,-2-2 0-16,-1-1 0 0,0-2 1 15,1-2-1 1,-4 4-2-16,-2-4-1 0,3 0 0 15,0 0 3 1,0 0 2-16,4 0 4 0,0-4-2 16,2-2 4-16,2-2-7 15,2-1 2-15,1 0-3 16,-3-3 0-16,-1 2 2 16,-1 2-2-16,-3 1 0 15,0 0-1-15,-6 1-12 16,1 2-36-16,-3-5-7 15,-2 4-36-15,0-3-68 16,0-4-24-16</inkml:trace>
  <inkml:trace contextRef="#ctx0" brushRef="#br1" timeOffset="107166.16">12389 15408 506 0,'0'0'34'0,"0"0"21"16,0 0 34-16,0 0-28 15,154-64 13-15,-108 45-5 16,-1 2-38-16,-5 0-9 15,-9 5-14-15,-4 3-6 16,-10 2-2-16,-3 6-5 16,-3 1-51-16,-1 0-86 15,-4 0-37-15,3 1-268 16</inkml:trace>
  <inkml:trace contextRef="#ctx0" brushRef="#br1" timeOffset="107769.54">13173 15719 487 0,'0'0'67'15,"0"0"-6"-15,0 0-39 16,0 0-13-16,0 0 31 15,0 0-8-15,0 0-5 16,27 42-10-16,-23-40 10 0,-1 2-15 16,0-4-3-16,-1 0 7 15,-2 0 2-15,0 0 12 16,0 0 8-16,0-9 1 16,0 4-30-16,0-3-6 15,-5 7-3-15,-4 1-4 16,2 0 1-16,3 0-13 15,-1 0-23-15,3 14-28 16,0-5-11-16,2 1-47 16,0 3-63-16</inkml:trace>
  <inkml:trace contextRef="#ctx0" brushRef="#br1" timeOffset="108503.59">13393 15097 403 0,'0'0'108'15,"0"0"-46"-15,0 0 51 16,0 0-70-16,0 0-22 15,0 0 10-15,8 50 7 16,-2-10 23-16,3 6-19 16,1 7-8-16,-3 3-17 15,5 6 5-15,-2 0-9 16,0 1-4-16,-2-9-8 16,2-4 1-16,-1-10-1 15,0-13-1-15,1-6 0 0,0-5 0 16,-1-4-1-1,0-3 1-15,0-9 0 16,-2 0 0-16,1 0 1 0,2 0 13 16,-4 0-5-1,3 0 8-15,0 0-3 0,-2 0-4 16,2 0-5-16,-3 0-2 16,1 0-1-16,-3 0-1 15,3 0 0-15,0 0-1 16,-1 0-2-16,-1 0-15 15,-3 0-46-15,3 0-108 16,-3 0-83-16,0 0-226 16</inkml:trace>
  <inkml:trace contextRef="#ctx0" brushRef="#br1" timeOffset="109012.52">13766 15603 601 0,'0'0'113'0,"0"0"-95"16,0 0 33-16,0 0-37 16,0 0 9-16,0 0 12 15,61 0-8-15,-48 12 15 16,3 6-10-16,-6 0-7 16,2 0-15-16,-1 0 6 15,-7 0-11-15,3-4-3 16,-7-2 0-16,2-6 0 15,-2-2-1-15,3-4 0 16,-1 0 1-16,-2 0-4 16,0 0-1-16,2-14 3 0,1-10 23 15,0-6-22-15,4-2-1 16,4-4 2-16,3 1-5 16,-1 5 5-16,2 6-4 15,1 8 2-15,0 10-2 16,-3 0 2-16,2 6-4 15,-3 0-6-15,2 0 10 16,-1 11 2-16,1 6 4 16,1 7 12-16,-3 6-9 15,3-2 1-15,-4 2 3 0,-2 1-5 16,-4-10-3-16,-1-1-2 16,-2-8 0-16,0-3-2 15,-2-7-1-15,2 2-1 16,-2-4-1-16,0 0-8 15,0 0-14-15,0 0-11 16,0-8-77-16,0-11-160 16,0-12-185-16</inkml:trace>
  <inkml:trace contextRef="#ctx0" brushRef="#br1" timeOffset="109411.46">14402 15075 172 0,'0'0'258'0,"0"0"-212"15,0 0 24-15,0 0-36 16,0 0 10-16,0 0 19 16,-26 88-4-16,23-60-17 15,3 9 26-15,0-2-13 16,0 6-15-16,0 5 1 0,0 4-20 16,11-2-3-1,2 3 1-15,5-5 1 0,-2-8-6 16,1-6-4-16,-1-9-4 15,-3-2-4-15,1-7-2 16,-8-8 0-16,1-2-3 16,-4-1-44-16,4-3-107 15,-1 0-121-15,-4-17-91 16</inkml:trace>
  <inkml:trace contextRef="#ctx0" brushRef="#br1" timeOffset="109847.42">14585 15388 394 0,'0'0'132'16,"0"0"-100"-16,0 0 45 16,0 0-18-16,0 0 2 15,6 120 18-15,6-90-31 16,-4-3 2-16,3 1-8 15,5-6-19-15,-3-4 1 16,6-6-11-16,-4-3-1 16,3-4 0-16,-1-5 2 15,3 0 3-15,-3 0 3 16,0-18-1-16,-1-4-2 0,-3-4-5 16,-2-1-1-16,-4-1-6 15,-5 2-2-15,-2-2 2 16,0 2-1-16,0 0-1 15,-15-2-2-15,-3 2-2 16,-11 5 0-16,-2 1 1 16,2 8-15-16,2 3 6 15,2 9 6-15,5 0-11 16,2 14-12-16,7 13-11 16,2-1-3-16,7 6-16 15,2 3-39-15,0 2-59 16,0-4-18-16,6-1-149 15</inkml:trace>
  <inkml:trace contextRef="#ctx0" brushRef="#br1" timeOffset="110089.77">14949 15575 387 0,'0'0'87'15,"0"0"45"-15,0 0-50 16,0 0-7-16,0 0 24 16,30 125-42-16,-30-102-22 15,0-1-6-15,0 0-18 16,0-10-9-16,0-1-2 0,0-8-1 16,0-3-37-16,0 0-41 15,0 0-52-15,-2-26-190 16</inkml:trace>
  <inkml:trace contextRef="#ctx0" brushRef="#br1" timeOffset="110587.55">15158 15252 407 0,'0'0'93'0,"0"0"-33"16,0 0 25-16,0 0-44 15,0 0 29-15,0 118-7 16,2-86-26-16,2 7-2 16,0 0 1-16,5 1-9 15,1 1-9-15,0-9-1 16,7-2 0-16,-1-2-4 15,4-6-2-15,4-4-3 16,-1-6-1-16,6-3-1 16,-2-9-3-16,0 0 1 15,0 0 7-15,-3 0 1 16,-1-12 4-16,-3-5 0 16,-3-1 3-16,-3 4-16 0,-10 0 2 15,-3-4-2-15,-1 2 8 16,0 0 0-16,-1-1-6 15,-14 4-5-15,-3 3-1 16,-2 3-4-16,-2 5 3 16,-2 2-8-16,4 0 8 15,2 7-2-15,1 13-5 16,2 3-10-16,5 4 0 16,6-5-32-16,4 2-23 15,0-6-83-15,0-6-26 16,4-8-57-16</inkml:trace>
  <inkml:trace contextRef="#ctx0" brushRef="#br1" timeOffset="111098.18">15517 14901 376 0,'0'0'177'15,"0"0"-145"-15,0 0 13 16,0 0-41-16,0 0 15 16,0 0 25-16,42 52 12 15,-18-20-16-15,1 3 12 16,2 11 3-16,-3 1-5 16,0 5-23-16,-3 9 3 15,-4-3-8-15,-3 0-1 16,-5 2-2-16,-5 2-1 0,-4 0 6 15,0 0-4 1,0-5-6-16,0-7-7 0,0-10 6 16,0-12-8-16,0-8 2 15,0-10-2-15,0-6-3 16,0-4-2-16,0 0 0 16,0 0 0-16,-2 0-2 15,0 0-32-15,-1-7-52 16,1-4-198-16,2 9-93 15</inkml:trace>
  <inkml:trace contextRef="#ctx0" brushRef="#br1" timeOffset="118202.48">9885 16449 568 0,'0'0'25'0,"0"0"-18"16,9 105 22-16,-2-66-21 15,0 1-2-15,-3-3 8 16,1-2-7-16,-5 0-6 16,0-8 5-16,0-4-6 15,0-5 1-15,0-6-1 16,0-7 3-16,-5 4-3 16,2-9 3-16,3 0-3 15,0 0-1-15,0 3-2 16,0 8 3-16,12-3 7 15,6-2 7-15,2 1 1 0,2 2 9 16,-2-4-8-16,3-5 3 16,-6 0-7-16,-1 0-7 15,-4 0-2-15,-1 0-6 16,-5 0-8-16,-2 0-15 16,-1-9-73-16,-3-9-57 15,0-4-315-15</inkml:trace>
  <inkml:trace contextRef="#ctx0" brushRef="#br1" timeOffset="118635.64">10193 16619 473 0,'0'0'177'0,"0"0"-164"16,0 0 60-16,0 0-20 15,29 102-34-15,-23-65 1 16,2-5-9-16,-6-6-5 15,0-5-3-15,0-6-1 16,0-5-2-16,-2-6 0 16,0-4 0-16,0 0-5 15,0 0-5-15,3-10 10 16,-1-9 4-16,2-7-3 16,2-1 11-16,4-8-12 15,3 0 0-15,3 3-1 16,-1 6 1-16,1 7 0 15,2 6 0-15,-2 4 0 16,1 9 1-16,3 0 6 0,1 0-2 16,-2 9 21-16,4 18-1 15,-5-1-4-15,-3 6 5 16,-1 3-4-16,-5-3-3 16,-3 0-3-16,-2-3 0 15,-4-4-12-15,0-4 1 16,0-9-4-16,0-1-1 15,0-7-2-15,0-4-38 16,0 0-61-16,0 0-60 16,0-22-176-16</inkml:trace>
  <inkml:trace contextRef="#ctx0" brushRef="#br1" timeOffset="119069.48">10745 16517 207 0,'0'0'289'15,"0"0"-269"-15,0 0 71 16,21 116-36-16,-9-79-7 16,1-2-8-16,7 4-5 15,-5-7-8-15,8-6 8 0,-6-8-18 16,5-4 0-1,3-6-1-15,-2-8-8 0,1 0 2 16,-1-5 28-16,1-16-10 16,-7-5-22-16,-1-2 23 15,-4-6-14-15,-6-3 0 16,-6 2 4-16,0-2-6 16,0 4-3-16,-9 1-2 15,-16 3-3-15,-5-1 5 16,-9 4-9-16,-5 6 0 15,2 7-1-15,3 10-6 16,1 3 0-16,10 0 6 16,3 26-1-16,2 6-12 15,8 4-7-15,6 8-6 16,9-3-25-16,0-6-37 0,3 1-31 16,18-5-39-16,5-14-107 15</inkml:trace>
  <inkml:trace contextRef="#ctx0" brushRef="#br1" timeOffset="119350.28">11237 16682 447 0,'0'0'66'16,"0"0"2"-16,0 0 24 0,0 0-39 16,0 0 8-16,15 129-22 15,-15-103-14-15,0-3-5 16,0-5-10-16,0-8-8 16,0-3-2-16,0-7-1 15,0 0-51-15,0 0-52 16,2-7-60-16,2-15-68 15</inkml:trace>
  <inkml:trace contextRef="#ctx0" brushRef="#br1" timeOffset="119941.22">11350 16397 450 0,'0'0'24'0,"0"0"51"15,0 0-24-15,0 0-19 16,0 0 18-16,0 0-17 16,115-14-16-16,-95 9 18 15,-4 5-1-15,-4 0-15 16,-6 0-11-16,-1 0-1 15,-5 0 0-15,0 0 16 0,0 0 15 16,0 0 5-16,0 0-7 16,-9 0-21-16,-9 0-14 15,-5 0-1-15,-3 10 4 16,2 3-4-16,-1 5-4 16,0-4 3-16,10 2 1 15,0 2-4-15,10-4 3 16,3-4-8-16,2 2 5 15,0-2-5-15,0-3 1 16,7-2-2-16,14-1 6 16,-1-4 1-16,5 0 1 15,2 0 2-15,0 0 0 16,-3 0 0-16,1 0 0 0,0 6-1 16,-6 6 1-1,2 7 0-15,-6-2 4 0,-4 5-2 16,-2-3 12-16,-7 8 10 15,-2-5 6-15,0 0 8 16,0-3-7-16,-13-5 1 16,-1-2-16-16,-1-7-9 15,1-1-7-15,-3 0-4 16,-1-4-33-16,-3 0-59 16,0 0-134-16,-4-8-263 15</inkml:trace>
  <inkml:trace contextRef="#ctx0" brushRef="#br1" timeOffset="120438.87">10648 16258 298 0,'0'0'64'0,"0"0"-22"16,0 0 15-16,0 0-27 15,0 0 5-15,-16 134-3 0,7-85-15 16,2-1 0-16,3 12-9 16,0 6-5-16,4 10-2 15,0-4-1-15,11 2-2 16,20-1-23-16,10-7-59 16,7-8-139-16</inkml:trace>
  <inkml:trace contextRef="#ctx0" brushRef="#br1" timeOffset="120979.43">11709 16172 427 0,'0'0'92'0,"0"0"-31"16,0 0 56-16,0 0-33 16,120 130-17-16,-93-84 6 15,-4 7-28-15,-6 1-13 16,-6-1-14-16,-4 0-4 16,-4-7-5-16,-3-2-7 0,0-8-2 15,0-9-10-15,0-15-83 16,-5-7-129-16,-9-5-239 15</inkml:trace>
  <inkml:trace contextRef="#ctx0" brushRef="#br1" timeOffset="122266.91">9591 17147 254 0,'0'0'103'15,"0"0"19"-15,0 0-61 16,0 0-28-16,0 0 9 16,0 0 45-16,17 0-21 15,-3 0 2-15,0 4-20 16,6-4-1-16,2 0-1 15,3 0-13-15,4 0-11 16,2 0-2-16,0 0-3 16,2 0-8-16,-2 0-1 15,3 0-4-15,-1-4 1 16,-2-1 1-16,0 1-5 16,-1 3 2-16,1-3-1 0,3-1 3 15,-1 1-5-15,1 0 1 16,-1-1-1-16,-2 1 3 15,3-1-3 1,-3 2 0-16,-2-2 1 0,-2 0-1 16,-1 1 0-16,-1-1 0 15,-1 0 1-15,1-4 0 16,1 1-1-16,1 4 1 16,0 3-1-16,0-4 1 15,0 1-1-15,-5 1 0 16,2 3 0-16,1-7 0 15,0 7 0-15,3 0 0 0,2-4 0 16,-1 1 0-16,-2 3 0 16,-3-9 1-16,4 3-1 15,-3 2 0-15,2 0 0 16,-2 0 0-16,-1-1 0 16,2 0 1-16,0 1 1 15,4 4-2-15,0 0 5 16,0 0-3-16,-1 0-1 15,-2 0-1-15,0 0 0 16,-2 0 1-16,-3 0 0 16,2 0 1-16,1 0-1 15,-1 0 1-15,6 0 1 16,-4 0-3-16,7 0 3 0,3 0 7 16,4 0-3-16,-1 0-5 15,0 0 1-15,3 0-1 16,-1 0 2-16,3 0 0 15,-1 0 2-15,-3 0-2 16,2 0-2-16,-1 0 2 16,-3 0-3-16,-3 0 0 15,0 0-1-15,-3 0 2 16,-1 0-2-16,-4 0 1 16,0 0-1-16,-6 0 5 15,0 0-5-15,-5 0 0 16,-6 0 0-16,-3 0 0 15,-4 4 0-15,-1-4-10 16,-2 5-30-16,0 0-39 0,-2 3-68 16,-27 0-220-16</inkml:trace>
  <inkml:trace contextRef="#ctx0" brushRef="#br1" timeOffset="122849.35">9908 17311 441 0,'0'0'120'15,"0"0"-89"-15,0 0 5 0,0 0 7 16,0 0 15-16,-7 112 2 16,7-76-20-16,0-1 1 15,0-3-13-15,-2-4-17 16,-3 2 1-16,3-2-6 16,-1-2-4-16,1 1 0 15,0-6-2-15,2 4 0 16,0-10 0-16,0 8-2 15,7-10 0-15,9 1 1 16,-3 0 0-16,5-9 1 16,-3 2-1-16,6-7-2 15,-3 0 3-15,-2 0 3 16,5 0-2-16,-1 0 0 0,-2-4-1 16,-2-4 0-1,-3-1-8-15,-4 0-11 0,-2 3-79 16,-5-6-48-16,-2 2-56 15</inkml:trace>
  <inkml:trace contextRef="#ctx0" brushRef="#br1" timeOffset="123310.59">10188 17580 247 0,'0'0'314'16,"0"0"-306"-16,0 0 53 15,0 0-11-15,0 0-3 0,0 0-1 16,77 44-13-16,-66-23-4 16,-3 4-12-16,-2-4 2 15,0 2-15-15,-2-5 3 16,-3-10-7-16,3 1 0 16,-2-9 0-16,0 0 0 15,-2 0-19-15,1-13 19 16,4-9 11-16,3-10-3 15,0 2-8-15,5-3-1 16,3 8 1-16,-3 1 0 16,4 8 0-16,-2 6 0 15,-1 2-7-15,1 8 5 0,2 0-4 16,-1 0 6 0,2 0 5-16,-2 0 6 0,4 12 12 15,-2 6-6-15,-3 0 3 16,-1 4-6-16,-5 0-3 15,-5 2 2-15,0-6-2 16,-2-2-4-16,-2-6-7 16,0-2 5-16,0-1-5 15,0-4-19-15,0-3-58 16,0 0-39-16,0-3-2 16,0-22-250-16</inkml:trace>
  <inkml:trace contextRef="#ctx0" brushRef="#br1" timeOffset="123747.13">10843 17177 38 0,'0'0'451'15,"0"0"-431"-15,0 0 78 16,0 0-35-16,-13 104-3 16,5-69 10-16,1 6-20 15,1 3-14-15,6 0 5 16,0 1-17-16,0-6-8 16,0-2-12-16,8-9 5 15,1-6-9-15,5-8 0 16,-1-6 0-16,-2-4-9 0,3-4-63 15,1 0-105 1,1-23-37-16</inkml:trace>
  <inkml:trace contextRef="#ctx0" brushRef="#br1" timeOffset="124172.99">10994 17357 427 0,'0'0'117'0,"0"0"-87"15,0 0 55-15,9 107-49 16,5-77 2-16,2-2-7 16,-3-2 1-16,4-2 3 0,-5-9-3 15,2 0-13-15,-1-5-11 16,3-6 5-16,-3-4-4 15,0 0 9-15,1-10 12 16,-1-12-1-16,-1-4 7 16,-1-3-20-16,-9-1-4 15,-2 4-7-15,0-2-2 16,0 3 8-16,-2-4-9 16,-16 3 0-16,-6 0 0 15,-4 3-4-15,-2 6-1 16,-1 8 3-16,4 4-6 15,0 5-10-15,6 0 10 0,4 17-19 16,3 10 11-16,6 6-23 16,2-4 0-16,6 3-57 15,0 4-17-15,10-5-84 16,8-9-321-16</inkml:trace>
  <inkml:trace contextRef="#ctx0" brushRef="#br1" timeOffset="124417.33">11435 17536 515 0,'0'0'110'0,"0"0"-76"15,0 0 90-15,0 0-79 16,0 102-3-16,0-75-11 15,0-6-26-15,-10-3-2 16,4 1-3-16,-1-10-7 16,0-5-52-16,1-4-29 15,2 0-43-15,2-4-134 16</inkml:trace>
  <inkml:trace contextRef="#ctx0" brushRef="#br1" timeOffset="124853.84">11540 17281 1 0,'0'0'586'15,"0"0"-577"1,0 0 70-16,2 102-23 0,4-70-35 15,5 7 27-15,-1-3-32 16,1 0 3-16,-1-4-2 16,2-3-1-16,1-4-7 15,1-9 2-15,-1-6-7 16,2-6 0-16,-1-4 0 0,-1 0-3 16,3 0 19-16,-1-4-16 15,1-15 23-15,-3 2-13 16,-3-1 1-16,-4 0-12 15,-4 6 0-15,-2 2 4 16,0 2 12-16,0 1 6 16,0 4-22-16,-8 3-3 15,-8 0-1-15,-7 0-17 16,-1 0 3-16,-1 3-5 16,7 16-4-16,1-1-2 15,8 0-12-15,2 4-50 16,3-9-17-16,4-2-59 15,0-3-269-15</inkml:trace>
  <inkml:trace contextRef="#ctx0" brushRef="#br1" timeOffset="125311.13">11810 17124 247 0,'0'0'143'0,"0"0"-130"0,0 0 100 16,0 0-66-16,0 0 12 15,0 0 13-15,93 113-28 16,-71-75 6-16,0 3 17 16,-2 5-29-16,-4 1-7 15,0 8 4-15,-8-2-9 16,-3 2-9-16,-3-8 0 16,-2 4 10-16,0-7-7 15,0-4-7-15,0-4-8 16,0-10 2-16,-4-12-4 0,-1-2-2 15,1-12 3-15,2 0-2 16,2 0-1-16,0 0 0 16,0 0-1-16,0 0-18 15,0 0-13-15,0 0-40 16,0-8-68-16,0 1-116 16,0-4-266-16</inkml:trace>
  <inkml:trace contextRef="#ctx0" brushRef="#br1" timeOffset="125967.37">12636 16762 540 0,'0'0'185'0,"0"0"-184"15,0 0 102-15,0 0-11 16,0 0-46-16,0 0-9 16,123 0-20-16,-102 0-6 15,4 0 1-15,-6 0-8 16,-3 0 3-16,-1 0-7 16,-10 0-4-16,3 0-49 15,-8 0-83-15,0 0-88 16,0 10-108-16</inkml:trace>
  <inkml:trace contextRef="#ctx0" brushRef="#br1" timeOffset="126150.32">12749 16964 712 0,'0'0'34'15,"0"0"21"-15,0 0 97 16,0 0-112-1,0 0-30-15,143-28-8 16,-114 21-2-16,0 2-22 16,2-4-97-16,-4 0-141 0,3-5-249 15</inkml:trace>
  <inkml:trace contextRef="#ctx0" brushRef="#br1" timeOffset="126697.86">13430 16298 498 0,'0'0'182'16,"0"0"-167"-16,0 0 112 16,0 0-56-16,0 0-14 15,9 129 13-15,-9-89-20 16,2 1-16-16,0 8 2 16,0 1-13-16,3 2-5 15,0-2-6-15,-1-1-3 16,0-9-2-16,3-4 0 15,1-8-3-15,6-7-2 16,-1-4 1-16,1-2-2 16,0-6-1-16,3-1 0 15,1-4 0-15,0-4 0 16,2 0 0-16,2 0 0 0,0 0 7 16,1 0-4-16,-6-4-1 15,1 1-2-15,-5-2 3 16,-1 1-3-16,-5 2-3 15,-1-1 2-15,2-6 1 16,-2 3 0-16,0 1 5 16,1-2-5-16,-3 2 0 15,1 0-2-15,0 5-21 16,-5-9-17-16,2 6-31 16,-2-3-49-16,0-2-135 15,0 4-89-15</inkml:trace>
  <inkml:trace contextRef="#ctx0" brushRef="#br1" timeOffset="127049.91">13305 16637 631 0,'0'0'54'16,"0"0"118"-16,0 0-109 16,0 0-50-16,0 0 16 15,0 0 33-15,44-25-4 16,-17 20-19-16,4-1-9 0,3-2-3 16,-3 2-10-16,0 2-2 15,-4-4-8-15,-2 4 2 16,-3-1-8-1,-6 5 0-15,-1-5-1 0,-8 5 0 16,-3 0-2-16,0 0-9 16,-4 0-24-16,3 0-62 15,-1 18-79-15,-2 4-66 16,0 1-364-16</inkml:trace>
  <inkml:trace contextRef="#ctx0" brushRef="#br1" timeOffset="129517.63">17041 13680 469 0,'0'0'53'0,"0"0"38"16,0 0 42-16,0 0-32 15,0 0 19-15,0 0-22 16,0 0-35-16,-12-5-38 16,-16 14-22-16,-10 11-3 0,0 6 17 15,0 3-5-15,9 3-5 16,5 2-7-16,9-3 1 15,9 3-2-15,6-2 1 16,2 1-5-16,29-6 4 16,13-1-2-16,4-5-2 15,6-7-3-15,-5-5 3 16,-5 0-3-16,-10-4 4 16,-12 0-2-16,-10-1 4 15,-10 1-10-15,-2 6-3 16,0 5 15-16,-27 8 7 15,-11 4 0-15,-9 6-6 0,-2-1-1 16,-7 8 1-16,3 1-2 16,2 4 1-16,9-4-7 15,11-2 3-15,12-1 4 16,15-7-2-16,4 0-6 16,0-2-2-16,28-6 2 15,11-2 1-15,6-5 6 16,3-8-2-16,-1-1 2 15,-7-4-1-15,-9 0 1 16,-12-3 0-16,-11 2-3 16,-5-3 3-16,-3 6 1 15,0-2 3-15,-7 0 1 16,-18 6 9-16,-8 7-13 0,-3-2 0 16,-4 6 3-16,-2 1-3 15,4 1-1-15,5 4 0 16,12-4 0-16,11 1-2 15,10 5 2-15,0-7-9 16,5 5 4-16,27-6-5 16,4-3 3-16,4-2 2 15,2 1-2-15,-2-5 8 16,-2-1-10-16,-7 1 9 16,-9-8-3-16,-11 3-1 15,-5-4 1-15,-6 6-2 16,0 0-6-16,-10 7 12 0,-18 5 16 15,-4 3-13 1,-6 3-1-16,3 0-2 0,6 1 1 16,8-6-1-16,8-4 0 15,11 3 0-15,2-2-2 16,0-1-6-16,7-2 6 16,13 0-3-16,3-2 4 15,5-2-4-15,-4-3 3 16,1-6-2-16,-2-1 4 15,-8 2 7-15,-7-1-4 16,-2-3-3-16,-6 5-3 16,0 3 2-16,0 6 1 15,-10 5 12-15,-11-2-7 16,-4 5-3-16,-2 0 0 16,1-2-2-16,10 1 0 0,0-3 0 15,9-4-1-15,5-5-2 16,2 3 2-1,0-3-6-15,0 1 5 0,13-6-5 16,10 0-1-16,-1-2 6 16,4-2-2-16,1 0 1 15,-2 0-4-15,0 0 7 16,-7 0 0-16,-5 0 0 16,-7 0-3-16,-4 0 2 15,-2 0 1-15,0 0 0 0,0 0 0 16,-4 3 0-1,-11 10 0-15,-5 0 2 0,3 2-2 16,2 2-3-16,7-3 1 16,0-2-1-16,4 3-7 15,4-7-2-15,0 2-20 16,0 3 7-16,0-10 10 16,0 3 6-16,0-3-6 15,0-3 13-15,2 0-3 16,-2 0-5-16,2 0-6 15,-2 0-11-15,0 0-8 16,0 0-48-16,3 0 13 16,-3 0-46-16,0-3-178 15</inkml:trace>
  <inkml:trace contextRef="#ctx0" brushRef="#br1" timeOffset="132539.76">17021 15703 216 0,'0'0'124'16,"0"0"11"-16,0 0-28 15,0 0-8-15,0 0-3 16,0 0 9-16,0 0-26 16,2-3-31-16,-2 3-22 0,0 5 3 15,2 11-15-15,-1 7 7 16,-1 3-3-16,0 6-3 15,0 2-5-15,0 5-2 16,0 1-4-16,0 0-3 16,0-1-1-16,0-7 0 15,0-2-1-15,0-6-1 16,9-6-5-16,2-6-8 16,1-2-6-16,2-2-3 15,-1-3 19-15,1 4 5 16,-6-6 1-16,1 12-1 15,-1-1 0-15,-6 12 1 0,-2 4 8 16,0 6-7-16,0 9-1 16,-10-8-1-16,-5 5 0 15,-1-1 0-15,8 1-1 16,-2-7 1-16,10-3-2 16,0-6 1-16,0-5-1 15,0 4-3-15,0-10-2 16,5-1 4-16,2 1 3 15,-3-1 1-15,0-2 3 16,-1 1-2-16,0 1-2 16,-1-5 0-16,-2-1-2 15,2-3-28-15,0-5-197 16,-2 0-93-16</inkml:trace>
  <inkml:trace contextRef="#ctx0" brushRef="#br1" timeOffset="133658.53">17708 13651 390 0,'0'0'166'0,"0"0"-130"0,0 0 78 16,0 0-43-16,0 0-18 15,0 0 3-15,22-15-25 16,-20 15-7-16,1 0 10 15,-1 11 9-15,-2 10-10 16,0 2 9-16,0 7-7 16,0 1-11-16,-5 5-10 15,-4 1-4-15,0 4-3 16,3 2-2-16,1-6-3 16,2 1 0-16,3-6-2 15,0-5 0-15,0-4 0 16,0-6-1-16,14-4 2 15,-5-1-2-15,5-1 0 16,1-8 1-16,1 2 0 0,-1-1 0 16,-3-2 0-16,1-2 0 15,1 0 2-15,-1 0 0 16,3 0-1-16,-1 0 2 16,-1 0-2-16,3 0-1 15,-4 0-4-15,1 0 3 16,-1-2 1-16,-1-7 0 15,-2 2 0-15,-1-3-7 16,1 6-7-16,-7-6-21 16,-3 3-21-16,0 3-41 15,0 0-95-15,-1-1-178 16</inkml:trace>
  <inkml:trace contextRef="#ctx0" brushRef="#br1" timeOffset="133938.78">17658 13886 611 0,'0'0'107'0,"0"0"-69"15,0 0 65-15,0 0-94 16,0 0-7-16,0 0 45 15,25-3 32-15,0 0-30 0,4-1-13 16,2-1-16-16,1 0-12 16,0-1-6-16,-7 0-2 15,-2 3-12-15,-4 0-60 16,2 3-122-16,-4 0-66 16,3 0-274-16</inkml:trace>
  <inkml:trace contextRef="#ctx0" brushRef="#br1" timeOffset="134303.81">18412 13924 460 0,'0'0'88'0,"0"0"-19"16,0 0 46-16,0 0-25 15,0 0-11-15,0 0-13 16,100-6-23-16,-80 4 0 15,3 2-20-15,-8-2-9 16,-2 2-9-16,-1 0-4 0,-6 0-1 16,-1 0-5-16,-5 0-11 15,0 8-42-15,0 9-46 16,-16 1-90-16,-8 4-116 16</inkml:trace>
  <inkml:trace contextRef="#ctx0" brushRef="#br1" timeOffset="134477.35">18408 14177 699 0,'0'0'25'0,"0"0"99"16,0 0-32-16,0 0-24 16,0 0-21-16,0 0-32 0,106-6-9 15,-88 6-6 1,-5 0-5-16,-1 0-79 0,-6 6-214 15</inkml:trace>
  <inkml:trace contextRef="#ctx0" brushRef="#br1" timeOffset="135354.07">19099 13469 675 0,'0'0'199'15,"0"0"-164"-15,0 0 42 16,0 0-57-16,0 0 1 16,0 0 23-16,11 146-6 15,-11-93-19-15,0 0 2 0,0-4-7 16,0 1-6 0,-5-4-2-16,5-6-2 0,0-5-3 15,0-4-1 1,0-4 0-16,9-5 0 0,7-9-1 15,1 1 1-15,1-5-3 16,0-4 2-16,2-1 1 16,-4-4 1-16,-1 0 2 15,-1 0-2-15,-3 0 3 16,-5 0-2-16,1 0-4 16,-5 0 2-16,-2 0 0 15,0 0-38-15,0-5-37 0,0-6-80 16,1-9-193-1,4-4-209-15</inkml:trace>
  <inkml:trace contextRef="#ctx0" brushRef="#br1" timeOffset="135772.49">19386 13842 305 0,'0'0'254'16,"0"0"-224"-16,0 0 90 15,0 0-50-15,0 0 3 16,0 0-20-16,67 58-17 15,-58-32-7-15,-2 1-2 16,-3-4-9-16,-2 0-7 16,-2-6-6-16,1-7-2 15,-1-6 2-15,0-4-5 16,0 0 2-16,0 0-2 0,4-4-3 16,0-16 3-16,5-7 8 15,2-8-8-15,4-5-9 16,4 4-18-16,3 5 25 15,-1 8 4-15,0 7-2 16,0 8 2-16,-4 4-4 16,-1 4-1-16,-1 0-9 15,3 2 12-15,-2 15 9 16,-1 8 7-16,-1 3-3 16,-3 4 5-16,-2 0-11 15,-3 1 7-15,-6-4-5 16,2-2-5-16,-2-9 2 0,0-4-6 15,0-10 0 1,0-3-8-16,3-1-54 0,0 0-97 16,-1-1-80-16,2-24-240 15</inkml:trace>
  <inkml:trace contextRef="#ctx0" brushRef="#br1" timeOffset="136224.79">20121 13360 430 0,'0'0'84'0,"0"0"-16"16,0 0 10-16,0 0-22 15,-37 116 23-15,32-65-18 0,5 4-8 16,0 4-11-16,0 0-14 16,0 0-6-16,13-2-7 15,6-9-9-15,-1-8 1 16,-1-8-2-16,4-6-5 16,-6-9 0-16,-1-9-3 15,1-6-34-15,-1-2-123 16,-4-5-71-16,4-22-285 15</inkml:trace>
  <inkml:trace contextRef="#ctx0" brushRef="#br1" timeOffset="136669.76">20325 13626 98 0,'0'0'525'15,"0"0"-518"-15,0 0 78 16,0 0-31-16,-7 106-22 16,7-79 53-16,9 4-51 15,2-3-1-15,1-4-7 16,2-2 1-16,0-8-13 16,1-4-5-16,4-6 8 15,-2-4-6-15,1 0 5 16,3 0 11-16,-4-12-6 0,1-8-12 15,-3-3 5 1,-2 0-8-16,-4-1-3 0,-2 0 5 16,-5-4-6-16,-2-2-2 15,0-1 4-15,0 0-3 16,-15-1 1-16,-5 1-2 16,-4 3-8-16,4 7 6 15,-3 9-6-15,5 7 0 16,1 5 7-16,-5 0 0 15,8 20-20-15,-2 9 11 16,5 5 2-16,5 2-17 16,1 1-23-16,5 4-37 15,0-5-80-15,0-4-32 16,5-6-332-16</inkml:trace>
  <inkml:trace contextRef="#ctx0" brushRef="#br1" timeOffset="136914.1">20684 13909 487 0,'0'0'90'0,"0"0"-24"15,0 0 64-15,0 0-61 16,0 0-19-16,2 124-9 15,-2-107-18-15,0-3-17 0,0-5-5 16,0-6-1-16,0-3-2 16,0 0-42-16,0 0-62 15,0-19-73-15,0-8-186 16</inkml:trace>
  <inkml:trace contextRef="#ctx0" brushRef="#br1" timeOffset="137385.85">20806 13582 139 0,'0'0'415'0,"0"0"-404"0,0 0 60 16,0 0-45-1,0 0 5-15,0 0-1 0,-20 80-6 16,20-70-10-16,8-2 3 15,6-1 5-15,1 0 9 16,2-5 8-16,3 0-6 16,-3 0 5-16,4-2-2 15,-4 1-10-15,0 3-2 16,4 0-12-16,1 3 3 16,-2 3-2-16,1-4 25 15,-8 2-29-15,-1 4-3 16,-4 2 0-16,-1-1 1 0,-5-1 7 15,0 2 6-15,-2-5-4 16,0 2-1-16,0-4-2 16,0 3 0-16,0-1-5 15,-9-2-4-15,-7 1 3 16,1 0-5-16,-5-4-1 16,0 1 0-16,2-5-1 15,0 0 0-15,3 0-3 16,-2 0-6-16,3 0-12 15,0-11-20-15,5 3-58 16,5-10-77-16,2 0-154 16,2-2-238-16</inkml:trace>
  <inkml:trace contextRef="#ctx0" brushRef="#br1" timeOffset="137605.26">20850 13539 532 0,'0'0'70'0,"0"0"57"16,0 0-32-16,0 0-49 15,0 0 16-15,0 0-21 16,21-43-17-16,-5 35-6 16,-1 1-14-16,3 2-4 15,2-4-9-15,0-1-76 16,5 0-72-16,-4-2 0 15,4-2-410-15</inkml:trace>
  <inkml:trace contextRef="#ctx0" brushRef="#br1" timeOffset="137963.31">21153 13164 389 0,'0'0'103'15,"0"0"-53"-15,0 0 37 16,0 0-24-16,0 0 25 0,63 134-9 16,-38-86-14-1,-1 7-12-15,-1 3-4 0,-4 0-19 16,-2 3-1-16,-5-8 2 15,-10 0-15-15,-2-4 5 16,0-3-2-16,-8 0-1 16,-9-11 1-16,3-5-9 15,1-8-10-15,5-10 3 16,3-6-3-16,4-4 0 16,1-2-6-16,0 0-25 15,0 0-63-15,0-2-166 16,0-14-265-16</inkml:trace>
  <inkml:trace contextRef="#ctx0" brushRef="#br1" timeOffset="139186.7">18907 14151 249 0,'0'0'171'15,"0"0"-146"-15,0 0 46 16,0 0 3-16,0 0-16 15,0 0 9-15,33 10 2 16,-19-8-5-16,3 1-4 16,6-3-11-16,-2 0-5 15,7 0-10-15,3 0-8 16,3 0-6-16,1 0-4 0,3 0-8 16,0 0 4-16,-1 0 1 15,-1 0-5-15,4 0-3 16,-1 0 3-16,-1 0-3 15,1 0 1-15,-1 0-3 16,5 0-1-16,-3 0 7 16,5 0-8-16,-5 0 5 15,2 0-6-15,-7-3 0 16,2-1 3-16,-4 4-1 16,-4-5-2-16,-1 2 2 15,0 1-2-15,-4 0 0 16,-2-3 3-16,3 4-3 15,-3 1 1-15,5-4-1 16,-1 0 2-16,0 0-1 0,2 2 1 16,1 2-2-16,-2-2 1 15,0 2-1-15,0 0 0 16,-3 0 2-16,0 0 0 16,-1 0-2-16,-3 0 0 15,1 0 2-15,2 0-2 16,0 0 3-16,-3 0-1 15,-1 0-2-15,4 0 1 16,-3 0 0-16,2 2 0 16,0 0 0-16,1 0-1 15,2-2 0-15,-3 0 4 16,4 0-3-16,1 0 6 16,0 0-4-16,0 0 1 0,-3 0-2 15,3 0 2-15,-4 0-3 16,3 0-1-1,3 0 1-15,0 0 0 0,2 0 1 16,2 0 0-16,3 0 1 16,0 0-1-16,0 0 3 15,1-2-2-15,1-2 0 16,-1-1-1-16,-3 0-2 16,0 3 1-16,0-1 0 15,-3 1 0-15,-4 2 3 16,-2-1-3-16,-6 1-1 15,-5-2 0-15,-3 2 1 0,-6 0-1 16,-2 0 0-16,-3 0-3 16,0 0 2-16,0 0 0 15,0 0-7-15,-6 0-23 16,-19 0-43-16,-8 0-196 16,-11 0-202-16</inkml:trace>
  <inkml:trace contextRef="#ctx0" brushRef="#br1" timeOffset="139883.68">19212 14382 142 0,'0'0'389'0,"0"0"-350"15,0 0 87-15,0 0-47 16,0 0-52-16,0 0 16 16,9 36 42-16,-9 0-36 0,0 4-15 15,0 0-13-15,0 1 1 16,-9 2-10-1,2-5-10-15,5-3 0 0,2-8 1 16,0-3-2-16,0-5-1 16,0-8 0-16,9-4-5 15,5-6 1-15,3-1 4 16,3 0 5-16,1 0 18 16,-2-1-7-16,-1-8-8 15,-2 5-4-15,-5 0-4 0,-4 4 0 16,-1-1-2-1,-1 1-17-15,0 0-39 0,-1 0-86 16,1-3-69-16,1-3-97 16</inkml:trace>
  <inkml:trace contextRef="#ctx0" brushRef="#br1" timeOffset="140302.35">19523 14582 582 0,'0'0'106'15,"0"0"-6"-15,0 0-7 16,0 0-84-16,0 0 32 16,0 0-11-16,108 51-6 15,-94-25 0-15,-5 6-14 16,-6-9-1-16,2-3 0 0,-3-2-6 16,-2-9 0-16,0-4 0 15,0-5-3-15,0 0 0 16,3 0 0-16,1-5 0 15,3-16 8-15,2-5-3 16,4-6-4-16,3 0-1 16,2 2-2-16,2 4 1 15,-2 10 2-15,-1 8-2 16,-1 4-2-16,-1 4 2 16,1 0-5-16,0 0 6 15,0 18 10-15,-3 5 1 16,1 3 9-16,-6-1-2 0,-1-1-4 15,0-2-3 1,-3-4-8-16,-1-1 1 0,-3-7-4 16,0-5 0-16,0-1-2 15,0-4-55-15,0 0-72 16,0 0-104-16,0-4-63 16</inkml:trace>
  <inkml:trace contextRef="#ctx0" brushRef="#br1" timeOffset="140680.34">20239 14362 528 0,'0'0'75'0,"0"0"-18"16,0 0 25-16,0 0-31 15,0 0 11-15,-1 140-6 16,-4-99-17-16,5 3 0 15,0 2-13-15,0-5-14 0,0-3-8 16,0-8-3-16,9-2 0 16,-2-10-1-16,0-6-5 15,-3-5-39-15,0-7-95 16,3 0-84-16,-1-19-151 16</inkml:trace>
  <inkml:trace contextRef="#ctx0" brushRef="#br1" timeOffset="141062.84">20393 14516 575 0,'0'0'57'0,"0"0"1"0,0 0-9 16,0 0-19-16,8 117 14 15,3-91-3-15,-1 1-25 16,4-1 5-16,-1-12-4 15,3-1 0-15,-1-8-3 16,2 0 1-16,-2-5 4 16,1 0 15-16,1-7-12 15,-1-9 21-15,1-10-24 16,-1-2-9-16,0-2 2 16,-7-2 3-16,-7 4-15 15,-2 0 5-15,0 3-1 16,-16 0-4-16,-11 4 1 15,-4 9-1-15,-2 7-12 16,2 5 5-16,2 0 5 0,4 14-17 16,3 10-20-16,5 1 0 15,7 0-20-15,6-4-39 16,4 0-55-16,0-3-43 16,0-8-305-16</inkml:trace>
  <inkml:trace contextRef="#ctx0" brushRef="#br1" timeOffset="141286.25">20706 14703 500 0,'0'0'68'0,"0"0"91"15,0 0-26-15,0 136-80 16,0-103 5-16,0-1-32 15,-5-3-18-15,3-12-5 16,0-5-3-16,2-7-6 16,0-5-54-16,0-10-68 15,0-20-92-15,0-10-374 16</inkml:trace>
  <inkml:trace contextRef="#ctx0" brushRef="#br1" timeOffset="141723.72">20932 14455 385 0,'0'0'154'0,"0"0"-112"15,0 0 92-15,0 0-55 16,-3 132-1-16,3-93-21 15,0-3-22-15,2-4-21 16,14-4-6-16,-1-1 4 16,8-10-2-16,-4 0 0 15,6-7 0-15,-3-8 2 0,-1-2 1 16,-1 0 13-16,6-7-12 16,-3-15-6-16,-3 0 6 15,-5 0-2-15,-6 4-5 16,-4 5-4-16,-5-4-1 15,0 2 10-15,0 1-10 16,-18 2-2-16,-5 3-1 16,-2 5-1-16,0 4 2 15,-2 0 0-15,2 4 2 16,5 17-2-16,2-2-8 16,1 3-25-16,10 0-19 15,5 0-21-15,2-3-116 16,0-6-26-16,4-5-176 0</inkml:trace>
  <inkml:trace contextRef="#ctx0" brushRef="#br1" timeOffset="142247.32">21390 14183 488 0,'0'0'44'15,"0"0"32"-15,0 0-39 16,0 0-27-16,0 0 34 16,0 0 25-16,18 56 2 15,0-25 9-15,2 6-26 16,-1 7-13-16,2 6-8 15,-3 3-1-15,-3-1-11 0,-3 0 5 16,-8 0-6-16,-4-4 0 16,0-2-5-16,-8-1-2 15,-11-10-2-15,-1-3 0 16,0-5-6-16,4-9-1 16,6-7-4-16,5-6 0 15,5-5 1-15,0 0-1 16,-2 0-13-16,2 0-24 15,0-16-71-15,0 1-206 16,0-1-32-16</inkml:trace>
  <inkml:trace contextRef="#ctx0" brushRef="#br1" timeOffset="181945.86">17663 15441 487 0,'0'0'497'16,"0"0"-468"-16,0 0 19 16,0 0-4-16,0 0-37 15,0 0-3-15,0 0-4 16,0 0-1-16,-4 0 1 15,3 0 4-15,-1 5 12 16,-2 15-2-16,0 4 9 16,-5 8-5-16,1 7-3 15,2 3-6-15,0 6 7 16,1 6-8-16,1 4-4 16,-1 4 2-16,-1 0-4 15,5-4-1-15,-1-5 0 16,2-3 0-16,0-6 0 15,0-3-1-15,0-6 0 16,0-3 1-16,0-6-1 0,2-3 0 16,8-6 0-16,1-7-1 15,-1-2 1-15,4-4 0 16,1 1 2-16,1-5-1 16,2 0 2-16,2 0-3 15,-2 0 2-15,0 0-1 16,0-3 1-16,-3-3 3 15,-1-2-5-15,-3-2 1 16,-1 2 0-16,2-1-1 16,-3 0 0-16,-1 1-1 0,0-1 0 15,-4-2-4 1,-2-1-25-16,-2-2-25 0,0 0-21 16,0-4-118-16,0 6-109 15</inkml:trace>
  <inkml:trace contextRef="#ctx0" brushRef="#br1" timeOffset="182214.22">17502 15927 282 0,'0'0'587'0,"0"0"-554"16,0 0 19-16,0 0 6 16,0 0 1-16,0 0-23 15,92-18-14-15,-63 15-16 16,-3-2-4-16,-1 5 1 16,-5-2-3-16,-4 2-20 15,-1 0-154-15,-3 0-189 16</inkml:trace>
  <inkml:trace contextRef="#ctx0" brushRef="#br1" timeOffset="182726.85">18298 16087 614 0,'0'0'389'0,"0"0"-336"15,0 0 57-15,0 0-59 16,0 0-32-16,0 0 4 15,14 0 6-15,5 5-13 16,4-1 1-16,-1-2-6 16,-4 2-4-16,0-4-6 0,-2 0 5 15,-3 0-6 1,-4 0-2-16,-5 0 2 0,-4 0 0 16,2 0-9-1,-2 0-15-15,0 0-21 0,0 0-33 16,-9 0-233-16,-10 0-378 15</inkml:trace>
  <inkml:trace contextRef="#ctx0" brushRef="#br1" timeOffset="183018.07">18231 16290 927 0,'0'0'142'0,"0"0"-116"0,0 0 53 16,0 0-26-16,0 0-24 15,0 0-3-15,103 0-6 16,-77 0-5-16,-4 0-2 16,1 0 3-16,-6 0-11 15,0 0 4-15,-9 0-7 16,-1 0-2-16,-5 0 0 15,1 0 0-15,-1 0-8 16,0 0-29-16,-2 0-19 16,0 0-79-16,0 0-321 15</inkml:trace>
  <inkml:trace contextRef="#ctx0" brushRef="#br1" timeOffset="-180504.48">18279 15731 385 0,'0'0'168'16,"0"0"-142"-16,0 0 20 16,0 0-13-16,0 0 10 15,0 0 10-15,0 0 10 16,0 0 2-16,0 0-5 15,0 0-15-15,0 0-8 0,0 0-11 16,0 0-8-16,0 0-6 16,0 0-6-16,0 0-3 15,0 0-1-15,0 0-2 16,0 0 0-16,0 0 2 16,0 0 0-16,0 0 0 15,0 0 8-15,0-4-2 16,0-11-2-16,0 3-5 15,0-2-1-15,0-3 0 16,0 7 0-16,0-4 0 16,0 6 0-16,3-1 0 15,4 4 0-15,0 2-1 0,-3 2 0 16,4-3-6 0,0 4-5-16,-3 0-5 0,1 0-5 15,-2 0-6-15,-1 0-13 16,-3 0-37-16,0 0-53 15,0 0-40-15,0 0-182 16</inkml:trace>
  <inkml:trace contextRef="#ctx0" brushRef="#br1" timeOffset="-179883.08">18222 15737 35 0,'0'0'380'15,"0"0"-313"-15,0 0-10 0,0 0-17 16,0 0-18-16,0 0-3 16,0 0-7-16,65-68-6 15,-54 58 7-15,1 5 5 16,-1 5-12-16,-1 0 1 15,0 0 7-15,-1 0-3 16,-3 0-2-16,3 0 4 16,-2 0-4-16,0 15 3 15,-1-5 3-15,1 6 0 16,0-2 3-16,-1 0-3 16,-1 1-3-16,3 5-8 15,-1-11-2-15,7 1 1 16,-1-6-3-16,5-4 0 15,2 0 0-15,4-6 21 0,3-16-5 16,-2 0 3-16,-5-9-7 16,-5 4-3-16,-3-1 5 15,-8 2 1-15,-2 0 6 16,-2 3 0-16,0 5-11 16,0 6-6-16,0 6-4 15,-6 1-2-15,4 5-23 16,-1 0-41-16,3 0-58 15,0 11-97-15,0 10-129 16</inkml:trace>
  <inkml:trace contextRef="#ctx0" brushRef="#br1" timeOffset="-179246.27">19043 16092 562 0,'0'0'159'0,"0"0"-133"16,0 0 127-16,0 0-74 16,0 0-33-16,62-124-6 15,-39 76-7-15,-1-3-6 16,-2-2-7-16,-5-5-4 0,-5 9-2 16,-6 1 0-16,-4 6-3 15,0 6-1-15,0 14-3 16,0 13 2-16,0 4-3 15,0 5-6-15,0 0-4 16,0 23-8-16,0 18 12 16,0 17 11-16,-9 10-10 15,-6 6 1-15,3 2-1 16,-1 0 2-16,2-10-3 16,2-8 0-16,-1-9 0 15,5-13 0-15,2-8-1 16,1-10-2-16,2-10-22 15,0-8-29-15,0 0-47 16,0-8-67-16,0-19-169 0</inkml:trace>
  <inkml:trace contextRef="#ctx0" brushRef="#br1" timeOffset="-179026.89">19321 16106 762 0,'0'0'139'16,"0"0"-42"-16,0 0 12 16,0 124-67-16,0-84-20 15,0-3-2-15,-2-5-9 0,-1-2-8 16,2-7-3 0,-1-6-1-16,2-7-19 15,0-10-46-15,0 0-91 0,0-27-182 16,2-14-183-16</inkml:trace>
  <inkml:trace contextRef="#ctx0" brushRef="#br1" timeOffset="-178396.99">19575 15717 699 0,'0'0'157'0,"0"0"-116"0,0 0 74 15,0 0-79-15,0 0-23 16,0 0 13-16,99-89-26 16,-68 89 1-16,2 0 4 15,-3 0-5-15,-11 19 0 16,-9 7 2-16,-9 4 1 15,-1 4 1-15,-1 4 6 16,-22-2-8-16,-4 1 4 16,3-11 2-16,1-5-4 15,8-7 0-15,6-3-4 16,4-8 1-16,5-3-1 16,0 0 0-16,0 0-6 0,0-10-22 15,0-4 14-15,12 2 7 16,2-1 0-16,6 4 1 15,-1 3 5-15,-1 6-2 16,0 0-7-16,1 0-4 16,2 15 3-16,-3 2 10 15,1 7 1-15,-5 1 0 16,-5 3 0-16,-3 2 0 16,-1 1 6-16,-5-2 1 15,0 0 7-15,0-3-1 16,-7-1 9-16,-11-3-6 0,-4-5-1 15,0-3 2-15,-3-5 0 16,4-5-7-16,-4-4 6 16,-1 0-6-16,6 0-2 15,6-4-8-15,5-5 0 16,6 4 0-16,3 1-4 16,0-1-10-16,0 0-14 15,0-2-26-15,0-4-41 16,20-1-124-16,5-6-52 15</inkml:trace>
  <inkml:trace contextRef="#ctx0" brushRef="#br1" timeOffset="-177642.49">20431 15627 45 0,'0'0'286'0,"0"0"-198"0,0 0 42 16,0 0-47-1,0 0 9-15,0 0 14 0,3 6-31 16,-3-2-24-16,-14 1 10 16,1 7-13-16,-5-1-10 15,-2 3-3-15,0 2-9 16,-2 1-8-16,1 6 2 16,0 0-9-16,-2-2 5 15,3 7-7-15,-2 1-5 16,0 4 6-16,1-5-10 15,2 7 5-15,5 1-2 16,3-4-3-16,7 4 1 16,1-2-1-16,3-6 0 15,0 2 0-15,0-8-3 16,9 0 2-16,9-3-3 16,4-6 4-16,7-6-3 0,0-4 0 15,2-3 6-15,3 0-6 16,1 0 3-16,-4-6 0 15,-5-11-7-15,2-2 4 16,-10-1 3-16,0 1 4 16,-7-4-3-16,-2 0 1 15,-3 6-1-15,-3-1 1 16,-1 0-2-16,-2 6 5 16,0-7-3-16,0 6-1 15,0 1-1-15,-2 2 2 16,-9 1 0-16,-5 5-1 15,0 3-1-15,-2 1 2 0,-3 0-2 16,-2 0 7-16,-1 14-6 16,-1 8 0-16,0 4 0 15,4 2-1-15,0 3 0 16,8 0 0-16,3-1 0 16,6 2-2-16,2 0 0 15,2-9-10-15,0-2-17 16,0-11-26-16,11-2-75 15,5-8-261-15</inkml:trace>
  <inkml:trace contextRef="#ctx0" brushRef="#br1" timeOffset="-172675.61">20802 15995 570 0,'0'0'167'0,"0"0"-136"0,0 0 78 16,0 0-77-16,0 0-9 15,0 0 22-15,0 0-6 16,96-55-2-16,-65 24-12 16,2-4-3-16,-3-14-2 15,2-6-4-15,-5-3-7 16,-5-3-5-16,-8 3 0 15,-9 3-4-15,-5 5 2 16,0 8 1-16,0 11-3 16,-9 2-1-16,-4 9 1 15,1 11 4-15,3 0-4 0,5 7-8 16,2 2 5 0,0 0 1-16,-4 24 4 0,0 15 0 15,-3 18-2-15,5 15 0 16,0 5 1-16,-2 3 0 15,0-5 0-15,1 3-1 16,1-13 1-16,2-7 0 16,0-3 3-16,0-11 0 15,-3-4-1-15,3-14-1 16,-1-2-1-16,3-12-1 16,0-10 0-16,0-2 0 15,0 0 0-15,0 0-2 16,0-6-2-16,0-20 4 15,0-6 5-15,12-3-5 0,7-2-4 16,2 2 3-16,-1 3-2 16,-3 11 2-16,2 3-2 15,-7 9 2-15,0 9-3 16,-1 0-1-16,1 4-6 16,1 19 8-16,-5 8 3 15,-1 10 3-15,-4 3 0 16,-1-8 5-16,0 0-7 15,0-6 2-15,3-7-3 16,-1-6 0-16,3-11-2 16,0-6-4-16,6 0-48 15,2-20-22-15,8-14-31 0,3-14-39 16,1 2 2-16,-4 2 51 16,-7 8-21-16,-1 7 91 15,-6 12 23-15,-5 9 8 16,0 8 33-16,-4 0 25 15,0 0-10-15,0 9-6 16,2 18 30-16,-2-1-20 16,0 6-13-16,0-4 1 15,6 2-18-15,0-2-6 16,3-4-12-16,4-4 1 16,0-4-4-16,3-9-2 15,4-4 5-15,-2-3-4 16,4 0 3-16,1-5 12 15,-1-18-3-15,-2-3-11 0,-1-8 9 16,-2-2-10-16,-8 0-7 16,-5 4 7-16,-4-4-7 15,0 5 4-15,-7 5 3 16,-13 4-2-16,-2 9 3 16,-4 6-6-16,-1 7 0 15,-2 0-1-15,4 4 3 16,3 18-3-16,2 6-2 15,2 8 0-15,9-3-2 16,7 1 1-16,2-2 1 16,0-10-3-16,15-4 0 15,10-8 0-15,0-6 1 16,6-4 2-16,-2 0 2 0,0-14 3 16,2-14 0-1,-4-2 0-15,-6-6-1 0,-4 0-2 16,-9 2-2-16,-6 1-7 15,-2 3 2-15,0 6 1 16,-2 7 2-16,-9 5-1 16,5 7-3-16,1 5-2 15,2 0-8-15,3 0 4 16,0 8-15-16,0 6 17 16,0 2-9-16,0 2 2 15,14-8-2-15,-1 0 10 16,3 2 2-16,-1-4 7 15,4-4 0-15,-2 3 1 0,-3 0 0 16,1 0 2 0,-3 0 3-16,-2 3 5 0,-3 3 4 15,-4 0 1-15,4 0 0 16,-7 1-6-16,0 4 5 16,0 0-2-16,0 0-1 15,0 4 1-15,0-1-2 16,0-2-5-16,0-1-2 15,0-4-2-15,0 0-2 16,4-1 0-16,5-6 0 16,-1-2-2-16,4-5 0 15,-2 0-2-15,3-3 0 0,2-21-13 16,3-6-29-16,1-10-88 16,0 0-101-16,-9 0-210 15</inkml:trace>
  <inkml:trace contextRef="#ctx0" brushRef="#br1" timeOffset="-171642.32">22246 15899 282 0,'0'0'48'16,"0"0"57"-16,0 0-5 0,0 0-54 16,0 0 2-16,0 0 12 15,16-30-3-15,-16 20 7 16,-9 2 9-16,-7-2-23 16,-6 2-6-16,0 8-5 15,-5 0-10-15,0 0 2 16,3 0-19-16,-1 22-2 15,0 4-7-15,4 8 0 16,0 6-2-16,4 0 0 16,10-1-1-16,4-3 0 15,3-10-1-15,0-2-2 16,5-11 0-16,13-10-1 16,4-3-4-16,2 0 7 15,5-3 1-15,2-18 7 0,-4-4-7 16,0 0-5-16,-6-3 5 15,-6 2 0-15,-1-1 3 16,-8 9-1-16,-2 5 0 16,-4 3-1-16,0 6 2 15,0 4 0-15,0 0 8 16,0 0-11-16,0 4 4 16,0 19 8-16,0 4-6 15,0 5 3-15,0-2-2 16,0-7-4-16,0 4-2 15,0-9 1-15,5-5-1 0,11-8-1 16,3-5 0 0,6 0 0-16,4-5 3 0,5-18 3 15,1-7 8-15,-1-6-10 16,-5 0-4-16,-7-4 6 16,-4-1-4-16,-12 9 2 15,-4-1 1-15,-2 8-1 16,0 7 3-16,0 6-1 15,-6 12-1-15,-5 0-5 16,-1 0 1-16,2 4 2 16,-2 14-3-16,3 4-1 15,4-4 0-15,5 0 0 0,0-6 0 16,0-2-6-16,0-4 2 16,17-6-4-16,2 0 2 15,2 0 2-15,1-2 5 16,-1-14 0-16,3 6 0 15,0-2 0-15,-1 6 2 16,-4 2-2-16,-3 4-1 16,-3 0 1-16,-1 0-2 15,1 0 0-15,0 0 4 16,1 9-1-16,-1 4 0 16,-1 1-1-16,-4 3 2 15,-4 2 1-15,-4 3 6 16,0 0-2-16,0 0 6 0,-2 1-5 15,-16-5 8-15,-1-4 2 16,-6-2 1-16,-2-4 0 16,0-2 3-16,3-3-9 15,4-3-10-15,4 0 10 16,5 0-12-16,7 0-1 16,2 0-4-16,2 0-3 15,-2 0-14-15,2 0-20 16,0 5-19-16,-3 5-81 15,0-2-224-15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D3DF-CA6E-4B36-BE47-53D4C1690FBA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13840-0451-41BE-A106-52603615A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6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A939-69B3-41A6-A034-F201002FBE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4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72A939-69B3-41A6-A034-F201002FBEE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6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46139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5781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8179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0611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4728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21948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5278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26948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77347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59635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38581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Mês Zero – Aula 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Equações exponenciais e logarítmicas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9DC545-58DB-4FF2-8777-F2D70928BF7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0.png"/><Relationship Id="rId7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579" y="702366"/>
            <a:ext cx="8546841" cy="1110145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Aula 04 – Equação Exponencial e Equação logarítmica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5102" y="2776330"/>
            <a:ext cx="6813794" cy="2269160"/>
          </a:xfrm>
        </p:spPr>
        <p:txBody>
          <a:bodyPr>
            <a:normAutofit fontScale="85000" lnSpcReduction="20000"/>
          </a:bodyPr>
          <a:lstStyle/>
          <a:p>
            <a:r>
              <a:rPr lang="pt-BR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Mês Zero – Matemática - </a:t>
            </a:r>
            <a:r>
              <a:rPr lang="pt-BR" sz="3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Facens</a:t>
            </a:r>
            <a:endParaRPr lang="pt-BR" sz="3400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400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Prof. </a:t>
            </a:r>
            <a:r>
              <a:rPr lang="en-US" sz="3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Germano</a:t>
            </a:r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Gavarrão</a:t>
            </a:r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Freitas</a:t>
            </a:r>
          </a:p>
          <a:p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Prof. </a:t>
            </a:r>
            <a:r>
              <a:rPr lang="en-US" sz="3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Isaías</a:t>
            </a:r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Goldschmidt</a:t>
            </a:r>
          </a:p>
          <a:p>
            <a:r>
              <a:rPr lang="en-US" sz="3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Profa</a:t>
            </a:r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3400" dirty="0" err="1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Patrizia</a:t>
            </a:r>
            <a:r>
              <a:rPr lang="en-US" sz="34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Palmieri</a:t>
            </a:r>
          </a:p>
          <a:p>
            <a:endParaRPr lang="pt-BR" dirty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3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2FC10F-6AE6-419D-9378-5DAF3A6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7B9FF2-CF99-459A-B8C3-B6317CB02A71}"/>
                  </a:ext>
                </a:extLst>
              </p:cNvPr>
              <p:cNvSpPr txBox="1"/>
              <p:nvPr/>
            </p:nvSpPr>
            <p:spPr>
              <a:xfrm>
                <a:off x="884168" y="715617"/>
                <a:ext cx="7375663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+mj-lt"/>
                  </a:rPr>
                  <a:t>Exemplo:  Calcule x na equação 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3=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7B9FF2-CF99-459A-B8C3-B6317CB02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8" y="715617"/>
                <a:ext cx="7375663" cy="532966"/>
              </a:xfrm>
              <a:prstGeom prst="rect">
                <a:avLst/>
              </a:prstGeom>
              <a:blipFill>
                <a:blip r:embed="rId2"/>
                <a:stretch>
                  <a:fillRect l="-1653" t="-7955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92982DB-8C13-48D1-A84D-1EE05F68FD41}"/>
                  </a:ext>
                </a:extLst>
              </p:cNvPr>
              <p:cNvSpPr txBox="1"/>
              <p:nvPr/>
            </p:nvSpPr>
            <p:spPr>
              <a:xfrm>
                <a:off x="861391" y="1789043"/>
                <a:ext cx="7500731" cy="328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Podemos aplicar logaritmo de base e, ou seja, </a:t>
                </a:r>
                <a:r>
                  <a:rPr lang="pt-BR" sz="2400" dirty="0" err="1"/>
                  <a:t>Ln</a:t>
                </a:r>
                <a:r>
                  <a:rPr lang="pt-BR" sz="2400" dirty="0"/>
                  <a:t> em ambos os lados da equação: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𝑳𝒏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𝑳𝒏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→  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5   → 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→  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→    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𝑢𝑠𝑎𝑛𝑑𝑜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𝑐𝑎𝑙𝑐𝑢𝑙𝑎𝑑𝑜𝑟𝑎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𝑡𝑒𝑚𝑜𝑠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≅0,34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92982DB-8C13-48D1-A84D-1EE05F68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1789043"/>
                <a:ext cx="7500731" cy="3282052"/>
              </a:xfrm>
              <a:prstGeom prst="rect">
                <a:avLst/>
              </a:prstGeom>
              <a:blipFill>
                <a:blip r:embed="rId3"/>
                <a:stretch>
                  <a:fillRect l="-1219" t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E3553FC-AE81-44F1-A712-5FE51822BE39}"/>
                  </a:ext>
                </a:extLst>
              </p14:cNvPr>
              <p14:cNvContentPartPr/>
              <p14:nvPr/>
            </p14:nvContentPartPr>
            <p14:xfrm>
              <a:off x="819720" y="1075680"/>
              <a:ext cx="3339720" cy="5243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E3553FC-AE81-44F1-A712-5FE51822B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360" y="1066320"/>
                <a:ext cx="3358440" cy="52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0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37C4B0-0883-4002-82F1-E6C1D4D2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2156C9-08A0-40BD-9C3B-6F09C8C4BB4A}"/>
              </a:ext>
            </a:extLst>
          </p:cNvPr>
          <p:cNvSpPr txBox="1">
            <a:spLocks/>
          </p:cNvSpPr>
          <p:nvPr/>
        </p:nvSpPr>
        <p:spPr>
          <a:xfrm>
            <a:off x="538844" y="185516"/>
            <a:ext cx="8254092" cy="54111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Exemplos de equações exponencial e logarítmica.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F68E4-06A3-47DF-A96C-FDECD05E0307}"/>
              </a:ext>
            </a:extLst>
          </p:cNvPr>
          <p:cNvSpPr txBox="1"/>
          <p:nvPr/>
        </p:nvSpPr>
        <p:spPr>
          <a:xfrm>
            <a:off x="538844" y="914400"/>
            <a:ext cx="8141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latin typeface="+mj-lt"/>
                <a:cs typeface="Calibri Light" panose="020F0302020204030204" pitchFamily="34" charset="0"/>
              </a:rPr>
              <a:t>Situações-problema</a:t>
            </a:r>
          </a:p>
          <a:p>
            <a:endParaRPr lang="pt-BR" sz="2800" b="1" dirty="0">
              <a:latin typeface="+mj-lt"/>
              <a:cs typeface="Calibri Light" panose="020F0302020204030204" pitchFamily="34" charset="0"/>
            </a:endParaRPr>
          </a:p>
          <a:p>
            <a:pPr algn="just"/>
            <a:r>
              <a:rPr lang="pt-BR" sz="2800" dirty="0">
                <a:latin typeface="+mj-lt"/>
              </a:rPr>
              <a:t>1) (</a:t>
            </a:r>
            <a:r>
              <a:rPr lang="pt-BR" sz="2800" b="1" i="0" dirty="0">
                <a:solidFill>
                  <a:srgbClr val="212529"/>
                </a:solidFill>
                <a:effectLst/>
                <a:latin typeface="+mj-lt"/>
              </a:rPr>
              <a:t>UEL – 2012)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 A espessura da camada de creme formada sobre um café expresso na xícara, servido na cafeteria A, no decorrer do tempo, é descrita pela função E(t) = a2</a:t>
            </a:r>
            <a:r>
              <a:rPr lang="pt-BR" sz="2800" b="0" i="0" baseline="30000" dirty="0">
                <a:solidFill>
                  <a:srgbClr val="212529"/>
                </a:solidFill>
                <a:effectLst/>
                <a:latin typeface="+mj-lt"/>
              </a:rPr>
              <a:t>bt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, onde t ≥ 0 é o tempo (em segundos) e a e b são números reais. Sabendo que inicialmente a espessura do creme é de 6 milímetros e que, depois de 5 segundos, se reduziu em 50%, qual a espessura depois de 10 segundos?</a:t>
            </a:r>
            <a:endParaRPr lang="pt-BR" sz="28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C61B76C-6A1F-45A2-ADBB-0370B365365D}"/>
                  </a:ext>
                </a:extLst>
              </p14:cNvPr>
              <p14:cNvContentPartPr/>
              <p14:nvPr/>
            </p14:nvContentPartPr>
            <p14:xfrm>
              <a:off x="467280" y="532800"/>
              <a:ext cx="8286120" cy="57934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C61B76C-6A1F-45A2-ADBB-0370B3653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20" y="523440"/>
                <a:ext cx="8304840" cy="58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83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6E05BD-F91D-47FC-A1B8-BE3C7EE4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A8BBF1-6B85-4A17-A9E1-02371CAAB4FA}"/>
              </a:ext>
            </a:extLst>
          </p:cNvPr>
          <p:cNvSpPr txBox="1"/>
          <p:nvPr/>
        </p:nvSpPr>
        <p:spPr>
          <a:xfrm>
            <a:off x="556591" y="251791"/>
            <a:ext cx="829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Resolução do Exemplo1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4A81501-F515-43BE-B366-80A380B784C6}"/>
                  </a:ext>
                </a:extLst>
              </p:cNvPr>
              <p:cNvSpPr txBox="1"/>
              <p:nvPr/>
            </p:nvSpPr>
            <p:spPr>
              <a:xfrm>
                <a:off x="556591" y="1152939"/>
                <a:ext cx="8295861" cy="540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=0 ,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=6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𝑠𝑢𝑏𝑠𝑡𝑖𝑡𝑢𝑖𝑛𝑑𝑜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𝑡𝑒𝑚𝑜𝑠</m:t>
                      </m:r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6=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.0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→   6=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=6  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𝑙𝑜𝑔𝑜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𝑡𝑒𝑚𝑜𝑠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6.2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𝑠𝑎𝑏𝑒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=5  ,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:r>
                  <a:rPr lang="pt-BR" sz="2000" dirty="0"/>
                  <a:t>Então,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=3      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𝑎𝑠𝑠𝑖𝑚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,    3=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6.2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   →    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 →   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→</m:t>
                    </m:r>
                  </m:oMath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 →    −1=5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  →   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2000" dirty="0"/>
                  <a:t>   então, a equação fica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6.2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 →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=10  ,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𝑡𝑒𝑚𝑜𝑠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6.2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.10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→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6.2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=6.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=6.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=1,5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pt-BR" sz="2000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4A81501-F515-43BE-B366-80A380B7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1152939"/>
                <a:ext cx="8295861" cy="5400966"/>
              </a:xfrm>
              <a:prstGeom prst="rect">
                <a:avLst/>
              </a:prstGeom>
              <a:blipFill>
                <a:blip r:embed="rId2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73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F16AFF-A8DC-458D-87F4-3BBAA9A6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698D98-652F-4F5A-BEC9-C92DAD18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C1CC729-0E94-4714-89A6-22594C07C807}"/>
                  </a:ext>
                </a:extLst>
              </p:cNvPr>
              <p:cNvSpPr txBox="1"/>
              <p:nvPr/>
            </p:nvSpPr>
            <p:spPr>
              <a:xfrm>
                <a:off x="413716" y="410818"/>
                <a:ext cx="8316567" cy="372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800" b="0" i="0" dirty="0">
                    <a:solidFill>
                      <a:srgbClr val="212529"/>
                    </a:solidFill>
                    <a:effectLst/>
                    <a:latin typeface="+mj-lt"/>
                  </a:rPr>
                  <a:t>2) Um grupo de cientistas decidiu utilizar o seguinte modelo logístico 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28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8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pt-BR" sz="28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800" b="0" i="0" dirty="0">
                    <a:solidFill>
                      <a:srgbClr val="212529"/>
                    </a:solidFill>
                    <a:effectLst/>
                    <a:latin typeface="+mj-lt"/>
                  </a:rPr>
                  <a:t>, bastante conhecido por matemáticos e biólogos, para estimar o número de pássaros, P(t), de determinada espécie numa área de proteção ambiental. Sendo t o tempo em anos e t = 0 o momento em que o estudo foi iniciado. Pergunta-se:</a:t>
                </a:r>
              </a:p>
              <a:p>
                <a:pPr algn="just"/>
                <a:r>
                  <a:rPr lang="pt-BR" sz="2800" b="0" i="0" dirty="0">
                    <a:solidFill>
                      <a:srgbClr val="212529"/>
                    </a:solidFill>
                    <a:effectLst/>
                    <a:latin typeface="+mj-lt"/>
                  </a:rPr>
                  <a:t>Em quanto tempo a população chegará a 400 indivíduos?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C1CC729-0E94-4714-89A6-22594C07C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6" y="410818"/>
                <a:ext cx="8316567" cy="3726148"/>
              </a:xfrm>
              <a:prstGeom prst="rect">
                <a:avLst/>
              </a:prstGeom>
              <a:blipFill>
                <a:blip r:embed="rId2"/>
                <a:stretch>
                  <a:fillRect l="-1540" t="-1471" r="-1466" b="-3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481435BF-BE4C-4F3D-BEEA-7FBD88C6D860}"/>
              </a:ext>
            </a:extLst>
          </p:cNvPr>
          <p:cNvSpPr txBox="1"/>
          <p:nvPr/>
        </p:nvSpPr>
        <p:spPr>
          <a:xfrm>
            <a:off x="3286539" y="50888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T=4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9342280-BD29-4DD7-8584-8806A15554D3}"/>
                  </a:ext>
                </a:extLst>
              </p14:cNvPr>
              <p14:cNvContentPartPr/>
              <p14:nvPr/>
            </p14:nvContentPartPr>
            <p14:xfrm>
              <a:off x="511560" y="832320"/>
              <a:ext cx="8001360" cy="5477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9342280-BD29-4DD7-8584-8806A15554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00" y="822960"/>
                <a:ext cx="8020080" cy="54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35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743318-99AB-4201-BEA4-0448AB3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3C9597-17FC-41A6-AC1E-331BE62E151B}"/>
              </a:ext>
            </a:extLst>
          </p:cNvPr>
          <p:cNvSpPr txBox="1"/>
          <p:nvPr/>
        </p:nvSpPr>
        <p:spPr>
          <a:xfrm>
            <a:off x="556591" y="318052"/>
            <a:ext cx="826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Resolução do exemplo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EA23CA6-69AD-4560-804B-E4BF4B9041F9}"/>
                  </a:ext>
                </a:extLst>
              </p:cNvPr>
              <p:cNvSpPr txBox="1"/>
              <p:nvPr/>
            </p:nvSpPr>
            <p:spPr>
              <a:xfrm>
                <a:off x="450574" y="1311965"/>
                <a:ext cx="8242852" cy="343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pt-BR" sz="2000" b="0" i="1" smtClean="0">
                                <a:solidFill>
                                  <a:srgbClr val="2125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    , queremos o valor de t quando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=400 </m:t>
                    </m:r>
                  </m:oMath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400=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 →     400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=500   →   1+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−1    →    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→    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→ </m:t>
                      </m:r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→   2−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=−2    →     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=−2−2   →    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=−4   →</m:t>
                      </m:r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𝑎𝑛𝑜𝑠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EA23CA6-69AD-4560-804B-E4BF4B90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1311965"/>
                <a:ext cx="8242852" cy="3435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7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7A7578-37DD-4407-BEDB-6D312387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Mês Zero – Aula 07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DCB81E-151C-445A-8212-D021BF50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88B345A-256E-4C61-B5AC-D85B6EC97D9B}"/>
                  </a:ext>
                </a:extLst>
              </p:cNvPr>
              <p:cNvSpPr txBox="1"/>
              <p:nvPr/>
            </p:nvSpPr>
            <p:spPr>
              <a:xfrm>
                <a:off x="628650" y="515980"/>
                <a:ext cx="8223801" cy="2419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sz="2800" dirty="0">
                    <a:latin typeface="+mj-lt"/>
                  </a:rPr>
                  <a:t>3) Suponha que um banco anuncia uma taxa de 8% de juros compostos anualmente. Uma pessoa decide abrir uma conta e depositar, inicialmente R$ 5.000. A equação que representa a situação 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=5000.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1,08</m:t>
                            </m:r>
                          </m:e>
                        </m:d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sz="2800" dirty="0">
                    <a:latin typeface="+mj-lt"/>
                  </a:rPr>
                  <a:t> Assim, encontre depois de quanto tempo ( t em anos) a pessoa terá cerca de R$7.346,64 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88B345A-256E-4C61-B5AC-D85B6EC97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5980"/>
                <a:ext cx="8223801" cy="2419124"/>
              </a:xfrm>
              <a:prstGeom prst="rect">
                <a:avLst/>
              </a:prstGeom>
              <a:blipFill>
                <a:blip r:embed="rId2"/>
                <a:stretch>
                  <a:fillRect l="-1483" t="-4293" r="-1557" b="-6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E07D10F-03FD-45F0-A074-ECDCCF837E14}"/>
                  </a:ext>
                </a:extLst>
              </p14:cNvPr>
              <p14:cNvContentPartPr/>
              <p14:nvPr/>
            </p14:nvContentPartPr>
            <p14:xfrm>
              <a:off x="559080" y="2728080"/>
              <a:ext cx="8338320" cy="34416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E07D10F-03FD-45F0-A074-ECDCCF837E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720" y="2718720"/>
                <a:ext cx="8357040" cy="34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26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DB267-8219-4883-BB97-53E77FCA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6CF69F-5182-4486-93C5-7E3881EBFFB1}"/>
              </a:ext>
            </a:extLst>
          </p:cNvPr>
          <p:cNvSpPr txBox="1"/>
          <p:nvPr/>
        </p:nvSpPr>
        <p:spPr>
          <a:xfrm>
            <a:off x="628650" y="265043"/>
            <a:ext cx="569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Resolução do exemplo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1A6E9BB-C25A-4B02-9463-6FD966EB8833}"/>
                  </a:ext>
                </a:extLst>
              </p:cNvPr>
              <p:cNvSpPr txBox="1"/>
              <p:nvPr/>
            </p:nvSpPr>
            <p:spPr>
              <a:xfrm>
                <a:off x="742950" y="1246569"/>
                <a:ext cx="8268528" cy="4426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=5000.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1,08</m:t>
                            </m:r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sz="2400" dirty="0"/>
                  <a:t>   ,  queremos achar t quando A= 7.346,64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7346,64=5000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1,08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→ 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7346,64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1,08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→  </m:t>
                      </m:r>
                    </m:oMath>
                  </m:oMathPara>
                </a14:m>
                <a:endParaRPr lang="pt-BR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7346,64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1,08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   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7346,64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den>
                          </m:f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1,08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→   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7346,64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1,08</m:t>
                              </m:r>
                            </m:e>
                          </m:d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      →   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anos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1A6E9BB-C25A-4B02-9463-6FD966EB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1246569"/>
                <a:ext cx="8268528" cy="4426533"/>
              </a:xfrm>
              <a:prstGeom prst="rect">
                <a:avLst/>
              </a:prstGeo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3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7DA0CF-7F21-4223-9DB9-B79DD033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D3351E9-6A44-4771-89C8-1106306916ED}"/>
                  </a:ext>
                </a:extLst>
              </p:cNvPr>
              <p:cNvSpPr txBox="1"/>
              <p:nvPr/>
            </p:nvSpPr>
            <p:spPr>
              <a:xfrm>
                <a:off x="628650" y="424070"/>
                <a:ext cx="787924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dirty="0">
                    <a:latin typeface="+mj-lt"/>
                  </a:rPr>
                  <a:t>4) Quando se dá um medicamento para um paciente , a droga entra na corrente sanguínea. Ao passar pelo fígado e rins, é metabolizada e eliminada a uma taxa que depende da droga em questão. Para o antibiótico ampicilina, aproximadamente 40% da droga é eliminado a cada hora. Uma dose típica de ampicilina é de 250 mg. A equação que representa a situação é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)=250.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e>
                        </m:d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>
                    <a:latin typeface="+mj-lt"/>
                  </a:rPr>
                  <a:t>. Dessa forma, encontre após quanto tempo a quantidade de droga reduz à metade da quantidade original.</a:t>
                </a:r>
              </a:p>
              <a:p>
                <a:pPr algn="just"/>
                <a:endParaRPr lang="pt-B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D3351E9-6A44-4771-89C8-110630691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4070"/>
                <a:ext cx="7879246" cy="4832092"/>
              </a:xfrm>
              <a:prstGeom prst="rect">
                <a:avLst/>
              </a:prstGeom>
              <a:blipFill>
                <a:blip r:embed="rId2"/>
                <a:stretch>
                  <a:fillRect l="-1547" t="-1263" r="-1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6FFF197-C4DF-4911-A054-5E2153241554}"/>
                  </a:ext>
                </a:extLst>
              </p14:cNvPr>
              <p14:cNvContentPartPr/>
              <p14:nvPr/>
            </p14:nvContentPartPr>
            <p14:xfrm>
              <a:off x="791640" y="4235400"/>
              <a:ext cx="7690320" cy="2188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6FFF197-C4DF-4911-A054-5E2153241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80" y="4226040"/>
                <a:ext cx="770904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86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144494-EF9A-4080-B05B-55F9ED01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1D9611-45B8-4B48-9405-C21CB81ECBFB}"/>
              </a:ext>
            </a:extLst>
          </p:cNvPr>
          <p:cNvSpPr txBox="1"/>
          <p:nvPr/>
        </p:nvSpPr>
        <p:spPr>
          <a:xfrm>
            <a:off x="628650" y="265043"/>
            <a:ext cx="569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Resolução do exemplo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B5E39-DC16-45A4-929E-EC2F46E16FF8}"/>
                  </a:ext>
                </a:extLst>
              </p:cNvPr>
              <p:cNvSpPr txBox="1"/>
              <p:nvPr/>
            </p:nvSpPr>
            <p:spPr>
              <a:xfrm>
                <a:off x="397565" y="1232452"/>
                <a:ext cx="8454887" cy="259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=250.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 →   </m:t>
                    </m:r>
                  </m:oMath>
                </a14:m>
                <a:r>
                  <a:rPr lang="pt-BR" sz="2000" dirty="0"/>
                  <a:t>queremos o valor de t para quando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.250</m:t>
                    </m:r>
                  </m:oMath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125=250.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→ 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(0,6)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1,36 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B5E39-DC16-45A4-929E-EC2F46E16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1232452"/>
                <a:ext cx="8454887" cy="2598917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9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Equações exponenciais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950" i="1" dirty="0"/>
              <a:t>Equações exponenciais</a:t>
            </a:r>
            <a:r>
              <a:rPr lang="pt-BR" sz="1950" dirty="0"/>
              <a:t> são aquelas em que a incógnita está no expoente de uma potência. Para resolver uma equação deste tipo, é necessário escrever ambos os lados da equação como uma potência de mesma base e, em seguida, igualar os expoentes.</a:t>
            </a:r>
          </a:p>
          <a:p>
            <a:r>
              <a:rPr lang="pt-BR" sz="1950" dirty="0"/>
              <a:t>Em alguns casos, teremos que usar propriedades de potenciação e radiciação.</a:t>
            </a:r>
          </a:p>
          <a:p>
            <a:r>
              <a:rPr lang="pt-BR" sz="1950" u="sng" dirty="0"/>
              <a:t>Exemplos</a:t>
            </a:r>
          </a:p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581942" y="4251772"/>
                <a:ext cx="5980115" cy="1645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pt-BR" sz="2100" dirty="0">
                    <a:solidFill>
                      <a:prstClr val="black"/>
                    </a:solidFill>
                    <a:latin typeface="Calibri Light" panose="020F0302020204030204"/>
                  </a:rPr>
                  <a:t>    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pt-BR" sz="2100" dirty="0">
                    <a:solidFill>
                      <a:prstClr val="black"/>
                    </a:solidFill>
                    <a:latin typeface="Calibri Light" panose="020F0302020204030204"/>
                  </a:rPr>
                  <a:t>    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  <m:sup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          </a:t>
                </a:r>
              </a:p>
              <a:p>
                <a:endParaRPr lang="en-US" sz="21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pt-B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pt-B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r>
                  <a:rPr lang="pt-BR" sz="2100" dirty="0">
                    <a:solidFill>
                      <a:prstClr val="black"/>
                    </a:solidFill>
                    <a:latin typeface="Calibri" panose="020F0502020204030204"/>
                  </a:rPr>
                  <a:t>    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pt-BR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g>
                              <m:e>
                                <m:r>
                                  <a:rPr lang="pt-BR" sz="2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pt-B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2" y="4251772"/>
                <a:ext cx="5980115" cy="1645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8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Logaritmo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i="1" dirty="0"/>
                  <a:t>logaritmo</a:t>
                </a:r>
                <a:r>
                  <a:rPr lang="pt-BR" dirty="0"/>
                  <a:t> mede quantas vezes um número “cabe” dentro de outro número em termos multiplicativos. Por exemplo, o número 2 “cabe” dentro do número 8 três vezes, pois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8=2·2·2=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. Dizemos que o logaritmo de 8 na base 2 é 3, e escrevemos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logo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pt-BR" dirty="0"/>
                  <a:t>. No lado esquerdo dessa </a:t>
                </a:r>
                <a:r>
                  <a:rPr lang="pt-BR" dirty="0" err="1"/>
                  <a:t>deﬁnição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é a base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o </a:t>
                </a:r>
                <a:r>
                  <a:rPr lang="pt-BR" dirty="0" err="1"/>
                  <a:t>logaritmando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7" t="-1950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028950" y="4476510"/>
                <a:ext cx="2680877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⇔ </m:t>
                      </m:r>
                      <m:sSup>
                        <m:sSup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4476510"/>
                <a:ext cx="2680877" cy="415498"/>
              </a:xfrm>
              <a:prstGeom prst="rect">
                <a:avLst/>
              </a:prstGeom>
              <a:blipFill>
                <a:blip r:embed="rId3"/>
                <a:stretch>
                  <a:fillRect l="-905" b="-1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Logaritmo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entender o logaritmo como a operação inversa da </a:t>
            </a:r>
            <a:r>
              <a:rPr lang="pt-BR" dirty="0" err="1"/>
              <a:t>exponenciação</a:t>
            </a:r>
            <a:r>
              <a:rPr lang="pt-BR" dirty="0"/>
              <a:t>, e nos casos em que não sabemos calculá-lo facilmente, montamos uma equação exponencial para determinar o seu valor</a:t>
            </a:r>
          </a:p>
          <a:p>
            <a:endParaRPr lang="pt-BR" dirty="0"/>
          </a:p>
          <a:p>
            <a:r>
              <a:rPr lang="pt-BR" u="sng" dirty="0"/>
              <a:t>Exemplos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758980" y="4759139"/>
                <a:ext cx="5626039" cy="14178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95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pt-BR" sz="195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5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95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func>
                    <m:r>
                      <a:rPr lang="pt-BR" sz="195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5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95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</m:e>
                    </m:func>
                    <m:r>
                      <a:rPr lang="pt-BR" sz="195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50" dirty="0">
                    <a:solidFill>
                      <a:prstClr val="black"/>
                    </a:solidFill>
                    <a:latin typeface="Calibri" panose="020F0502020204030204"/>
                  </a:rPr>
                  <a:t>	</a:t>
                </a:r>
              </a:p>
              <a:p>
                <a:endParaRPr lang="pt-BR" sz="195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95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func>
                    <m:r>
                      <a:rPr lang="pt-BR" sz="195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5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95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fName>
                      <m:e>
                        <m: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pt-BR" sz="195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5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95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95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pt-BR" sz="195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pt-BR" sz="195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9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80" y="4759139"/>
                <a:ext cx="5626039" cy="1417824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Logaritmo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Bases </a:t>
                </a:r>
                <a:r>
                  <a:rPr lang="en-US" b="1" dirty="0" err="1"/>
                  <a:t>especiais</a:t>
                </a:r>
                <a:r>
                  <a:rPr lang="en-US" b="1" dirty="0"/>
                  <a:t> - </a:t>
                </a:r>
                <a:r>
                  <a:rPr lang="pt-BR" dirty="0"/>
                  <a:t>Em problemas reais que envolvem logaritmos, alguns números são usados com mais frequência como base, e, portanto, usamos uma notação diferenciada para tais casos</a:t>
                </a:r>
                <a:r>
                  <a:rPr lang="pt-BR" b="1" dirty="0"/>
                  <a:t> </a:t>
                </a:r>
              </a:p>
              <a:p>
                <a:endParaRPr lang="pt-BR" b="1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Outra base muito utilizada, principalmente em computação, é o número 2. Em alguns livros,     utiliza-se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𝐥𝐠</m:t>
                    </m:r>
                  </m:oMath>
                </a14:m>
                <a:r>
                  <a:rPr lang="pt-BR" dirty="0"/>
                  <a:t> para representar o logaritmo nessa base.</a:t>
                </a:r>
                <a:endParaRPr lang="en-US" dirty="0"/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77" t="-1950" r="-1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953415" y="3793545"/>
                <a:ext cx="1930593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1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15" y="3793545"/>
                <a:ext cx="1930593" cy="415498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493069" y="3793545"/>
                <a:ext cx="1697516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1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9" y="3793545"/>
                <a:ext cx="1697516" cy="415498"/>
              </a:xfrm>
              <a:prstGeom prst="rect">
                <a:avLst/>
              </a:prstGeom>
              <a:blipFill>
                <a:blip r:embed="rId4"/>
                <a:stretch>
                  <a:fillRect b="-1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24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Propriedades</a:t>
            </a:r>
            <a:r>
              <a:rPr lang="en-US" dirty="0"/>
              <a:t> dos </a:t>
            </a:r>
            <a:r>
              <a:rPr lang="en-US" dirty="0" err="1"/>
              <a:t>logaritmos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71992" y="1690689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Sejam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números reais positivos, com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pt-BR" dirty="0"/>
                  <a:t>, e seja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um número real qualquer, temos as seguintes propriedades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Seja m um número natural positivo. Então temos que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g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, logo 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992" y="1690689"/>
                <a:ext cx="7886700" cy="4351338"/>
              </a:xfrm>
              <a:blipFill>
                <a:blip r:embed="rId2"/>
                <a:stretch>
                  <a:fillRect l="-1237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955117" y="2966644"/>
                <a:ext cx="3520451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17" y="2966644"/>
                <a:ext cx="3520451" cy="415498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303030" y="3578916"/>
                <a:ext cx="3304174" cy="818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BR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30" y="3578916"/>
                <a:ext cx="3304174" cy="818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302277" y="3986583"/>
                <a:ext cx="2478243" cy="4154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s-ES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77" y="3986583"/>
                <a:ext cx="2478243" cy="415498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4451179" y="5520287"/>
                <a:ext cx="2673168" cy="6994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g>
                            <m:e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func>
                      <m:r>
                        <a:rPr lang="es-ES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79" y="5520287"/>
                <a:ext cx="2673168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B2C2550-FC98-48AF-A52A-23CC5976453A}"/>
                  </a:ext>
                </a:extLst>
              </p14:cNvPr>
              <p14:cNvContentPartPr/>
              <p14:nvPr/>
            </p14:nvContentPartPr>
            <p14:xfrm>
              <a:off x="5288760" y="3801960"/>
              <a:ext cx="161640" cy="169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B2C2550-FC98-48AF-A52A-23CC597645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9400" y="3792600"/>
                <a:ext cx="18036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57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Propriedades</a:t>
            </a:r>
            <a:r>
              <a:rPr lang="en-US" dirty="0"/>
              <a:t> dos </a:t>
            </a:r>
            <a:r>
              <a:rPr lang="en-US" dirty="0" err="1"/>
              <a:t>logaritmos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380"/>
                <a:ext cx="7886700" cy="47780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</a:t>
                </a:r>
                <a:r>
                  <a:rPr lang="pt-BR" b="1" dirty="0"/>
                  <a:t>mudar a base</a:t>
                </a:r>
                <a:r>
                  <a:rPr lang="pt-BR" dirty="0"/>
                  <a:t> de um logaritmo, podemos usar a seguinte propriedade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qualquer número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, desde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u="sng" dirty="0"/>
                  <a:t>Exemplos</a:t>
                </a:r>
              </a:p>
              <a:p>
                <a:pPr marL="0" indent="0">
                  <a:buNone/>
                </a:pPr>
                <a:r>
                  <a:rPr lang="en-US" dirty="0"/>
                  <a:t>Dado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func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func>
                    <m:r>
                      <a:rPr lang="pt-BR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3</a:t>
                </a:r>
                <a:r>
                  <a:rPr lang="en-US" dirty="0"/>
                  <a:t>, </a:t>
                </a:r>
                <a:r>
                  <a:rPr lang="en-US" dirty="0" err="1"/>
                  <a:t>calcule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380"/>
                <a:ext cx="7886700" cy="4778027"/>
              </a:xfrm>
              <a:blipFill>
                <a:blip r:embed="rId2"/>
                <a:stretch>
                  <a:fillRect l="-1546" t="-2171" r="-1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67113" y="2666227"/>
                <a:ext cx="1959704" cy="7627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pt-BR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ES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1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1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sz="2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13" y="2666227"/>
                <a:ext cx="1959704" cy="762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657350" y="5082768"/>
                <a:ext cx="5546865" cy="1259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pt-BR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pt-BR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pt-BR" sz="21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pt-BR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	</a:t>
                </a:r>
              </a:p>
              <a:p>
                <a:r>
                  <a:rPr lang="es-ES" sz="210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ad>
                          <m:radPr>
                            <m:ctrlP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1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pt-BR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sz="21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5082768"/>
                <a:ext cx="5546865" cy="12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6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025068" cy="734804"/>
          </a:xfrm>
        </p:spPr>
        <p:txBody>
          <a:bodyPr>
            <a:normAutofit/>
          </a:bodyPr>
          <a:lstStyle/>
          <a:p>
            <a:r>
              <a:rPr lang="en-US" dirty="0" err="1"/>
              <a:t>Equações</a:t>
            </a:r>
            <a:r>
              <a:rPr lang="en-US" dirty="0"/>
              <a:t> </a:t>
            </a:r>
            <a:r>
              <a:rPr lang="en-US" dirty="0" err="1"/>
              <a:t>logarítmicas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98290" y="1308789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resolver equações que envolvem logaritmos, aplicamos a </a:t>
                </a:r>
                <a:r>
                  <a:rPr lang="pt-BR" dirty="0" err="1"/>
                  <a:t>deﬁnição</a:t>
                </a:r>
                <a:r>
                  <a:rPr lang="pt-BR" dirty="0"/>
                  <a:t> e as propriedades do logaritmo e, em seguida, </a:t>
                </a:r>
                <a:r>
                  <a:rPr lang="pt-BR" b="1" dirty="0"/>
                  <a:t>testamos suas condições de existência</a:t>
                </a:r>
                <a:endParaRPr lang="pt-BR" dirty="0"/>
              </a:p>
              <a:p>
                <a:r>
                  <a:rPr lang="pt-BR" u="sng" dirty="0"/>
                  <a:t>Exemplo</a:t>
                </a:r>
              </a:p>
              <a:p>
                <a:pPr marL="0" indent="0">
                  <a:buNone/>
                </a:pPr>
                <a:endParaRPr lang="pt-BR" u="sng" dirty="0"/>
              </a:p>
              <a:p>
                <a:pPr marL="0" indent="0">
                  <a:buNone/>
                </a:pPr>
                <a:r>
                  <a:rPr lang="pt-BR" dirty="0"/>
                  <a:t>começamos transformando-a numa equação exponencial e determinado as raízes da equação resultante,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voltando à equação original,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+6)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vemos que a resposta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pt-BR" dirty="0"/>
                  <a:t> não é válida, pois a base de um logaritmo não pode ser negativa. Assim, o conjunto solução da equação é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={3}</m:t>
                    </m:r>
                  </m:oMath>
                </a14:m>
                <a:r>
                  <a:rPr lang="pt-B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290" y="1308789"/>
                <a:ext cx="7886700" cy="4667249"/>
              </a:xfrm>
              <a:blipFill>
                <a:blip r:embed="rId2"/>
                <a:stretch>
                  <a:fillRect l="-1392" t="-2745" r="-2243" b="-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030369" y="2613585"/>
                <a:ext cx="2351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+6)</m:t>
                          </m:r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9" y="2613585"/>
                <a:ext cx="2351990" cy="461665"/>
              </a:xfrm>
              <a:prstGeom prst="rect">
                <a:avLst/>
              </a:prstGeom>
              <a:blipFill>
                <a:blip r:embed="rId3"/>
                <a:stretch>
                  <a:fillRect l="-259"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94286" y="3918381"/>
                <a:ext cx="689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−6=0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=−2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6" y="3918381"/>
                <a:ext cx="68947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7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1C8889-5927-4049-965C-D6B83DFD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Equações exponenciais e logarítmicas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25D5D01-7C10-44BE-969E-252E9E0192A4}"/>
                  </a:ext>
                </a:extLst>
              </p:cNvPr>
              <p:cNvSpPr txBox="1"/>
              <p:nvPr/>
            </p:nvSpPr>
            <p:spPr>
              <a:xfrm>
                <a:off x="499855" y="543339"/>
                <a:ext cx="8144289" cy="454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solidFill>
                      <a:srgbClr val="7030A0"/>
                    </a:solidFill>
                    <a:latin typeface="+mj-lt"/>
                  </a:rPr>
                  <a:t>Consequências da definição de logaritmo</a:t>
                </a:r>
              </a:p>
              <a:p>
                <a:endParaRPr lang="pt-BR" sz="2800" dirty="0">
                  <a:latin typeface="+mj-lt"/>
                </a:endParaRPr>
              </a:p>
              <a:p>
                <a:r>
                  <a:rPr lang="pt-BR" sz="2800" dirty="0">
                    <a:latin typeface="+mj-lt"/>
                  </a:rPr>
                  <a:t>Sejam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8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800" dirty="0">
                    <a:latin typeface="+mj-lt"/>
                  </a:rPr>
                  <a:t> números reais positivos, com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pt-BR" sz="2800" dirty="0">
                    <a:latin typeface="+mj-lt"/>
                  </a:rPr>
                  <a:t>, e seja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800" dirty="0">
                    <a:latin typeface="+mj-lt"/>
                  </a:rPr>
                  <a:t> um número real qualquer, temos as seguintes propriedades</a:t>
                </a:r>
              </a:p>
              <a:p>
                <a:endParaRPr lang="pt-BR" sz="2800" dirty="0">
                  <a:latin typeface="+mj-lt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sz="2800" dirty="0">
                  <a:latin typeface="+mj-lt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lang="pt-BR" sz="2800" b="0" dirty="0">
                  <a:latin typeface="+mj-lt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25D5D01-7C10-44BE-969E-252E9E01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5" y="543339"/>
                <a:ext cx="8144289" cy="4546886"/>
              </a:xfrm>
              <a:prstGeom prst="rect">
                <a:avLst/>
              </a:prstGeom>
              <a:blipFill>
                <a:blip r:embed="rId2"/>
                <a:stretch>
                  <a:fillRect l="-1572" t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B4F438-69E9-4E00-9527-115BDDF927AB}"/>
                  </a:ext>
                </a:extLst>
              </p14:cNvPr>
              <p14:cNvContentPartPr/>
              <p14:nvPr/>
            </p14:nvContentPartPr>
            <p14:xfrm>
              <a:off x="5234181" y="2996306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B4F438-69E9-4E00-9527-115BDDF92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5181" y="29873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91383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1402</Words>
  <Application>Microsoft Office PowerPoint</Application>
  <PresentationFormat>Apresentação na tela (4:3)</PresentationFormat>
  <Paragraphs>129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1_Tema do Office</vt:lpstr>
      <vt:lpstr>Aula 04 – Equação Exponencial e Equação logarítmica</vt:lpstr>
      <vt:lpstr>Equações exponenciais</vt:lpstr>
      <vt:lpstr>Logaritmo</vt:lpstr>
      <vt:lpstr>Logaritmo</vt:lpstr>
      <vt:lpstr>Logaritmo</vt:lpstr>
      <vt:lpstr>Propriedades dos logaritmos </vt:lpstr>
      <vt:lpstr>Propriedades dos logaritmos </vt:lpstr>
      <vt:lpstr>Equações logarítmicas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Equações exponenciais e logarítmicas</dc:title>
  <dc:creator>Patrizia Palmieri</dc:creator>
  <cp:lastModifiedBy>Patrizia Palmieri</cp:lastModifiedBy>
  <cp:revision>1</cp:revision>
  <dcterms:created xsi:type="dcterms:W3CDTF">2021-02-03T19:14:14Z</dcterms:created>
  <dcterms:modified xsi:type="dcterms:W3CDTF">2021-02-23T23:16:22Z</dcterms:modified>
</cp:coreProperties>
</file>