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0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858818-E832-4717-9EE0-4E497F3EA544}" v="27" dt="2021-03-12T16:24:30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9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4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43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74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30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2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21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179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2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04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255C8F6-5771-4BD0-A9D3-9D8355B00E18}"/>
              </a:ext>
            </a:extLst>
          </p:cNvPr>
          <p:cNvSpPr/>
          <p:nvPr/>
        </p:nvSpPr>
        <p:spPr>
          <a:xfrm>
            <a:off x="130629" y="130628"/>
            <a:ext cx="33310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HOUSE</a:t>
            </a:r>
            <a:endParaRPr lang="pt-BR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D234DED-27F3-4585-95C6-76AA25D297C8}"/>
              </a:ext>
            </a:extLst>
          </p:cNvPr>
          <p:cNvCxnSpPr>
            <a:cxnSpLocks/>
          </p:cNvCxnSpPr>
          <p:nvPr/>
        </p:nvCxnSpPr>
        <p:spPr>
          <a:xfrm>
            <a:off x="181429" y="740229"/>
            <a:ext cx="32273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B8BDC9AF-5CEF-4515-9379-495EB311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487" y="267807"/>
            <a:ext cx="4752522" cy="63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1DE5C27-A1AC-4BBC-9A0C-BF02D0BDCC31}"/>
              </a:ext>
            </a:extLst>
          </p:cNvPr>
          <p:cNvSpPr txBox="1"/>
          <p:nvPr/>
        </p:nvSpPr>
        <p:spPr>
          <a:xfrm>
            <a:off x="181428" y="957943"/>
            <a:ext cx="6712857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Você chega candado do serviço.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Vai para faculdade.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Não tem tempo para seu lazer.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Tem que fazer comida.</a:t>
            </a:r>
          </a:p>
          <a:p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Gasta muito tempo limpando a casa.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Precisa melhorar sua condição financeira.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Gostaria de ajudar o meio-ambiente 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Entre muitas outras coisas...</a:t>
            </a:r>
          </a:p>
          <a:p>
            <a:endParaRPr lang="pt-BR" sz="2000" dirty="0"/>
          </a:p>
          <a:p>
            <a:endParaRPr lang="pt-BR" dirty="0"/>
          </a:p>
          <a:p>
            <a:r>
              <a:rPr lang="pt-BR" sz="3200" b="1" dirty="0"/>
              <a:t>ENTÃO A SMART HOUSE É PARA VOCÊ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81E65A4-0140-424A-9DA4-4C1C97BC6E81}"/>
              </a:ext>
            </a:extLst>
          </p:cNvPr>
          <p:cNvSpPr/>
          <p:nvPr/>
        </p:nvSpPr>
        <p:spPr>
          <a:xfrm>
            <a:off x="130629" y="130628"/>
            <a:ext cx="333103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HOUSE</a:t>
            </a:r>
            <a:endParaRPr lang="pt-BR" sz="40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B219B6F-98D7-47EF-903C-E95ABF034D0D}"/>
              </a:ext>
            </a:extLst>
          </p:cNvPr>
          <p:cNvCxnSpPr>
            <a:cxnSpLocks/>
          </p:cNvCxnSpPr>
          <p:nvPr/>
        </p:nvCxnSpPr>
        <p:spPr>
          <a:xfrm>
            <a:off x="181429" y="740229"/>
            <a:ext cx="3227341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643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56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home</dc:creator>
  <cp:lastModifiedBy>Tamara Manoel</cp:lastModifiedBy>
  <cp:revision>20</cp:revision>
  <dcterms:created xsi:type="dcterms:W3CDTF">2021-03-12T16:22:05Z</dcterms:created>
  <dcterms:modified xsi:type="dcterms:W3CDTF">2021-03-12T18:24:10Z</dcterms:modified>
</cp:coreProperties>
</file>