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8129A-B838-4B72-9E91-AFA8B8A5A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CC378-6F76-4BFA-AF2C-7B11589B5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E24C3-1F69-4190-A8FA-28AF8B94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F61DA-9E97-4A80-B45A-0385C185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EE21F-715B-49F2-ADE9-8D957EE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67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C205-A02D-4E50-876D-4FF0329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8FBD62-F1D6-41A7-9343-C8F02ACFE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1C2B5-06FC-440D-AFAB-DF5F3F23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C333B-2ABE-4B82-B01D-28577775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DC04B-AE37-48AC-8944-3454A87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4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2FB083-8A4C-4428-916B-D7F513A57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03DDB5-5D3B-4C20-80AC-C0E4907D8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49AA8-E751-4EA6-B873-38FCFF57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1D57B-C114-47F4-BB9A-E4FE3A6E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B173F-F67A-4137-A885-AE751A44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6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807A9-4718-4FC5-9A50-A1350107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51BD0-841F-4CBA-8D98-3DBDDF44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BD485-D0E2-44A5-9D31-D7A46394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3BEBA5-D5C1-477F-80D2-56E0E809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20579-9C3D-493A-9498-6A66A8D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8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8CBEA-C14B-406B-9BF4-5F118AF2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26973F-F37A-422F-9F44-51FDBFB9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56889-CBE6-4CB9-99A7-F9B2D0F8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8EB38-B43D-49AC-B7EF-60069905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CFDEC-5727-4280-8B53-E0C38CC0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39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2684A-0C78-4FF5-94B2-FD33EE86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5BFBB-EA29-457C-8AB2-175A431BB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E3F1E4-320D-4B1F-AF3D-A740745BC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B250CA-C17B-488C-85FE-914DA87A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3C7C9-85C5-4724-ACE4-FFB9F935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5FD42-5D3F-47C8-9A87-7FF4D7BB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57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B892-388D-4214-B37B-82F9285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9B35CA-FF49-4191-A875-297D10A4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BEC259-8831-41FB-9B90-1AFE3579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29FCC-3885-4601-AD26-D87F5B3A9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FB2F50-D668-4022-AF9B-BF563B449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CFD30E-29A7-4E58-B1FD-77DFC777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FC96E7-2FC5-4106-A308-EFA17772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86AF63-1105-49BF-B1C3-30C6ED9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29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A16D-2758-45AA-BADC-79D22777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DA14C4-F401-46F6-BB38-C5E49E02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1FA4AD-553B-493F-8D1A-7DB0FAC6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E85F67-BB46-408F-8B1F-E33BA18F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4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490D2B-B011-4A3B-8A72-170D43C5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29DA08-660C-4CF7-9A4A-39D4F06F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F0495F-EA30-431A-9064-3F6DB9D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28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D956D-AC48-4642-A591-70541EAD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F7F6D-E172-4801-AFAC-25B60DF6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FD8642-1445-4477-A0CE-9F9D90517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343AB3-FF8A-428C-ACB8-9C406F2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C6B3E5-EA70-4149-934F-487F066E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96B62-00F9-48AB-9C3F-1C4D3590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7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A093-9F1B-48C9-9C03-5819A6D9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CE4435-C491-4467-B815-239B2227F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9281F8-E147-47EC-B924-A7379A35B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39CEA1-46AE-4916-9616-2EE928D1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2E68EC-23DA-43D7-87E8-48D40E1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107F2-3537-4F5F-B3D3-F3AFC899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8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719E1A-DF98-4CF0-8592-A909F24B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5B82AA-ACC6-4687-9FD1-43AC092C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0E1668-567E-4984-8AC4-7E5C47971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D9F8-8058-4B8A-ABED-E2AB5E2BF5F4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33C22-BDED-4B99-8300-9F95EAAB8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224A9-5B22-470D-A037-DFC5CDAD5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6B5F-99A0-43AF-9C9E-4E2836674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3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F2D55-5F2A-4D68-8701-D8E8FB3A2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Modelo del perrito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057B6E-1076-4989-BB3F-88F593412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Daniel Fernández</a:t>
            </a:r>
          </a:p>
          <a:p>
            <a:r>
              <a:rPr lang="es-CO" dirty="0"/>
              <a:t>Julio Andrés Mejía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A46B66-A1DA-4CAA-9DD1-71FFDF4DC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7" y="636826"/>
            <a:ext cx="504895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E6F2A3-B8E7-4AA0-A5B4-27112491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Criterio de selección de Puntos</a:t>
            </a:r>
            <a:endParaRPr lang="es-CO" dirty="0">
              <a:solidFill>
                <a:srgbClr val="FFFFFF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D2C391B-D83F-4D53-B73C-77C302700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7037" y="821094"/>
            <a:ext cx="5917240" cy="27600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99D1E9-AEDC-4D1C-8DB5-2B9C98820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361" y="3984390"/>
            <a:ext cx="6240811" cy="19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2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0E57EB-10BA-4B96-9BF8-2D886E88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000000"/>
                </a:solidFill>
              </a:rPr>
              <a:t>Datos Experimentales y Datos teóricos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058C7D-1F7C-4AB1-BBF5-113564B0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50" y="2617797"/>
            <a:ext cx="1264898" cy="360590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D1E424-4E50-403B-AAE1-DA2D9D365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06540" y="79809"/>
            <a:ext cx="1167280" cy="29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15F1D1-DE3C-4572-A53A-F8262213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rgbClr val="FFFFFF"/>
                </a:solidFill>
              </a:rPr>
              <a:t>Resultado obtenido en R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D1FB6E48-87E7-4C13-B4D9-694DE3B3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77" y="952500"/>
            <a:ext cx="6483172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3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22558D-C4C1-4398-BF34-E526B4E2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Análisis de resultados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900145E-87F6-4924-8385-B35DB730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60" y="2426818"/>
            <a:ext cx="3443930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7FCA2BF-41B7-41F9-B349-363C7FB42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556985"/>
            <a:ext cx="5455917" cy="37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34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Modelo del perrito</vt:lpstr>
      <vt:lpstr>Criterio de selección de Puntos</vt:lpstr>
      <vt:lpstr>Datos Experimentales y Datos teóricos</vt:lpstr>
      <vt:lpstr>Resultado obtenido en R</vt:lpstr>
      <vt:lpstr>Análisis de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del perrito</dc:title>
  <dc:creator>Julio Andres Mejia Vera</dc:creator>
  <cp:lastModifiedBy>Julio Andres Mejia Vera</cp:lastModifiedBy>
  <cp:revision>1</cp:revision>
  <dcterms:created xsi:type="dcterms:W3CDTF">2019-03-28T04:41:07Z</dcterms:created>
  <dcterms:modified xsi:type="dcterms:W3CDTF">2019-03-28T04:41:30Z</dcterms:modified>
</cp:coreProperties>
</file>