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6.png" ContentType="image/png"/>
  <Override PartName="/ppt/media/image15.jpeg" ContentType="image/jpeg"/>
  <Override PartName="/ppt/media/image19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13.jpeg" ContentType="image/jpeg"/>
  <Override PartName="/ppt/media/image9.png" ContentType="image/png"/>
  <Override PartName="/ppt/media/image14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s-E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29/05/18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D135D6-F89C-4D40-818A-340E47D57353}" type="slidenum">
              <a:rPr b="0" lang="es-E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Segundo nivel del esquema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Tercer nivel del esquema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Cuarto nivel del esquema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Quinto nivel del esquema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Sexto nivel del esquema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Séptimo nivel del esquemaEditar los estilos de texto del patrón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Tercer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Cuarto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Quinto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s-E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29/05/18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D517AB-3882-4C43-863F-4B62D842CEBB}" type="slidenum">
              <a:rPr b="0" lang="es-E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-1347120" y="1385640"/>
            <a:ext cx="10820160" cy="1791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80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Colonna MT"/>
              </a:rPr>
              <a:t>“</a:t>
            </a:r>
            <a:r>
              <a:rPr b="1" lang="en-US" sz="80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Colonna MT"/>
              </a:rPr>
              <a:t>Change Your City”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s-E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Cambia tu ciudad, cambia tu vida…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Índice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Idea y objetivos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Casos de uso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Diagramas de clase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 time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Viva españa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07880" y="1846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¿Quiénes somos?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2760" y="1031040"/>
            <a:ext cx="9166680" cy="4562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StartUP formada por 7 estudiantes de Ingeniería de Software que a partir de una idea con una trasfondo social, esperan salir a flote en el mundo del software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Nuestra idea: Aplicación enfocada a la mejora y mantenimiento de las ciudades (Proyectos y Desperfectos) mejorando la conexión entre Ayuntamientos y Ciudadanos.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Nuestra motivación: Los numerosos desperfectos y la necesidad de infraestructura o cambios en las ciudades y la forma de manejar esta información entre Ciudadanos y Ayuntamiento.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Nuestro objetivo: Crear una plataforma en la que los usuarios pueden aportar ideas para mejorar la ciudad donde residen. Apoyando las que son más relevantes con sus firmas.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232000" y="545760"/>
            <a:ext cx="8352000" cy="603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Diagrama de clases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936000"/>
            <a:ext cx="12191760" cy="557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2629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>
            <a:solidFill>
              <a:schemeClr val="tx1">
                <a:lumMod val="50000"/>
                <a:lumOff val="50000"/>
                <a:alpha val="8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8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9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10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11"/>
          <p:cNvSpPr txBox="1"/>
          <p:nvPr/>
        </p:nvSpPr>
        <p:spPr>
          <a:xfrm>
            <a:off x="7181640" y="609480"/>
            <a:ext cx="4512600" cy="2227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¿Alguna pregunta?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031520" y="504000"/>
            <a:ext cx="48484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85200" y="1562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¡Muchas Gracias por su atención…!</a:t>
            </a:r>
            <a:r>
              <a:rPr b="0" lang="en-U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709080" y="1158480"/>
            <a:ext cx="85964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E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Contrataciones…</a:t>
            </a:r>
            <a:endParaRPr b="0" lang="es-E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203280" y="1689840"/>
            <a:ext cx="85964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ES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www.ChangeYourCity.com</a:t>
            </a:r>
            <a:endParaRPr b="0" lang="es-E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Imagen 7" descr=""/>
          <p:cNvPicPr/>
          <p:nvPr/>
        </p:nvPicPr>
        <p:blipFill>
          <a:blip r:embed="rId2"/>
          <a:stretch/>
        </p:blipFill>
        <p:spPr>
          <a:xfrm>
            <a:off x="4638960" y="3228840"/>
            <a:ext cx="4762080" cy="3628800"/>
          </a:xfrm>
          <a:prstGeom prst="rect">
            <a:avLst/>
          </a:prstGeom>
          <a:ln>
            <a:noFill/>
          </a:ln>
        </p:spPr>
      </p:pic>
      <p:pic>
        <p:nvPicPr>
          <p:cNvPr id="136" name="Imagen 9" descr=""/>
          <p:cNvPicPr/>
          <p:nvPr/>
        </p:nvPicPr>
        <p:blipFill>
          <a:blip r:embed="rId3"/>
          <a:stretch/>
        </p:blipFill>
        <p:spPr>
          <a:xfrm>
            <a:off x="-351000" y="3809880"/>
            <a:ext cx="3809520" cy="3047760"/>
          </a:xfrm>
          <a:prstGeom prst="rect">
            <a:avLst/>
          </a:prstGeom>
          <a:ln>
            <a:noFill/>
          </a:ln>
        </p:spPr>
      </p:pic>
      <p:pic>
        <p:nvPicPr>
          <p:cNvPr id="137" name="Imagen 11" descr=""/>
          <p:cNvPicPr/>
          <p:nvPr/>
        </p:nvPicPr>
        <p:blipFill>
          <a:blip r:embed="rId4"/>
          <a:stretch/>
        </p:blipFill>
        <p:spPr>
          <a:xfrm>
            <a:off x="9756720" y="-49680"/>
            <a:ext cx="2280960" cy="3460680"/>
          </a:xfrm>
          <a:prstGeom prst="rect">
            <a:avLst/>
          </a:prstGeom>
          <a:ln>
            <a:noFill/>
          </a:ln>
        </p:spPr>
      </p:pic>
      <p:pic>
        <p:nvPicPr>
          <p:cNvPr id="138" name="Imagen 13" descr=""/>
          <p:cNvPicPr/>
          <p:nvPr/>
        </p:nvPicPr>
        <p:blipFill>
          <a:blip r:embed="rId5"/>
          <a:stretch/>
        </p:blipFill>
        <p:spPr>
          <a:xfrm>
            <a:off x="9756720" y="4175640"/>
            <a:ext cx="304776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LibreOffice/5.1.6.2$Linux_X86_64 LibreOffice_project/10m0$Build-2</Application>
  <Words>172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2018-05-28T11:12:01Z</dcterms:created>
  <dc:creator>Carlos Lobato Padilla</dc:creator>
  <dc:description/>
  <dc:language>es-ES</dc:language>
  <cp:lastModifiedBy/>
  <dcterms:modified xsi:type="dcterms:W3CDTF">2018-05-29T09:47:18Z</dcterms:modified>
  <cp:revision>8</cp:revision>
  <dc:subject/>
  <dc:title>“Change Your City”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