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8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0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1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8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AECF1-5466-4FD5-817B-A14A6B4B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47281" y="1385772"/>
            <a:ext cx="10820400" cy="1791388"/>
          </a:xfrm>
        </p:spPr>
        <p:txBody>
          <a:bodyPr>
            <a:noAutofit/>
          </a:bodyPr>
          <a:lstStyle/>
          <a:p>
            <a:r>
              <a:rPr lang="es-ES" sz="80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“Change </a:t>
            </a:r>
            <a:r>
              <a:rPr lang="es-ES" sz="8000" b="1" dirty="0" err="1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Your</a:t>
            </a:r>
            <a:r>
              <a:rPr lang="es-ES" sz="80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 City”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52D52-3AF1-4AB8-AB2F-500D1977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Cambia tu ciudad, cambia tu vida…</a:t>
            </a:r>
          </a:p>
        </p:txBody>
      </p:sp>
    </p:spTree>
    <p:extLst>
      <p:ext uri="{BB962C8B-B14F-4D97-AF65-F5344CB8AC3E}">
        <p14:creationId xmlns:p14="http://schemas.microsoft.com/office/powerpoint/2010/main" val="14738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Idea y objetivos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Casos de uso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Diagramas de clase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Demo time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Viva </a:t>
            </a:r>
            <a:r>
              <a:rPr lang="es-ES" dirty="0" err="1">
                <a:solidFill>
                  <a:schemeClr val="bg1"/>
                </a:solidFill>
              </a:rPr>
              <a:t>españa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6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1" y="184826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7" y="1031132"/>
            <a:ext cx="9167057" cy="4562758"/>
          </a:xfrm>
        </p:spPr>
        <p:txBody>
          <a:bodyPr/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StartUP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formada por 7 estudiantes de Ingeniería de Software que a partir de una idea con una trasfondo social, esperan salir a flote en el mundo del software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Nuestra idea: Aplicación enfocada a la mejora y mantenimiento de las ciudades (Proyectos y Desperfectos) mejorando la conexión entre Ayuntamientos y Ciudadanos.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Nuestra motivación: Los numerosos desperfectos y la necesidad de infraestructura o cambios en las ciudades y la forma de manejar esta información entre Ciudadanos y Ayuntamiento.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Nuestro objetivo: Crear una plataforma en la que los usuarios pueden aportar ideas para mejorar la ciudad donde residen. Apoyando las que son más relevantes con sus firmas.</a:t>
            </a:r>
          </a:p>
        </p:txBody>
      </p:sp>
    </p:spTree>
    <p:extLst>
      <p:ext uri="{BB962C8B-B14F-4D97-AF65-F5344CB8AC3E}">
        <p14:creationId xmlns:p14="http://schemas.microsoft.com/office/powerpoint/2010/main" val="3969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7B51E-7389-4064-8284-3A9B3C9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D11C91-4381-4217-BBBA-BDF97F913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002" y="1682691"/>
            <a:ext cx="6316853" cy="45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Diagrama de clases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417A3F-628A-4683-A185-59E13DAF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883" y="2160588"/>
            <a:ext cx="848427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490EC-9EFA-41A1-AD47-69164ED0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Demo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4CED1-1753-4393-B9FA-079BD36E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11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Marcador de contenido 6">
            <a:extLst>
              <a:ext uri="{FF2B5EF4-FFF2-40B4-BE49-F238E27FC236}">
                <a16:creationId xmlns:a16="http://schemas.microsoft.com/office/drawing/2014/main" id="{2F09CA93-E3E8-4116-B412-3B48337F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859" y="2181714"/>
            <a:ext cx="3259501" cy="46101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E925F6-2C94-4D9B-9EAC-9F7430DE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03320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4AF6E-1F5A-4C49-9EB1-368A3E5E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21" y="156238"/>
            <a:ext cx="8596668" cy="1320800"/>
          </a:xfrm>
        </p:spPr>
        <p:txBody>
          <a:bodyPr/>
          <a:lstStyle/>
          <a:p>
            <a:r>
              <a:rPr lang="es-ES" dirty="0"/>
              <a:t>¡Muchas Gracias por su atención…!</a:t>
            </a:r>
            <a:br>
              <a:rPr lang="es-ES" dirty="0"/>
            </a:b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7CCA9B-9543-4232-AF49-C727FCA162BD}"/>
              </a:ext>
            </a:extLst>
          </p:cNvPr>
          <p:cNvSpPr txBox="1">
            <a:spLocks/>
          </p:cNvSpPr>
          <p:nvPr/>
        </p:nvSpPr>
        <p:spPr>
          <a:xfrm>
            <a:off x="3709121" y="11584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Contrataciones…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49949C-258A-47D3-8207-C535CFA7F81E}"/>
              </a:ext>
            </a:extLst>
          </p:cNvPr>
          <p:cNvSpPr txBox="1">
            <a:spLocks/>
          </p:cNvSpPr>
          <p:nvPr/>
        </p:nvSpPr>
        <p:spPr>
          <a:xfrm>
            <a:off x="3203283" y="16899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www.ChangeYourCity.com</a:t>
            </a:r>
          </a:p>
        </p:txBody>
      </p:sp>
      <p:pic>
        <p:nvPicPr>
          <p:cNvPr id="8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AAF452DB-A09B-4373-B53B-DD2E16A2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78" y="3228975"/>
            <a:ext cx="4762500" cy="3629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BD8AC2-6646-4056-B9BF-3E219687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0983" y="3810000"/>
            <a:ext cx="3810000" cy="304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DCE439-7E40-4E16-873B-9ABB948F7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842" y="-49673"/>
            <a:ext cx="2281233" cy="34609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6801EC-44EA-42D2-995C-06367EBB9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843" y="417558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172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Colonna MT</vt:lpstr>
      <vt:lpstr>Trebuchet MS</vt:lpstr>
      <vt:lpstr>Wingdings 3</vt:lpstr>
      <vt:lpstr>Faceta</vt:lpstr>
      <vt:lpstr>“Change Your City”</vt:lpstr>
      <vt:lpstr>Índice</vt:lpstr>
      <vt:lpstr>¿Quiénes somos?</vt:lpstr>
      <vt:lpstr>Casos de Uso</vt:lpstr>
      <vt:lpstr>Diagrama de clases</vt:lpstr>
      <vt:lpstr>Demo Time</vt:lpstr>
      <vt:lpstr>¿Alguna pregunta?</vt:lpstr>
      <vt:lpstr>¡Muchas Gracias por su atención…!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“Change Your City”</dc:title>
  <dc:creator>Carlos Lobato Padilla</dc:creator>
  <cp:lastModifiedBy>Carlos Lobato Padilla</cp:lastModifiedBy>
  <cp:revision>7</cp:revision>
  <dcterms:created xsi:type="dcterms:W3CDTF">2018-05-28T11:12:01Z</dcterms:created>
  <dcterms:modified xsi:type="dcterms:W3CDTF">2018-05-28T12:16:22Z</dcterms:modified>
</cp:coreProperties>
</file>