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5" r:id="rId17"/>
    <p:sldId id="272" r:id="rId18"/>
    <p:sldId id="273" r:id="rId19"/>
    <p:sldId id="274" r:id="rId20"/>
    <p:sldId id="276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5770A-17B7-475C-B168-775F389F53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FF4740-4DB7-4B41-A165-0F98E3FDCE25}">
      <dgm:prSet/>
      <dgm:spPr/>
      <dgm:t>
        <a:bodyPr/>
        <a:lstStyle/>
        <a:p>
          <a:r>
            <a:rPr lang="en-US"/>
            <a:t>Components: A,B,C,D,E</a:t>
          </a:r>
        </a:p>
      </dgm:t>
    </dgm:pt>
    <dgm:pt modelId="{D6B37876-D2E2-409E-9047-4766DC146C1A}" type="parTrans" cxnId="{B0FA9BAD-4E5F-404D-977E-6D4235C10985}">
      <dgm:prSet/>
      <dgm:spPr/>
      <dgm:t>
        <a:bodyPr/>
        <a:lstStyle/>
        <a:p>
          <a:endParaRPr lang="en-US"/>
        </a:p>
      </dgm:t>
    </dgm:pt>
    <dgm:pt modelId="{7042D0E6-E291-483B-B7E3-7D9E13CD3B2F}" type="sibTrans" cxnId="{B0FA9BAD-4E5F-404D-977E-6D4235C10985}">
      <dgm:prSet/>
      <dgm:spPr/>
      <dgm:t>
        <a:bodyPr/>
        <a:lstStyle/>
        <a:p>
          <a:endParaRPr lang="en-US"/>
        </a:p>
      </dgm:t>
    </dgm:pt>
    <dgm:pt modelId="{769B9B27-B0F6-47E4-9964-319329233159}">
      <dgm:prSet/>
      <dgm:spPr/>
      <dgm:t>
        <a:bodyPr/>
        <a:lstStyle/>
        <a:p>
          <a:r>
            <a:rPr lang="en-US" dirty="0"/>
            <a:t>A + C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D : r1 = k1*Ca*Cc</a:t>
          </a:r>
        </a:p>
      </dgm:t>
    </dgm:pt>
    <dgm:pt modelId="{3467005F-E54D-41BA-91A5-BBE85E0C2D46}" type="parTrans" cxnId="{EFB563CD-A020-40B1-A7AD-23245EDB3DDD}">
      <dgm:prSet/>
      <dgm:spPr/>
      <dgm:t>
        <a:bodyPr/>
        <a:lstStyle/>
        <a:p>
          <a:endParaRPr lang="en-US"/>
        </a:p>
      </dgm:t>
    </dgm:pt>
    <dgm:pt modelId="{C4F03247-6716-42E2-933B-398DE2298147}" type="sibTrans" cxnId="{EFB563CD-A020-40B1-A7AD-23245EDB3DDD}">
      <dgm:prSet/>
      <dgm:spPr/>
      <dgm:t>
        <a:bodyPr/>
        <a:lstStyle/>
        <a:p>
          <a:endParaRPr lang="en-US"/>
        </a:p>
      </dgm:t>
    </dgm:pt>
    <dgm:pt modelId="{9B7D97AE-4C39-4454-BA38-7CB57138349C}">
      <dgm:prSet/>
      <dgm:spPr/>
      <dgm:t>
        <a:bodyPr/>
        <a:lstStyle/>
        <a:p>
          <a:r>
            <a:rPr lang="en-US" dirty="0"/>
            <a:t>2C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E: r2 = k2*Cc</a:t>
          </a:r>
          <a:r>
            <a:rPr lang="en-US" baseline="30000" dirty="0"/>
            <a:t>2</a:t>
          </a:r>
          <a:endParaRPr lang="en-US" dirty="0"/>
        </a:p>
      </dgm:t>
    </dgm:pt>
    <dgm:pt modelId="{8005D272-CBAA-4401-8096-E2A957A8E493}" type="parTrans" cxnId="{9012ECBB-7D1F-4DED-A654-3D72538157FC}">
      <dgm:prSet/>
      <dgm:spPr/>
      <dgm:t>
        <a:bodyPr/>
        <a:lstStyle/>
        <a:p>
          <a:endParaRPr lang="en-US"/>
        </a:p>
      </dgm:t>
    </dgm:pt>
    <dgm:pt modelId="{653AF19F-E2B3-4252-98E9-40D11863D99A}" type="sibTrans" cxnId="{9012ECBB-7D1F-4DED-A654-3D72538157FC}">
      <dgm:prSet/>
      <dgm:spPr/>
      <dgm:t>
        <a:bodyPr/>
        <a:lstStyle/>
        <a:p>
          <a:endParaRPr lang="en-US"/>
        </a:p>
      </dgm:t>
    </dgm:pt>
    <dgm:pt modelId="{8A587A98-E5AA-4C30-AB55-CF1F994A0280}">
      <dgm:prSet/>
      <dgm:spPr/>
      <dgm:t>
        <a:bodyPr/>
        <a:lstStyle/>
        <a:p>
          <a:r>
            <a:rPr lang="en-US"/>
            <a:t>Mass Balance</a:t>
          </a:r>
        </a:p>
      </dgm:t>
    </dgm:pt>
    <dgm:pt modelId="{3C4E3F19-9FE7-4152-BF91-845507184A67}" type="parTrans" cxnId="{F778CF75-EBE3-4BAA-B7A9-1E1BEC2FB398}">
      <dgm:prSet/>
      <dgm:spPr/>
      <dgm:t>
        <a:bodyPr/>
        <a:lstStyle/>
        <a:p>
          <a:endParaRPr lang="en-US"/>
        </a:p>
      </dgm:t>
    </dgm:pt>
    <dgm:pt modelId="{0380D367-A5D6-4986-BF6D-95D94D82FEAC}" type="sibTrans" cxnId="{F778CF75-EBE3-4BAA-B7A9-1E1BEC2FB398}">
      <dgm:prSet/>
      <dgm:spPr/>
      <dgm:t>
        <a:bodyPr/>
        <a:lstStyle/>
        <a:p>
          <a:endParaRPr lang="en-US"/>
        </a:p>
      </dgm:t>
    </dgm:pt>
    <dgm:pt modelId="{93431575-F4F8-4487-B05F-1427CE7ACFF2}">
      <dgm:prSet/>
      <dgm:spPr/>
      <dgm:t>
        <a:bodyPr/>
        <a:lstStyle/>
        <a:p>
          <a:r>
            <a:rPr lang="en-US" dirty="0" err="1"/>
            <a:t>F</a:t>
          </a:r>
          <a:r>
            <a:rPr lang="en-US" baseline="-25000" dirty="0" err="1"/>
            <a:t>feed</a:t>
          </a:r>
          <a:r>
            <a:rPr lang="en-US" baseline="-25000" dirty="0"/>
            <a:t>(A/B) </a:t>
          </a:r>
          <a:r>
            <a:rPr lang="en-US" dirty="0"/>
            <a:t>= </a:t>
          </a:r>
          <a:r>
            <a:rPr lang="en-US" dirty="0" err="1"/>
            <a:t>F</a:t>
          </a:r>
          <a:r>
            <a:rPr lang="en-US" baseline="-25000" dirty="0" err="1"/>
            <a:t>feed</a:t>
          </a:r>
          <a:r>
            <a:rPr lang="en-US" baseline="-25000" dirty="0"/>
            <a:t> mol(A/B)</a:t>
          </a:r>
          <a:r>
            <a:rPr lang="en-US" dirty="0"/>
            <a:t> / </a:t>
          </a:r>
          <a:r>
            <a:rPr lang="en-US" dirty="0" err="1"/>
            <a:t>ρ</a:t>
          </a:r>
          <a:r>
            <a:rPr lang="en-US" baseline="-25000" dirty="0" err="1"/>
            <a:t>a</a:t>
          </a:r>
          <a:r>
            <a:rPr lang="en-US" baseline="-25000" dirty="0"/>
            <a:t>/b</a:t>
          </a:r>
          <a:r>
            <a:rPr lang="en-US" dirty="0"/>
            <a:t> – </a:t>
          </a:r>
          <a:r>
            <a:rPr lang="en-US" dirty="0" err="1"/>
            <a:t>F</a:t>
          </a:r>
          <a:r>
            <a:rPr lang="en-US" baseline="-25000" dirty="0" err="1"/>
            <a:t>purge</a:t>
          </a:r>
          <a:endParaRPr lang="en-US" dirty="0"/>
        </a:p>
      </dgm:t>
    </dgm:pt>
    <dgm:pt modelId="{DD3EFC2B-5BDC-4D8D-8C96-8E1E367DF9C1}" type="parTrans" cxnId="{612FE2EB-B4DA-4D2D-B689-23A7E9AF2145}">
      <dgm:prSet/>
      <dgm:spPr/>
      <dgm:t>
        <a:bodyPr/>
        <a:lstStyle/>
        <a:p>
          <a:endParaRPr lang="en-US"/>
        </a:p>
      </dgm:t>
    </dgm:pt>
    <dgm:pt modelId="{98D47781-5607-4344-823F-415ECCFD8F79}" type="sibTrans" cxnId="{612FE2EB-B4DA-4D2D-B689-23A7E9AF2145}">
      <dgm:prSet/>
      <dgm:spPr/>
      <dgm:t>
        <a:bodyPr/>
        <a:lstStyle/>
        <a:p>
          <a:endParaRPr lang="en-US"/>
        </a:p>
      </dgm:t>
    </dgm:pt>
    <dgm:pt modelId="{5EFBA919-BD7E-4E88-95D0-AD3BE300B53C}">
      <dgm:prSet/>
      <dgm:spPr/>
      <dgm:t>
        <a:bodyPr/>
        <a:lstStyle/>
        <a:p>
          <a:r>
            <a:rPr lang="en-US" dirty="0" err="1"/>
            <a:t>F</a:t>
          </a:r>
          <a:r>
            <a:rPr lang="en-US" baseline="-25000" dirty="0" err="1"/>
            <a:t>out</a:t>
          </a:r>
          <a:r>
            <a:rPr lang="en-US" dirty="0"/>
            <a:t> = </a:t>
          </a:r>
          <a:r>
            <a:rPr lang="en-US" dirty="0" err="1"/>
            <a:t>F</a:t>
          </a:r>
          <a:r>
            <a:rPr lang="en-US" baseline="-25000" dirty="0" err="1"/>
            <a:t>feed</a:t>
          </a:r>
          <a:r>
            <a:rPr lang="en-US" baseline="-25000" dirty="0"/>
            <a:t> (A/B)</a:t>
          </a:r>
          <a:r>
            <a:rPr lang="en-US" dirty="0"/>
            <a:t> + </a:t>
          </a:r>
          <a:r>
            <a:rPr lang="en-US" dirty="0" err="1"/>
            <a:t>F</a:t>
          </a:r>
          <a:r>
            <a:rPr lang="en-US" baseline="-25000" dirty="0" err="1"/>
            <a:t>feed</a:t>
          </a:r>
          <a:r>
            <a:rPr lang="en-US" baseline="-25000" dirty="0"/>
            <a:t> (C)</a:t>
          </a:r>
          <a:endParaRPr lang="en-US" dirty="0"/>
        </a:p>
      </dgm:t>
    </dgm:pt>
    <dgm:pt modelId="{409D8BBB-A22C-46B2-94D5-D71FD5443232}" type="parTrans" cxnId="{80B5F33B-9ACD-42D2-9C13-75B64BC02D03}">
      <dgm:prSet/>
      <dgm:spPr/>
      <dgm:t>
        <a:bodyPr/>
        <a:lstStyle/>
        <a:p>
          <a:endParaRPr lang="en-US"/>
        </a:p>
      </dgm:t>
    </dgm:pt>
    <dgm:pt modelId="{C0FE71B8-EEFF-4A39-9A36-D7339DF79B24}" type="sibTrans" cxnId="{80B5F33B-9ACD-42D2-9C13-75B64BC02D03}">
      <dgm:prSet/>
      <dgm:spPr/>
      <dgm:t>
        <a:bodyPr/>
        <a:lstStyle/>
        <a:p>
          <a:endParaRPr lang="en-US"/>
        </a:p>
      </dgm:t>
    </dgm:pt>
    <dgm:pt modelId="{A4F54B6F-1732-4974-A6AA-501B641EE97B}" type="pres">
      <dgm:prSet presAssocID="{A895770A-17B7-475C-B168-775F389F5372}" presName="linear" presStyleCnt="0">
        <dgm:presLayoutVars>
          <dgm:animLvl val="lvl"/>
          <dgm:resizeHandles val="exact"/>
        </dgm:presLayoutVars>
      </dgm:prSet>
      <dgm:spPr/>
    </dgm:pt>
    <dgm:pt modelId="{A2AB851A-6BB4-4509-BBD7-83E4AD7F0570}" type="pres">
      <dgm:prSet presAssocID="{72FF4740-4DB7-4B41-A165-0F98E3FDCE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06EB496-508E-460A-AA78-D459E548D40E}" type="pres">
      <dgm:prSet presAssocID="{7042D0E6-E291-483B-B7E3-7D9E13CD3B2F}" presName="spacer" presStyleCnt="0"/>
      <dgm:spPr/>
    </dgm:pt>
    <dgm:pt modelId="{1DD735E1-EDCD-4A6F-AF6B-A550571717B8}" type="pres">
      <dgm:prSet presAssocID="{769B9B27-B0F6-47E4-9964-3193292331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C42A67-560B-4250-A663-0D989E34EC9F}" type="pres">
      <dgm:prSet presAssocID="{C4F03247-6716-42E2-933B-398DE2298147}" presName="spacer" presStyleCnt="0"/>
      <dgm:spPr/>
    </dgm:pt>
    <dgm:pt modelId="{1D406B60-9F39-4FEC-B8F0-CD0B9F4969E3}" type="pres">
      <dgm:prSet presAssocID="{9B7D97AE-4C39-4454-BA38-7CB5713834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BA46B7-A140-4E36-A716-83FBEBB3458D}" type="pres">
      <dgm:prSet presAssocID="{653AF19F-E2B3-4252-98E9-40D11863D99A}" presName="spacer" presStyleCnt="0"/>
      <dgm:spPr/>
    </dgm:pt>
    <dgm:pt modelId="{C7F40576-E082-43A1-83C8-14F5CAFB7551}" type="pres">
      <dgm:prSet presAssocID="{8A587A98-E5AA-4C30-AB55-CF1F994A02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2A652F-E696-4B2B-8FAB-C1F2C2C3E801}" type="pres">
      <dgm:prSet presAssocID="{0380D367-A5D6-4986-BF6D-95D94D82FEAC}" presName="spacer" presStyleCnt="0"/>
      <dgm:spPr/>
    </dgm:pt>
    <dgm:pt modelId="{94F6B57B-DBDF-4224-869E-A3A123557541}" type="pres">
      <dgm:prSet presAssocID="{93431575-F4F8-4487-B05F-1427CE7ACFF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87987C-2832-4209-BBA0-F27DB9934FD4}" type="pres">
      <dgm:prSet presAssocID="{98D47781-5607-4344-823F-415ECCFD8F79}" presName="spacer" presStyleCnt="0"/>
      <dgm:spPr/>
    </dgm:pt>
    <dgm:pt modelId="{337775F9-7930-4F6B-BEA2-A94FA3889158}" type="pres">
      <dgm:prSet presAssocID="{5EFBA919-BD7E-4E88-95D0-AD3BE300B53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C0D6806-1B93-4D0A-96E3-55788B8E0A79}" type="presOf" srcId="{72FF4740-4DB7-4B41-A165-0F98E3FDCE25}" destId="{A2AB851A-6BB4-4509-BBD7-83E4AD7F0570}" srcOrd="0" destOrd="0" presId="urn:microsoft.com/office/officeart/2005/8/layout/vList2"/>
    <dgm:cxn modelId="{C1E84913-A3A9-4F38-9CE8-D4A31CF1A88F}" type="presOf" srcId="{769B9B27-B0F6-47E4-9964-319329233159}" destId="{1DD735E1-EDCD-4A6F-AF6B-A550571717B8}" srcOrd="0" destOrd="0" presId="urn:microsoft.com/office/officeart/2005/8/layout/vList2"/>
    <dgm:cxn modelId="{8CD2EA38-D67F-46F4-B26A-D8DAE127DA9C}" type="presOf" srcId="{9B7D97AE-4C39-4454-BA38-7CB57138349C}" destId="{1D406B60-9F39-4FEC-B8F0-CD0B9F4969E3}" srcOrd="0" destOrd="0" presId="urn:microsoft.com/office/officeart/2005/8/layout/vList2"/>
    <dgm:cxn modelId="{80B5F33B-9ACD-42D2-9C13-75B64BC02D03}" srcId="{A895770A-17B7-475C-B168-775F389F5372}" destId="{5EFBA919-BD7E-4E88-95D0-AD3BE300B53C}" srcOrd="5" destOrd="0" parTransId="{409D8BBB-A22C-46B2-94D5-D71FD5443232}" sibTransId="{C0FE71B8-EEFF-4A39-9A36-D7339DF79B24}"/>
    <dgm:cxn modelId="{3D0E5D67-1ECB-434D-84BF-BED018E4D696}" type="presOf" srcId="{93431575-F4F8-4487-B05F-1427CE7ACFF2}" destId="{94F6B57B-DBDF-4224-869E-A3A123557541}" srcOrd="0" destOrd="0" presId="urn:microsoft.com/office/officeart/2005/8/layout/vList2"/>
    <dgm:cxn modelId="{DF855270-F338-45EF-A0BC-D87F996A5605}" type="presOf" srcId="{5EFBA919-BD7E-4E88-95D0-AD3BE300B53C}" destId="{337775F9-7930-4F6B-BEA2-A94FA3889158}" srcOrd="0" destOrd="0" presId="urn:microsoft.com/office/officeart/2005/8/layout/vList2"/>
    <dgm:cxn modelId="{5A2F8B70-7F87-41FE-B4EF-F10747E8CDA0}" type="presOf" srcId="{A895770A-17B7-475C-B168-775F389F5372}" destId="{A4F54B6F-1732-4974-A6AA-501B641EE97B}" srcOrd="0" destOrd="0" presId="urn:microsoft.com/office/officeart/2005/8/layout/vList2"/>
    <dgm:cxn modelId="{F778CF75-EBE3-4BAA-B7A9-1E1BEC2FB398}" srcId="{A895770A-17B7-475C-B168-775F389F5372}" destId="{8A587A98-E5AA-4C30-AB55-CF1F994A0280}" srcOrd="3" destOrd="0" parTransId="{3C4E3F19-9FE7-4152-BF91-845507184A67}" sibTransId="{0380D367-A5D6-4986-BF6D-95D94D82FEAC}"/>
    <dgm:cxn modelId="{B0FA9BAD-4E5F-404D-977E-6D4235C10985}" srcId="{A895770A-17B7-475C-B168-775F389F5372}" destId="{72FF4740-4DB7-4B41-A165-0F98E3FDCE25}" srcOrd="0" destOrd="0" parTransId="{D6B37876-D2E2-409E-9047-4766DC146C1A}" sibTransId="{7042D0E6-E291-483B-B7E3-7D9E13CD3B2F}"/>
    <dgm:cxn modelId="{9012ECBB-7D1F-4DED-A654-3D72538157FC}" srcId="{A895770A-17B7-475C-B168-775F389F5372}" destId="{9B7D97AE-4C39-4454-BA38-7CB57138349C}" srcOrd="2" destOrd="0" parTransId="{8005D272-CBAA-4401-8096-E2A957A8E493}" sibTransId="{653AF19F-E2B3-4252-98E9-40D11863D99A}"/>
    <dgm:cxn modelId="{EFB563CD-A020-40B1-A7AD-23245EDB3DDD}" srcId="{A895770A-17B7-475C-B168-775F389F5372}" destId="{769B9B27-B0F6-47E4-9964-319329233159}" srcOrd="1" destOrd="0" parTransId="{3467005F-E54D-41BA-91A5-BBE85E0C2D46}" sibTransId="{C4F03247-6716-42E2-933B-398DE2298147}"/>
    <dgm:cxn modelId="{612FE2EB-B4DA-4D2D-B689-23A7E9AF2145}" srcId="{A895770A-17B7-475C-B168-775F389F5372}" destId="{93431575-F4F8-4487-B05F-1427CE7ACFF2}" srcOrd="4" destOrd="0" parTransId="{DD3EFC2B-5BDC-4D8D-8C96-8E1E367DF9C1}" sibTransId="{98D47781-5607-4344-823F-415ECCFD8F79}"/>
    <dgm:cxn modelId="{958377FA-9018-4AD8-BC84-0E7B9BFF21E1}" type="presOf" srcId="{8A587A98-E5AA-4C30-AB55-CF1F994A0280}" destId="{C7F40576-E082-43A1-83C8-14F5CAFB7551}" srcOrd="0" destOrd="0" presId="urn:microsoft.com/office/officeart/2005/8/layout/vList2"/>
    <dgm:cxn modelId="{F52FAE60-3B3B-48A4-B773-4A05B61E5123}" type="presParOf" srcId="{A4F54B6F-1732-4974-A6AA-501B641EE97B}" destId="{A2AB851A-6BB4-4509-BBD7-83E4AD7F0570}" srcOrd="0" destOrd="0" presId="urn:microsoft.com/office/officeart/2005/8/layout/vList2"/>
    <dgm:cxn modelId="{D7A96DEB-FF30-4A1B-B86A-7170505FAB9D}" type="presParOf" srcId="{A4F54B6F-1732-4974-A6AA-501B641EE97B}" destId="{006EB496-508E-460A-AA78-D459E548D40E}" srcOrd="1" destOrd="0" presId="urn:microsoft.com/office/officeart/2005/8/layout/vList2"/>
    <dgm:cxn modelId="{36C3538D-CEA1-44BB-9760-12A1881DBA85}" type="presParOf" srcId="{A4F54B6F-1732-4974-A6AA-501B641EE97B}" destId="{1DD735E1-EDCD-4A6F-AF6B-A550571717B8}" srcOrd="2" destOrd="0" presId="urn:microsoft.com/office/officeart/2005/8/layout/vList2"/>
    <dgm:cxn modelId="{0F03F5AD-7BDA-4859-9094-8C239E45572C}" type="presParOf" srcId="{A4F54B6F-1732-4974-A6AA-501B641EE97B}" destId="{95C42A67-560B-4250-A663-0D989E34EC9F}" srcOrd="3" destOrd="0" presId="urn:microsoft.com/office/officeart/2005/8/layout/vList2"/>
    <dgm:cxn modelId="{661D6B09-7220-4461-9EDC-ECDCD7C088AC}" type="presParOf" srcId="{A4F54B6F-1732-4974-A6AA-501B641EE97B}" destId="{1D406B60-9F39-4FEC-B8F0-CD0B9F4969E3}" srcOrd="4" destOrd="0" presId="urn:microsoft.com/office/officeart/2005/8/layout/vList2"/>
    <dgm:cxn modelId="{83D2F72C-A017-4930-B53F-440FEAAD6E6C}" type="presParOf" srcId="{A4F54B6F-1732-4974-A6AA-501B641EE97B}" destId="{91BA46B7-A140-4E36-A716-83FBEBB3458D}" srcOrd="5" destOrd="0" presId="urn:microsoft.com/office/officeart/2005/8/layout/vList2"/>
    <dgm:cxn modelId="{C32B1F67-6FA4-4894-A6A2-5DDDE97F4551}" type="presParOf" srcId="{A4F54B6F-1732-4974-A6AA-501B641EE97B}" destId="{C7F40576-E082-43A1-83C8-14F5CAFB7551}" srcOrd="6" destOrd="0" presId="urn:microsoft.com/office/officeart/2005/8/layout/vList2"/>
    <dgm:cxn modelId="{AD6CBE1F-9922-4E5D-8D9A-DADD56166315}" type="presParOf" srcId="{A4F54B6F-1732-4974-A6AA-501B641EE97B}" destId="{8D2A652F-E696-4B2B-8FAB-C1F2C2C3E801}" srcOrd="7" destOrd="0" presId="urn:microsoft.com/office/officeart/2005/8/layout/vList2"/>
    <dgm:cxn modelId="{2F781485-080F-4357-A11E-20BDF7C0B328}" type="presParOf" srcId="{A4F54B6F-1732-4974-A6AA-501B641EE97B}" destId="{94F6B57B-DBDF-4224-869E-A3A123557541}" srcOrd="8" destOrd="0" presId="urn:microsoft.com/office/officeart/2005/8/layout/vList2"/>
    <dgm:cxn modelId="{5864527C-7065-4B03-96A3-04639DE1E4F4}" type="presParOf" srcId="{A4F54B6F-1732-4974-A6AA-501B641EE97B}" destId="{6987987C-2832-4209-BBA0-F27DB9934FD4}" srcOrd="9" destOrd="0" presId="urn:microsoft.com/office/officeart/2005/8/layout/vList2"/>
    <dgm:cxn modelId="{08F1103C-07B0-495F-A31E-04A486DFF8B1}" type="presParOf" srcId="{A4F54B6F-1732-4974-A6AA-501B641EE97B}" destId="{337775F9-7930-4F6B-BEA2-A94FA38891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6DF32-5D2F-4DF9-80E2-5A856FEB28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4223D8-1296-462E-886D-3A1A26316E0B}">
      <dgm:prSet/>
      <dgm:spPr/>
      <dgm:t>
        <a:bodyPr/>
        <a:lstStyle/>
        <a:p>
          <a:r>
            <a:rPr lang="pt-BR"/>
            <a:t>Component Balances:</a:t>
          </a:r>
          <a:endParaRPr lang="en-US"/>
        </a:p>
      </dgm:t>
    </dgm:pt>
    <dgm:pt modelId="{675CC0E0-E17C-43D6-87FE-FD102AD5151F}" type="parTrans" cxnId="{79500CD4-E2BA-43D0-BE19-7A6BAAA0A90D}">
      <dgm:prSet/>
      <dgm:spPr/>
      <dgm:t>
        <a:bodyPr/>
        <a:lstStyle/>
        <a:p>
          <a:endParaRPr lang="en-US"/>
        </a:p>
      </dgm:t>
    </dgm:pt>
    <dgm:pt modelId="{8ADA4DC5-7E6C-4994-8729-B10A77A8C0A0}" type="sibTrans" cxnId="{79500CD4-E2BA-43D0-BE19-7A6BAAA0A90D}">
      <dgm:prSet/>
      <dgm:spPr/>
      <dgm:t>
        <a:bodyPr/>
        <a:lstStyle/>
        <a:p>
          <a:endParaRPr lang="en-US"/>
        </a:p>
      </dgm:t>
    </dgm:pt>
    <dgm:pt modelId="{BA329896-4ADA-4561-A534-723A348E3E21}">
      <dgm:prSet/>
      <dgm:spPr/>
      <dgm:t>
        <a:bodyPr/>
        <a:lstStyle/>
        <a:p>
          <a:r>
            <a:rPr lang="pt-BR" dirty="0" err="1"/>
            <a:t>dCa</a:t>
          </a:r>
          <a:r>
            <a:rPr lang="pt-BR" dirty="0"/>
            <a:t>/</a:t>
          </a:r>
          <a:r>
            <a:rPr lang="pt-BR" dirty="0" err="1"/>
            <a:t>dt</a:t>
          </a:r>
          <a:r>
            <a:rPr lang="pt-BR" dirty="0"/>
            <a:t> = </a:t>
          </a:r>
          <a:r>
            <a:rPr lang="pt-BR" dirty="0" err="1"/>
            <a:t>F</a:t>
          </a:r>
          <a:r>
            <a:rPr lang="pt-BR" baseline="-25000" dirty="0" err="1"/>
            <a:t>feed</a:t>
          </a:r>
          <a:r>
            <a:rPr lang="pt-BR" baseline="-25000" dirty="0"/>
            <a:t>(A/B) </a:t>
          </a:r>
          <a:r>
            <a:rPr lang="pt-BR" dirty="0"/>
            <a:t>* </a:t>
          </a:r>
          <a:r>
            <a:rPr lang="pt-BR" dirty="0" err="1"/>
            <a:t>x</a:t>
          </a:r>
          <a:r>
            <a:rPr lang="pt-BR" baseline="-25000" dirty="0" err="1"/>
            <a:t>a</a:t>
          </a:r>
          <a:r>
            <a:rPr lang="pt-BR" baseline="-25000" dirty="0"/>
            <a:t> </a:t>
          </a:r>
          <a:r>
            <a:rPr lang="pt-BR" dirty="0"/>
            <a:t>* </a:t>
          </a:r>
          <a:r>
            <a:rPr lang="el-GR" dirty="0"/>
            <a:t>ρ</a:t>
          </a:r>
          <a:r>
            <a:rPr lang="pt-BR" baseline="-25000" dirty="0"/>
            <a:t>a/b</a:t>
          </a:r>
          <a:r>
            <a:rPr lang="pt-BR" dirty="0"/>
            <a:t> – </a:t>
          </a:r>
          <a:r>
            <a:rPr lang="pt-BR" dirty="0" err="1"/>
            <a:t>F</a:t>
          </a:r>
          <a:r>
            <a:rPr lang="pt-BR" baseline="-25000" dirty="0" err="1"/>
            <a:t>out</a:t>
          </a:r>
          <a:r>
            <a:rPr lang="pt-BR" dirty="0"/>
            <a:t> *Ca/ V – r1</a:t>
          </a:r>
          <a:endParaRPr lang="en-US" dirty="0"/>
        </a:p>
      </dgm:t>
    </dgm:pt>
    <dgm:pt modelId="{AD49D745-14D1-45CB-A4B2-7E7E2B84AA04}" type="parTrans" cxnId="{482C36B5-7AC2-47B3-9F01-77ADA451463D}">
      <dgm:prSet/>
      <dgm:spPr/>
      <dgm:t>
        <a:bodyPr/>
        <a:lstStyle/>
        <a:p>
          <a:endParaRPr lang="en-US"/>
        </a:p>
      </dgm:t>
    </dgm:pt>
    <dgm:pt modelId="{C6A64349-42B3-4F1F-949B-B7A58A295E8E}" type="sibTrans" cxnId="{482C36B5-7AC2-47B3-9F01-77ADA451463D}">
      <dgm:prSet/>
      <dgm:spPr/>
      <dgm:t>
        <a:bodyPr/>
        <a:lstStyle/>
        <a:p>
          <a:endParaRPr lang="en-US"/>
        </a:p>
      </dgm:t>
    </dgm:pt>
    <dgm:pt modelId="{E6EFDB02-A05D-4995-A39F-1ED6F1F8CAE4}">
      <dgm:prSet/>
      <dgm:spPr/>
      <dgm:t>
        <a:bodyPr/>
        <a:lstStyle/>
        <a:p>
          <a:r>
            <a:rPr lang="pt-BR"/>
            <a:t>dCc/dt = F</a:t>
          </a:r>
          <a:r>
            <a:rPr lang="pt-BR" baseline="-25000"/>
            <a:t>feed(C) </a:t>
          </a:r>
          <a:r>
            <a:rPr lang="pt-BR"/>
            <a:t>* </a:t>
          </a:r>
          <a:r>
            <a:rPr lang="el-GR"/>
            <a:t>ρ</a:t>
          </a:r>
          <a:r>
            <a:rPr lang="pt-BR" baseline="-25000"/>
            <a:t>c</a:t>
          </a:r>
          <a:r>
            <a:rPr lang="pt-BR"/>
            <a:t> - F</a:t>
          </a:r>
          <a:r>
            <a:rPr lang="pt-BR" baseline="-25000"/>
            <a:t>out</a:t>
          </a:r>
          <a:r>
            <a:rPr lang="pt-BR"/>
            <a:t> *Cc / V – r1 – 2*r2</a:t>
          </a:r>
          <a:endParaRPr lang="en-US"/>
        </a:p>
      </dgm:t>
    </dgm:pt>
    <dgm:pt modelId="{71CF0ACA-78DF-4790-A93D-96717A79B987}" type="parTrans" cxnId="{7143C42B-3D46-44E9-A06A-75C7BA3182CA}">
      <dgm:prSet/>
      <dgm:spPr/>
      <dgm:t>
        <a:bodyPr/>
        <a:lstStyle/>
        <a:p>
          <a:endParaRPr lang="en-US"/>
        </a:p>
      </dgm:t>
    </dgm:pt>
    <dgm:pt modelId="{9B130353-7EB7-4F24-B066-A45AC7D771F2}" type="sibTrans" cxnId="{7143C42B-3D46-44E9-A06A-75C7BA3182CA}">
      <dgm:prSet/>
      <dgm:spPr/>
      <dgm:t>
        <a:bodyPr/>
        <a:lstStyle/>
        <a:p>
          <a:endParaRPr lang="en-US"/>
        </a:p>
      </dgm:t>
    </dgm:pt>
    <dgm:pt modelId="{D3B86088-2157-491B-BE4A-78E4EF55DB09}">
      <dgm:prSet/>
      <dgm:spPr/>
      <dgm:t>
        <a:bodyPr/>
        <a:lstStyle/>
        <a:p>
          <a:r>
            <a:rPr lang="pt-BR"/>
            <a:t>dCd/dt =  -F</a:t>
          </a:r>
          <a:r>
            <a:rPr lang="pt-BR" baseline="-25000"/>
            <a:t>out</a:t>
          </a:r>
          <a:r>
            <a:rPr lang="pt-BR"/>
            <a:t> *Cd / V + r1</a:t>
          </a:r>
          <a:endParaRPr lang="en-US"/>
        </a:p>
      </dgm:t>
    </dgm:pt>
    <dgm:pt modelId="{F6CE3C8C-70AC-4DB3-8E24-78D38BE8BAA8}" type="parTrans" cxnId="{510AA4C4-F343-4CFE-BD20-A734845C7F78}">
      <dgm:prSet/>
      <dgm:spPr/>
      <dgm:t>
        <a:bodyPr/>
        <a:lstStyle/>
        <a:p>
          <a:endParaRPr lang="en-US"/>
        </a:p>
      </dgm:t>
    </dgm:pt>
    <dgm:pt modelId="{25E89BFF-F778-489C-8ED5-6EB477FF32E2}" type="sibTrans" cxnId="{510AA4C4-F343-4CFE-BD20-A734845C7F78}">
      <dgm:prSet/>
      <dgm:spPr/>
      <dgm:t>
        <a:bodyPr/>
        <a:lstStyle/>
        <a:p>
          <a:endParaRPr lang="en-US"/>
        </a:p>
      </dgm:t>
    </dgm:pt>
    <dgm:pt modelId="{8657B68A-9D74-4C82-B6AB-85A107EBDF61}">
      <dgm:prSet/>
      <dgm:spPr/>
      <dgm:t>
        <a:bodyPr/>
        <a:lstStyle/>
        <a:p>
          <a:r>
            <a:rPr lang="pt-BR"/>
            <a:t>dCe/dt =  -F</a:t>
          </a:r>
          <a:r>
            <a:rPr lang="pt-BR" baseline="-25000"/>
            <a:t>out</a:t>
          </a:r>
          <a:r>
            <a:rPr lang="pt-BR"/>
            <a:t> *Ce / V + r2</a:t>
          </a:r>
          <a:endParaRPr lang="en-US"/>
        </a:p>
      </dgm:t>
    </dgm:pt>
    <dgm:pt modelId="{8F959671-4C60-4B9D-99AB-51CA7A608421}" type="parTrans" cxnId="{49D96489-D437-404B-81F9-DD8F6F92DC66}">
      <dgm:prSet/>
      <dgm:spPr/>
      <dgm:t>
        <a:bodyPr/>
        <a:lstStyle/>
        <a:p>
          <a:endParaRPr lang="en-US"/>
        </a:p>
      </dgm:t>
    </dgm:pt>
    <dgm:pt modelId="{4EFE0AF9-99CB-4F82-B71B-7EDF4C312637}" type="sibTrans" cxnId="{49D96489-D437-404B-81F9-DD8F6F92DC66}">
      <dgm:prSet/>
      <dgm:spPr/>
      <dgm:t>
        <a:bodyPr/>
        <a:lstStyle/>
        <a:p>
          <a:endParaRPr lang="en-US"/>
        </a:p>
      </dgm:t>
    </dgm:pt>
    <dgm:pt modelId="{85230DAE-1BB7-4204-A25E-7DC5DAAAAC84}" type="pres">
      <dgm:prSet presAssocID="{A836DF32-5D2F-4DF9-80E2-5A856FEB284A}" presName="linear" presStyleCnt="0">
        <dgm:presLayoutVars>
          <dgm:animLvl val="lvl"/>
          <dgm:resizeHandles val="exact"/>
        </dgm:presLayoutVars>
      </dgm:prSet>
      <dgm:spPr/>
    </dgm:pt>
    <dgm:pt modelId="{1FB5C8B8-2935-45D0-8B99-961DFB2C4069}" type="pres">
      <dgm:prSet presAssocID="{964223D8-1296-462E-886D-3A1A26316E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5A5C32-E071-4E54-BFFD-7A2DDB0659D4}" type="pres">
      <dgm:prSet presAssocID="{8ADA4DC5-7E6C-4994-8729-B10A77A8C0A0}" presName="spacer" presStyleCnt="0"/>
      <dgm:spPr/>
    </dgm:pt>
    <dgm:pt modelId="{D53C8C9D-CC56-4692-A84D-9A0504BED5E8}" type="pres">
      <dgm:prSet presAssocID="{BA329896-4ADA-4561-A534-723A348E3E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94FA07-9EE4-4093-BB14-0B15C1FD1E88}" type="pres">
      <dgm:prSet presAssocID="{C6A64349-42B3-4F1F-949B-B7A58A295E8E}" presName="spacer" presStyleCnt="0"/>
      <dgm:spPr/>
    </dgm:pt>
    <dgm:pt modelId="{A6019FBE-8EC1-4E56-995A-81E67CCB1E1C}" type="pres">
      <dgm:prSet presAssocID="{E6EFDB02-A05D-4995-A39F-1ED6F1F8CA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D55906-008B-42D5-A7D1-B36D912ACCD2}" type="pres">
      <dgm:prSet presAssocID="{9B130353-7EB7-4F24-B066-A45AC7D771F2}" presName="spacer" presStyleCnt="0"/>
      <dgm:spPr/>
    </dgm:pt>
    <dgm:pt modelId="{74946932-586E-4BC1-8138-F3A3585119D3}" type="pres">
      <dgm:prSet presAssocID="{D3B86088-2157-491B-BE4A-78E4EF55DB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F43CD4-D64B-47AD-8D52-3CB8217533B9}" type="pres">
      <dgm:prSet presAssocID="{25E89BFF-F778-489C-8ED5-6EB477FF32E2}" presName="spacer" presStyleCnt="0"/>
      <dgm:spPr/>
    </dgm:pt>
    <dgm:pt modelId="{15C2AB97-2A78-49D4-9A38-26A5ECE3D163}" type="pres">
      <dgm:prSet presAssocID="{8657B68A-9D74-4C82-B6AB-85A107EBDF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66C8325-881D-451E-BB00-61243401A0BA}" type="presOf" srcId="{A836DF32-5D2F-4DF9-80E2-5A856FEB284A}" destId="{85230DAE-1BB7-4204-A25E-7DC5DAAAAC84}" srcOrd="0" destOrd="0" presId="urn:microsoft.com/office/officeart/2005/8/layout/vList2"/>
    <dgm:cxn modelId="{7143C42B-3D46-44E9-A06A-75C7BA3182CA}" srcId="{A836DF32-5D2F-4DF9-80E2-5A856FEB284A}" destId="{E6EFDB02-A05D-4995-A39F-1ED6F1F8CAE4}" srcOrd="2" destOrd="0" parTransId="{71CF0ACA-78DF-4790-A93D-96717A79B987}" sibTransId="{9B130353-7EB7-4F24-B066-A45AC7D771F2}"/>
    <dgm:cxn modelId="{F33F7C2F-1756-4F01-8202-592D3363FABC}" type="presOf" srcId="{D3B86088-2157-491B-BE4A-78E4EF55DB09}" destId="{74946932-586E-4BC1-8138-F3A3585119D3}" srcOrd="0" destOrd="0" presId="urn:microsoft.com/office/officeart/2005/8/layout/vList2"/>
    <dgm:cxn modelId="{25890B7E-14D0-408F-BD74-67AE30739970}" type="presOf" srcId="{964223D8-1296-462E-886D-3A1A26316E0B}" destId="{1FB5C8B8-2935-45D0-8B99-961DFB2C4069}" srcOrd="0" destOrd="0" presId="urn:microsoft.com/office/officeart/2005/8/layout/vList2"/>
    <dgm:cxn modelId="{49D96489-D437-404B-81F9-DD8F6F92DC66}" srcId="{A836DF32-5D2F-4DF9-80E2-5A856FEB284A}" destId="{8657B68A-9D74-4C82-B6AB-85A107EBDF61}" srcOrd="4" destOrd="0" parTransId="{8F959671-4C60-4B9D-99AB-51CA7A608421}" sibTransId="{4EFE0AF9-99CB-4F82-B71B-7EDF4C312637}"/>
    <dgm:cxn modelId="{482C36B5-7AC2-47B3-9F01-77ADA451463D}" srcId="{A836DF32-5D2F-4DF9-80E2-5A856FEB284A}" destId="{BA329896-4ADA-4561-A534-723A348E3E21}" srcOrd="1" destOrd="0" parTransId="{AD49D745-14D1-45CB-A4B2-7E7E2B84AA04}" sibTransId="{C6A64349-42B3-4F1F-949B-B7A58A295E8E}"/>
    <dgm:cxn modelId="{510AA4C4-F343-4CFE-BD20-A734845C7F78}" srcId="{A836DF32-5D2F-4DF9-80E2-5A856FEB284A}" destId="{D3B86088-2157-491B-BE4A-78E4EF55DB09}" srcOrd="3" destOrd="0" parTransId="{F6CE3C8C-70AC-4DB3-8E24-78D38BE8BAA8}" sibTransId="{25E89BFF-F778-489C-8ED5-6EB477FF32E2}"/>
    <dgm:cxn modelId="{8397F3CA-D01B-4DAE-902A-46283FEBB664}" type="presOf" srcId="{BA329896-4ADA-4561-A534-723A348E3E21}" destId="{D53C8C9D-CC56-4692-A84D-9A0504BED5E8}" srcOrd="0" destOrd="0" presId="urn:microsoft.com/office/officeart/2005/8/layout/vList2"/>
    <dgm:cxn modelId="{79500CD4-E2BA-43D0-BE19-7A6BAAA0A90D}" srcId="{A836DF32-5D2F-4DF9-80E2-5A856FEB284A}" destId="{964223D8-1296-462E-886D-3A1A26316E0B}" srcOrd="0" destOrd="0" parTransId="{675CC0E0-E17C-43D6-87FE-FD102AD5151F}" sibTransId="{8ADA4DC5-7E6C-4994-8729-B10A77A8C0A0}"/>
    <dgm:cxn modelId="{EC84E4E4-ABCD-4CA3-AE08-61D7524D198C}" type="presOf" srcId="{E6EFDB02-A05D-4995-A39F-1ED6F1F8CAE4}" destId="{A6019FBE-8EC1-4E56-995A-81E67CCB1E1C}" srcOrd="0" destOrd="0" presId="urn:microsoft.com/office/officeart/2005/8/layout/vList2"/>
    <dgm:cxn modelId="{E4DB80E7-BE2C-4E79-94F4-570DB783D685}" type="presOf" srcId="{8657B68A-9D74-4C82-B6AB-85A107EBDF61}" destId="{15C2AB97-2A78-49D4-9A38-26A5ECE3D163}" srcOrd="0" destOrd="0" presId="urn:microsoft.com/office/officeart/2005/8/layout/vList2"/>
    <dgm:cxn modelId="{015EA4F3-AE66-444F-95E3-ACF6FC21CF77}" type="presParOf" srcId="{85230DAE-1BB7-4204-A25E-7DC5DAAAAC84}" destId="{1FB5C8B8-2935-45D0-8B99-961DFB2C4069}" srcOrd="0" destOrd="0" presId="urn:microsoft.com/office/officeart/2005/8/layout/vList2"/>
    <dgm:cxn modelId="{337DF619-C8EF-40DE-96DD-AC521CF8B3B1}" type="presParOf" srcId="{85230DAE-1BB7-4204-A25E-7DC5DAAAAC84}" destId="{275A5C32-E071-4E54-BFFD-7A2DDB0659D4}" srcOrd="1" destOrd="0" presId="urn:microsoft.com/office/officeart/2005/8/layout/vList2"/>
    <dgm:cxn modelId="{0D5BF27F-3ADE-41E5-A3E5-9820488A4BFD}" type="presParOf" srcId="{85230DAE-1BB7-4204-A25E-7DC5DAAAAC84}" destId="{D53C8C9D-CC56-4692-A84D-9A0504BED5E8}" srcOrd="2" destOrd="0" presId="urn:microsoft.com/office/officeart/2005/8/layout/vList2"/>
    <dgm:cxn modelId="{18BB0242-FFC9-43D3-8488-D3B523FFF7C0}" type="presParOf" srcId="{85230DAE-1BB7-4204-A25E-7DC5DAAAAC84}" destId="{5F94FA07-9EE4-4093-BB14-0B15C1FD1E88}" srcOrd="3" destOrd="0" presId="urn:microsoft.com/office/officeart/2005/8/layout/vList2"/>
    <dgm:cxn modelId="{66883ECB-7D02-4AFF-8CE9-DAAD40313CCD}" type="presParOf" srcId="{85230DAE-1BB7-4204-A25E-7DC5DAAAAC84}" destId="{A6019FBE-8EC1-4E56-995A-81E67CCB1E1C}" srcOrd="4" destOrd="0" presId="urn:microsoft.com/office/officeart/2005/8/layout/vList2"/>
    <dgm:cxn modelId="{611F75D3-BDC3-4256-A78B-2EA966FBE844}" type="presParOf" srcId="{85230DAE-1BB7-4204-A25E-7DC5DAAAAC84}" destId="{F8D55906-008B-42D5-A7D1-B36D912ACCD2}" srcOrd="5" destOrd="0" presId="urn:microsoft.com/office/officeart/2005/8/layout/vList2"/>
    <dgm:cxn modelId="{554BF880-EE13-42E5-BA2E-AAFF1066397C}" type="presParOf" srcId="{85230DAE-1BB7-4204-A25E-7DC5DAAAAC84}" destId="{74946932-586E-4BC1-8138-F3A3585119D3}" srcOrd="6" destOrd="0" presId="urn:microsoft.com/office/officeart/2005/8/layout/vList2"/>
    <dgm:cxn modelId="{E9B840DA-9903-4584-AE15-C16DB2489CDB}" type="presParOf" srcId="{85230DAE-1BB7-4204-A25E-7DC5DAAAAC84}" destId="{98F43CD4-D64B-47AD-8D52-3CB8217533B9}" srcOrd="7" destOrd="0" presId="urn:microsoft.com/office/officeart/2005/8/layout/vList2"/>
    <dgm:cxn modelId="{20040F83-653C-4A90-99AC-ED750D1ECC8D}" type="presParOf" srcId="{85230DAE-1BB7-4204-A25E-7DC5DAAAAC84}" destId="{15C2AB97-2A78-49D4-9A38-26A5ECE3D1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79AEE-22D3-4358-857D-7DE324237B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165351-D99E-4846-926D-55240B32835D}">
      <dgm:prSet/>
      <dgm:spPr/>
      <dgm:t>
        <a:bodyPr/>
        <a:lstStyle/>
        <a:p>
          <a:r>
            <a:rPr lang="pt-BR" dirty="0" err="1"/>
            <a:t>Parametros</a:t>
          </a:r>
          <a:r>
            <a:rPr lang="pt-BR" dirty="0"/>
            <a:t> Conhecidos: k1, k2, V, </a:t>
          </a:r>
          <a:r>
            <a:rPr lang="el-GR" dirty="0"/>
            <a:t>ρ</a:t>
          </a:r>
          <a:r>
            <a:rPr lang="pt-BR" baseline="-25000" dirty="0"/>
            <a:t>c</a:t>
          </a:r>
          <a:r>
            <a:rPr lang="pt-BR" dirty="0"/>
            <a:t>, </a:t>
          </a:r>
          <a:r>
            <a:rPr lang="pt-BR" dirty="0" err="1"/>
            <a:t>F</a:t>
          </a:r>
          <a:r>
            <a:rPr lang="pt-BR" baseline="-25000" dirty="0" err="1"/>
            <a:t>feed</a:t>
          </a:r>
          <a:r>
            <a:rPr lang="pt-BR" baseline="-25000" dirty="0"/>
            <a:t> mol(A/B)</a:t>
          </a:r>
          <a:r>
            <a:rPr lang="pt-BR" dirty="0"/>
            <a:t> </a:t>
          </a:r>
          <a:endParaRPr lang="en-US" dirty="0"/>
        </a:p>
      </dgm:t>
    </dgm:pt>
    <dgm:pt modelId="{84CB3EBF-3BD3-4C44-BE81-2FDB5D5BF0AD}" type="parTrans" cxnId="{3CD9C7D1-14FC-4C00-90FD-746D0C33FFF3}">
      <dgm:prSet/>
      <dgm:spPr/>
      <dgm:t>
        <a:bodyPr/>
        <a:lstStyle/>
        <a:p>
          <a:endParaRPr lang="en-US"/>
        </a:p>
      </dgm:t>
    </dgm:pt>
    <dgm:pt modelId="{4AFC0E0C-0A4F-4498-B096-A64B4ED32847}" type="sibTrans" cxnId="{3CD9C7D1-14FC-4C00-90FD-746D0C33FFF3}">
      <dgm:prSet/>
      <dgm:spPr/>
      <dgm:t>
        <a:bodyPr/>
        <a:lstStyle/>
        <a:p>
          <a:endParaRPr lang="en-US"/>
        </a:p>
      </dgm:t>
    </dgm:pt>
    <dgm:pt modelId="{CE56C721-B89A-4B04-9566-75A998E468E1}">
      <dgm:prSet/>
      <dgm:spPr/>
      <dgm:t>
        <a:bodyPr/>
        <a:lstStyle/>
        <a:p>
          <a:r>
            <a:rPr lang="pt-BR" dirty="0"/>
            <a:t>Variáveis manipuladas/inputs(u): </a:t>
          </a:r>
          <a:r>
            <a:rPr lang="pt-BR" dirty="0" err="1"/>
            <a:t>F</a:t>
          </a:r>
          <a:r>
            <a:rPr lang="pt-BR" baseline="-25000" dirty="0" err="1"/>
            <a:t>purge</a:t>
          </a:r>
          <a:r>
            <a:rPr lang="pt-BR" dirty="0"/>
            <a:t>, </a:t>
          </a:r>
          <a:r>
            <a:rPr lang="pt-BR" dirty="0" err="1"/>
            <a:t>F</a:t>
          </a:r>
          <a:r>
            <a:rPr lang="pt-BR" baseline="-25000" dirty="0" err="1"/>
            <a:t>feed</a:t>
          </a:r>
          <a:r>
            <a:rPr lang="pt-BR" baseline="-25000" dirty="0"/>
            <a:t>(C)</a:t>
          </a:r>
          <a:endParaRPr lang="en-US" dirty="0"/>
        </a:p>
      </dgm:t>
    </dgm:pt>
    <dgm:pt modelId="{F2286776-630D-4ABF-9306-DE7CC8B50FC4}" type="parTrans" cxnId="{A47E32C3-F7C2-4A6B-9BB0-0962EFBB8113}">
      <dgm:prSet/>
      <dgm:spPr/>
      <dgm:t>
        <a:bodyPr/>
        <a:lstStyle/>
        <a:p>
          <a:endParaRPr lang="en-US"/>
        </a:p>
      </dgm:t>
    </dgm:pt>
    <dgm:pt modelId="{02C36730-7D97-4FCF-A5CB-782748FD4D11}" type="sibTrans" cxnId="{A47E32C3-F7C2-4A6B-9BB0-0962EFBB8113}">
      <dgm:prSet/>
      <dgm:spPr/>
      <dgm:t>
        <a:bodyPr/>
        <a:lstStyle/>
        <a:p>
          <a:endParaRPr lang="en-US"/>
        </a:p>
      </dgm:t>
    </dgm:pt>
    <dgm:pt modelId="{E20A6DB2-F26F-4175-81EF-EA9975BCF1AA}">
      <dgm:prSet/>
      <dgm:spPr/>
      <dgm:t>
        <a:bodyPr/>
        <a:lstStyle/>
        <a:p>
          <a:r>
            <a:rPr lang="pt-BR" dirty="0" err="1"/>
            <a:t>Variaveis</a:t>
          </a:r>
          <a:r>
            <a:rPr lang="pt-BR" dirty="0"/>
            <a:t> de Estado(x): Ca, </a:t>
          </a:r>
          <a:r>
            <a:rPr lang="pt-BR" dirty="0" err="1"/>
            <a:t>Cc</a:t>
          </a:r>
          <a:r>
            <a:rPr lang="pt-BR" dirty="0"/>
            <a:t>, </a:t>
          </a:r>
          <a:r>
            <a:rPr lang="pt-BR" dirty="0" err="1"/>
            <a:t>Cd</a:t>
          </a:r>
          <a:r>
            <a:rPr lang="pt-BR" dirty="0"/>
            <a:t>, </a:t>
          </a:r>
          <a:r>
            <a:rPr lang="pt-BR" dirty="0" err="1"/>
            <a:t>Ce</a:t>
          </a:r>
          <a:endParaRPr lang="en-US" dirty="0"/>
        </a:p>
      </dgm:t>
    </dgm:pt>
    <dgm:pt modelId="{1F37078D-20F5-42FF-BC5E-21F019A3AD51}" type="parTrans" cxnId="{2972F8C6-F633-4714-9AF0-B92A3F2027D5}">
      <dgm:prSet/>
      <dgm:spPr/>
      <dgm:t>
        <a:bodyPr/>
        <a:lstStyle/>
        <a:p>
          <a:endParaRPr lang="en-US"/>
        </a:p>
      </dgm:t>
    </dgm:pt>
    <dgm:pt modelId="{D2F86129-4AA8-46F2-9D32-A2C6970428FE}" type="sibTrans" cxnId="{2972F8C6-F633-4714-9AF0-B92A3F2027D5}">
      <dgm:prSet/>
      <dgm:spPr/>
      <dgm:t>
        <a:bodyPr/>
        <a:lstStyle/>
        <a:p>
          <a:endParaRPr lang="en-US"/>
        </a:p>
      </dgm:t>
    </dgm:pt>
    <dgm:pt modelId="{8A05CDF6-3B16-4244-9B90-41C13BFD2183}">
      <dgm:prSet/>
      <dgm:spPr/>
      <dgm:t>
        <a:bodyPr/>
        <a:lstStyle/>
        <a:p>
          <a:r>
            <a:rPr lang="pt-BR" dirty="0"/>
            <a:t>Variáveis Calculadas: </a:t>
          </a:r>
          <a:r>
            <a:rPr lang="pt-BR" dirty="0" err="1"/>
            <a:t>F</a:t>
          </a:r>
          <a:r>
            <a:rPr lang="pt-BR" baseline="-25000" dirty="0" err="1"/>
            <a:t>feed</a:t>
          </a:r>
          <a:r>
            <a:rPr lang="pt-BR" baseline="-25000" dirty="0"/>
            <a:t>(A/B) </a:t>
          </a:r>
          <a:r>
            <a:rPr lang="pt-BR" dirty="0"/>
            <a:t>, </a:t>
          </a:r>
          <a:r>
            <a:rPr lang="pt-BR" dirty="0" err="1"/>
            <a:t>F</a:t>
          </a:r>
          <a:r>
            <a:rPr lang="pt-BR" baseline="-25000" dirty="0" err="1"/>
            <a:t>out</a:t>
          </a:r>
          <a:endParaRPr lang="en-US" dirty="0"/>
        </a:p>
      </dgm:t>
    </dgm:pt>
    <dgm:pt modelId="{B5D41D8C-980A-4300-BEA0-D6E74A0EB9B7}" type="parTrans" cxnId="{BB39BD42-70F2-4E0D-B71C-F2EF552D22F1}">
      <dgm:prSet/>
      <dgm:spPr/>
      <dgm:t>
        <a:bodyPr/>
        <a:lstStyle/>
        <a:p>
          <a:endParaRPr lang="en-US"/>
        </a:p>
      </dgm:t>
    </dgm:pt>
    <dgm:pt modelId="{E629E9F3-FAAD-482A-BC48-7304173BC785}" type="sibTrans" cxnId="{BB39BD42-70F2-4E0D-B71C-F2EF552D22F1}">
      <dgm:prSet/>
      <dgm:spPr/>
      <dgm:t>
        <a:bodyPr/>
        <a:lstStyle/>
        <a:p>
          <a:endParaRPr lang="en-US"/>
        </a:p>
      </dgm:t>
    </dgm:pt>
    <dgm:pt modelId="{095DF721-D90D-40D0-9F49-82CD91A36E8E}">
      <dgm:prSet/>
      <dgm:spPr/>
      <dgm:t>
        <a:bodyPr/>
        <a:lstStyle/>
        <a:p>
          <a:r>
            <a:rPr lang="pt-BR" dirty="0"/>
            <a:t>Distúrbio: </a:t>
          </a:r>
          <a:r>
            <a:rPr lang="pt-BR" dirty="0" err="1"/>
            <a:t>x</a:t>
          </a:r>
          <a:r>
            <a:rPr lang="pt-BR" baseline="-25000" dirty="0" err="1"/>
            <a:t>a</a:t>
          </a:r>
          <a:r>
            <a:rPr lang="pt-BR" dirty="0"/>
            <a:t> </a:t>
          </a:r>
          <a:endParaRPr lang="en-US" dirty="0"/>
        </a:p>
      </dgm:t>
    </dgm:pt>
    <dgm:pt modelId="{14AB5B87-5B3F-40DA-B56D-1A1D1684E246}" type="parTrans" cxnId="{88F0EEF1-51F0-4B50-9B16-FA680FF00CBB}">
      <dgm:prSet/>
      <dgm:spPr/>
      <dgm:t>
        <a:bodyPr/>
        <a:lstStyle/>
        <a:p>
          <a:endParaRPr lang="en-US"/>
        </a:p>
      </dgm:t>
    </dgm:pt>
    <dgm:pt modelId="{D682FA01-1103-4332-817A-45DE27AA4F16}" type="sibTrans" cxnId="{88F0EEF1-51F0-4B50-9B16-FA680FF00CBB}">
      <dgm:prSet/>
      <dgm:spPr/>
      <dgm:t>
        <a:bodyPr/>
        <a:lstStyle/>
        <a:p>
          <a:endParaRPr lang="en-US"/>
        </a:p>
      </dgm:t>
    </dgm:pt>
    <dgm:pt modelId="{60A446E0-252C-4769-A4C2-3D59027AE1CE}">
      <dgm:prSet/>
      <dgm:spPr/>
      <dgm:t>
        <a:bodyPr/>
        <a:lstStyle/>
        <a:p>
          <a:r>
            <a:rPr lang="pt-BR" dirty="0" err="1"/>
            <a:t>Parametros</a:t>
          </a:r>
          <a:r>
            <a:rPr lang="pt-BR" dirty="0"/>
            <a:t> Desconhecidos: </a:t>
          </a:r>
          <a:r>
            <a:rPr lang="el-GR" dirty="0"/>
            <a:t>ρ</a:t>
          </a:r>
          <a:r>
            <a:rPr lang="pt-BR" baseline="-25000" dirty="0"/>
            <a:t>a/b</a:t>
          </a:r>
          <a:endParaRPr lang="en-US" dirty="0"/>
        </a:p>
      </dgm:t>
    </dgm:pt>
    <dgm:pt modelId="{1AB00C45-898F-4802-9B94-2AA39C7F70CC}" type="parTrans" cxnId="{FE410D37-2F4E-40CB-8AD7-ACAE3D1AF39B}">
      <dgm:prSet/>
      <dgm:spPr/>
      <dgm:t>
        <a:bodyPr/>
        <a:lstStyle/>
        <a:p>
          <a:endParaRPr lang="pt-BR"/>
        </a:p>
      </dgm:t>
    </dgm:pt>
    <dgm:pt modelId="{0B24B427-BAE6-43FC-9923-21CA012DB145}" type="sibTrans" cxnId="{FE410D37-2F4E-40CB-8AD7-ACAE3D1AF39B}">
      <dgm:prSet/>
      <dgm:spPr/>
      <dgm:t>
        <a:bodyPr/>
        <a:lstStyle/>
        <a:p>
          <a:endParaRPr lang="pt-BR"/>
        </a:p>
      </dgm:t>
    </dgm:pt>
    <dgm:pt modelId="{22EF0B44-6A87-4441-A580-6D072EF7BB66}" type="pres">
      <dgm:prSet presAssocID="{BF579AEE-22D3-4358-857D-7DE324237BC2}" presName="linear" presStyleCnt="0">
        <dgm:presLayoutVars>
          <dgm:animLvl val="lvl"/>
          <dgm:resizeHandles val="exact"/>
        </dgm:presLayoutVars>
      </dgm:prSet>
      <dgm:spPr/>
    </dgm:pt>
    <dgm:pt modelId="{2EFAFE34-1EF1-447D-B9FA-63FF490E556A}" type="pres">
      <dgm:prSet presAssocID="{B7165351-D99E-4846-926D-55240B32835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476573F-DD51-4A14-9EDB-BE9566A22D27}" type="pres">
      <dgm:prSet presAssocID="{4AFC0E0C-0A4F-4498-B096-A64B4ED32847}" presName="spacer" presStyleCnt="0"/>
      <dgm:spPr/>
    </dgm:pt>
    <dgm:pt modelId="{1CB452DB-F4D3-49B2-B848-0962BD3DA7D6}" type="pres">
      <dgm:prSet presAssocID="{60A446E0-252C-4769-A4C2-3D59027AE1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72AC12-8FB9-43D5-91E0-9532795798C0}" type="pres">
      <dgm:prSet presAssocID="{0B24B427-BAE6-43FC-9923-21CA012DB145}" presName="spacer" presStyleCnt="0"/>
      <dgm:spPr/>
    </dgm:pt>
    <dgm:pt modelId="{2ABF08FC-D4D1-499D-A9F4-969CEC8E169E}" type="pres">
      <dgm:prSet presAssocID="{CE56C721-B89A-4B04-9566-75A998E468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AC058C9-B24C-49E8-B19E-D9AD9F042C43}" type="pres">
      <dgm:prSet presAssocID="{02C36730-7D97-4FCF-A5CB-782748FD4D11}" presName="spacer" presStyleCnt="0"/>
      <dgm:spPr/>
    </dgm:pt>
    <dgm:pt modelId="{6D932831-416D-459B-9679-045C4BC9DC61}" type="pres">
      <dgm:prSet presAssocID="{E20A6DB2-F26F-4175-81EF-EA9975BCF1A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F8F09D-FE13-4433-B10E-E29EF151EFC1}" type="pres">
      <dgm:prSet presAssocID="{D2F86129-4AA8-46F2-9D32-A2C6970428FE}" presName="spacer" presStyleCnt="0"/>
      <dgm:spPr/>
    </dgm:pt>
    <dgm:pt modelId="{63D54D70-3287-47F5-A7F0-BE904C5EF3ED}" type="pres">
      <dgm:prSet presAssocID="{8A05CDF6-3B16-4244-9B90-41C13BFD21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095A51-3AD4-4AD4-A00F-EF4218A3FE05}" type="pres">
      <dgm:prSet presAssocID="{E629E9F3-FAAD-482A-BC48-7304173BC785}" presName="spacer" presStyleCnt="0"/>
      <dgm:spPr/>
    </dgm:pt>
    <dgm:pt modelId="{68E00BDF-D670-42E3-8900-D5C44DE73967}" type="pres">
      <dgm:prSet presAssocID="{095DF721-D90D-40D0-9F49-82CD91A36E8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43EBE25-34A2-4C8F-BD92-04B4DD8A0E52}" type="presOf" srcId="{BF579AEE-22D3-4358-857D-7DE324237BC2}" destId="{22EF0B44-6A87-4441-A580-6D072EF7BB66}" srcOrd="0" destOrd="0" presId="urn:microsoft.com/office/officeart/2005/8/layout/vList2"/>
    <dgm:cxn modelId="{8FB17530-89AD-442B-AAC1-16E0BC53E9D9}" type="presOf" srcId="{60A446E0-252C-4769-A4C2-3D59027AE1CE}" destId="{1CB452DB-F4D3-49B2-B848-0962BD3DA7D6}" srcOrd="0" destOrd="0" presId="urn:microsoft.com/office/officeart/2005/8/layout/vList2"/>
    <dgm:cxn modelId="{FE410D37-2F4E-40CB-8AD7-ACAE3D1AF39B}" srcId="{BF579AEE-22D3-4358-857D-7DE324237BC2}" destId="{60A446E0-252C-4769-A4C2-3D59027AE1CE}" srcOrd="1" destOrd="0" parTransId="{1AB00C45-898F-4802-9B94-2AA39C7F70CC}" sibTransId="{0B24B427-BAE6-43FC-9923-21CA012DB145}"/>
    <dgm:cxn modelId="{BB39BD42-70F2-4E0D-B71C-F2EF552D22F1}" srcId="{BF579AEE-22D3-4358-857D-7DE324237BC2}" destId="{8A05CDF6-3B16-4244-9B90-41C13BFD2183}" srcOrd="4" destOrd="0" parTransId="{B5D41D8C-980A-4300-BEA0-D6E74A0EB9B7}" sibTransId="{E629E9F3-FAAD-482A-BC48-7304173BC785}"/>
    <dgm:cxn modelId="{C75C4D73-1E1D-4164-80A0-03B18E6CB5DE}" type="presOf" srcId="{E20A6DB2-F26F-4175-81EF-EA9975BCF1AA}" destId="{6D932831-416D-459B-9679-045C4BC9DC61}" srcOrd="0" destOrd="0" presId="urn:microsoft.com/office/officeart/2005/8/layout/vList2"/>
    <dgm:cxn modelId="{5B72C17D-99EF-4047-BE27-37C3C3BE3EE6}" type="presOf" srcId="{8A05CDF6-3B16-4244-9B90-41C13BFD2183}" destId="{63D54D70-3287-47F5-A7F0-BE904C5EF3ED}" srcOrd="0" destOrd="0" presId="urn:microsoft.com/office/officeart/2005/8/layout/vList2"/>
    <dgm:cxn modelId="{8FE958C2-F18E-47D4-A1AB-3E8C8622E853}" type="presOf" srcId="{B7165351-D99E-4846-926D-55240B32835D}" destId="{2EFAFE34-1EF1-447D-B9FA-63FF490E556A}" srcOrd="0" destOrd="0" presId="urn:microsoft.com/office/officeart/2005/8/layout/vList2"/>
    <dgm:cxn modelId="{A47E32C3-F7C2-4A6B-9BB0-0962EFBB8113}" srcId="{BF579AEE-22D3-4358-857D-7DE324237BC2}" destId="{CE56C721-B89A-4B04-9566-75A998E468E1}" srcOrd="2" destOrd="0" parTransId="{F2286776-630D-4ABF-9306-DE7CC8B50FC4}" sibTransId="{02C36730-7D97-4FCF-A5CB-782748FD4D11}"/>
    <dgm:cxn modelId="{2972F8C6-F633-4714-9AF0-B92A3F2027D5}" srcId="{BF579AEE-22D3-4358-857D-7DE324237BC2}" destId="{E20A6DB2-F26F-4175-81EF-EA9975BCF1AA}" srcOrd="3" destOrd="0" parTransId="{1F37078D-20F5-42FF-BC5E-21F019A3AD51}" sibTransId="{D2F86129-4AA8-46F2-9D32-A2C6970428FE}"/>
    <dgm:cxn modelId="{3CD9C7D1-14FC-4C00-90FD-746D0C33FFF3}" srcId="{BF579AEE-22D3-4358-857D-7DE324237BC2}" destId="{B7165351-D99E-4846-926D-55240B32835D}" srcOrd="0" destOrd="0" parTransId="{84CB3EBF-3BD3-4C44-BE81-2FDB5D5BF0AD}" sibTransId="{4AFC0E0C-0A4F-4498-B096-A64B4ED32847}"/>
    <dgm:cxn modelId="{DD1BA5EF-3E4F-4566-B739-67845719AA4F}" type="presOf" srcId="{095DF721-D90D-40D0-9F49-82CD91A36E8E}" destId="{68E00BDF-D670-42E3-8900-D5C44DE73967}" srcOrd="0" destOrd="0" presId="urn:microsoft.com/office/officeart/2005/8/layout/vList2"/>
    <dgm:cxn modelId="{88F0EEF1-51F0-4B50-9B16-FA680FF00CBB}" srcId="{BF579AEE-22D3-4358-857D-7DE324237BC2}" destId="{095DF721-D90D-40D0-9F49-82CD91A36E8E}" srcOrd="5" destOrd="0" parTransId="{14AB5B87-5B3F-40DA-B56D-1A1D1684E246}" sibTransId="{D682FA01-1103-4332-817A-45DE27AA4F16}"/>
    <dgm:cxn modelId="{50899EFF-DB45-4E42-9B2C-EAF13C0CBB3B}" type="presOf" srcId="{CE56C721-B89A-4B04-9566-75A998E468E1}" destId="{2ABF08FC-D4D1-499D-A9F4-969CEC8E169E}" srcOrd="0" destOrd="0" presId="urn:microsoft.com/office/officeart/2005/8/layout/vList2"/>
    <dgm:cxn modelId="{819C45EA-3189-4A6D-B17F-DC2FAA09FFC0}" type="presParOf" srcId="{22EF0B44-6A87-4441-A580-6D072EF7BB66}" destId="{2EFAFE34-1EF1-447D-B9FA-63FF490E556A}" srcOrd="0" destOrd="0" presId="urn:microsoft.com/office/officeart/2005/8/layout/vList2"/>
    <dgm:cxn modelId="{E05744AF-3532-4F02-BA4B-8273DD639B3A}" type="presParOf" srcId="{22EF0B44-6A87-4441-A580-6D072EF7BB66}" destId="{C476573F-DD51-4A14-9EDB-BE9566A22D27}" srcOrd="1" destOrd="0" presId="urn:microsoft.com/office/officeart/2005/8/layout/vList2"/>
    <dgm:cxn modelId="{E6153587-D21E-4E75-9289-7F502FF7E22E}" type="presParOf" srcId="{22EF0B44-6A87-4441-A580-6D072EF7BB66}" destId="{1CB452DB-F4D3-49B2-B848-0962BD3DA7D6}" srcOrd="2" destOrd="0" presId="urn:microsoft.com/office/officeart/2005/8/layout/vList2"/>
    <dgm:cxn modelId="{C0E9CB27-1858-4EB8-8E05-9DE154CDF594}" type="presParOf" srcId="{22EF0B44-6A87-4441-A580-6D072EF7BB66}" destId="{8D72AC12-8FB9-43D5-91E0-9532795798C0}" srcOrd="3" destOrd="0" presId="urn:microsoft.com/office/officeart/2005/8/layout/vList2"/>
    <dgm:cxn modelId="{8FD12A23-9F2F-4DA2-8CA3-1ACEB4300A80}" type="presParOf" srcId="{22EF0B44-6A87-4441-A580-6D072EF7BB66}" destId="{2ABF08FC-D4D1-499D-A9F4-969CEC8E169E}" srcOrd="4" destOrd="0" presId="urn:microsoft.com/office/officeart/2005/8/layout/vList2"/>
    <dgm:cxn modelId="{D7869EA2-F03A-4839-BD06-3F4DBB1EFD4E}" type="presParOf" srcId="{22EF0B44-6A87-4441-A580-6D072EF7BB66}" destId="{9AC058C9-B24C-49E8-B19E-D9AD9F042C43}" srcOrd="5" destOrd="0" presId="urn:microsoft.com/office/officeart/2005/8/layout/vList2"/>
    <dgm:cxn modelId="{CD9EC10C-D477-43F8-BA05-D48C812D4D32}" type="presParOf" srcId="{22EF0B44-6A87-4441-A580-6D072EF7BB66}" destId="{6D932831-416D-459B-9679-045C4BC9DC61}" srcOrd="6" destOrd="0" presId="urn:microsoft.com/office/officeart/2005/8/layout/vList2"/>
    <dgm:cxn modelId="{44209D4B-277B-4DCA-8818-90AB24858933}" type="presParOf" srcId="{22EF0B44-6A87-4441-A580-6D072EF7BB66}" destId="{33F8F09D-FE13-4433-B10E-E29EF151EFC1}" srcOrd="7" destOrd="0" presId="urn:microsoft.com/office/officeart/2005/8/layout/vList2"/>
    <dgm:cxn modelId="{7D6C7657-BBDA-4E52-8077-95F20619B93A}" type="presParOf" srcId="{22EF0B44-6A87-4441-A580-6D072EF7BB66}" destId="{63D54D70-3287-47F5-A7F0-BE904C5EF3ED}" srcOrd="8" destOrd="0" presId="urn:microsoft.com/office/officeart/2005/8/layout/vList2"/>
    <dgm:cxn modelId="{5E27D42C-107D-4231-B9CB-803E1C1A03DD}" type="presParOf" srcId="{22EF0B44-6A87-4441-A580-6D072EF7BB66}" destId="{15095A51-3AD4-4AD4-A00F-EF4218A3FE05}" srcOrd="9" destOrd="0" presId="urn:microsoft.com/office/officeart/2005/8/layout/vList2"/>
    <dgm:cxn modelId="{4F1B8EA5-523B-4D9A-9219-91AD99675561}" type="presParOf" srcId="{22EF0B44-6A87-4441-A580-6D072EF7BB66}" destId="{68E00BDF-D670-42E3-8900-D5C44DE7396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B851A-6BB4-4509-BBD7-83E4AD7F0570}">
      <dsp:nvSpPr>
        <dsp:cNvPr id="0" name=""/>
        <dsp:cNvSpPr/>
      </dsp:nvSpPr>
      <dsp:spPr>
        <a:xfrm>
          <a:off x="0" y="77172"/>
          <a:ext cx="5930283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Components: A,B,C,D,E</a:t>
          </a:r>
        </a:p>
      </dsp:txBody>
      <dsp:txXfrm>
        <a:off x="25130" y="102302"/>
        <a:ext cx="5880023" cy="464540"/>
      </dsp:txXfrm>
    </dsp:sp>
    <dsp:sp modelId="{1DD735E1-EDCD-4A6F-AF6B-A550571717B8}">
      <dsp:nvSpPr>
        <dsp:cNvPr id="0" name=""/>
        <dsp:cNvSpPr/>
      </dsp:nvSpPr>
      <dsp:spPr>
        <a:xfrm>
          <a:off x="0" y="655332"/>
          <a:ext cx="5930283" cy="514800"/>
        </a:xfrm>
        <a:prstGeom prst="round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+ C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D : r1 = k1*Ca*Cc</a:t>
          </a:r>
        </a:p>
      </dsp:txBody>
      <dsp:txXfrm>
        <a:off x="25130" y="680462"/>
        <a:ext cx="5880023" cy="464540"/>
      </dsp:txXfrm>
    </dsp:sp>
    <dsp:sp modelId="{1D406B60-9F39-4FEC-B8F0-CD0B9F4969E3}">
      <dsp:nvSpPr>
        <dsp:cNvPr id="0" name=""/>
        <dsp:cNvSpPr/>
      </dsp:nvSpPr>
      <dsp:spPr>
        <a:xfrm>
          <a:off x="0" y="1233493"/>
          <a:ext cx="5930283" cy="514800"/>
        </a:xfrm>
        <a:prstGeom prst="round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2C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E: r2 = k2*Cc</a:t>
          </a:r>
          <a:r>
            <a:rPr lang="en-US" sz="2200" kern="1200" baseline="30000" dirty="0"/>
            <a:t>2</a:t>
          </a:r>
          <a:endParaRPr lang="en-US" sz="2200" kern="1200" dirty="0"/>
        </a:p>
      </dsp:txBody>
      <dsp:txXfrm>
        <a:off x="25130" y="1258623"/>
        <a:ext cx="5880023" cy="464540"/>
      </dsp:txXfrm>
    </dsp:sp>
    <dsp:sp modelId="{C7F40576-E082-43A1-83C8-14F5CAFB7551}">
      <dsp:nvSpPr>
        <dsp:cNvPr id="0" name=""/>
        <dsp:cNvSpPr/>
      </dsp:nvSpPr>
      <dsp:spPr>
        <a:xfrm>
          <a:off x="0" y="1811653"/>
          <a:ext cx="5930283" cy="514800"/>
        </a:xfrm>
        <a:prstGeom prst="round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Mass Balance</a:t>
          </a:r>
        </a:p>
      </dsp:txBody>
      <dsp:txXfrm>
        <a:off x="25130" y="1836783"/>
        <a:ext cx="5880023" cy="464540"/>
      </dsp:txXfrm>
    </dsp:sp>
    <dsp:sp modelId="{94F6B57B-DBDF-4224-869E-A3A123557541}">
      <dsp:nvSpPr>
        <dsp:cNvPr id="0" name=""/>
        <dsp:cNvSpPr/>
      </dsp:nvSpPr>
      <dsp:spPr>
        <a:xfrm>
          <a:off x="0" y="2389813"/>
          <a:ext cx="5930283" cy="514800"/>
        </a:xfrm>
        <a:prstGeom prst="round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</a:t>
          </a:r>
          <a:r>
            <a:rPr lang="en-US" sz="2200" kern="1200" baseline="-25000" dirty="0" err="1"/>
            <a:t>feed</a:t>
          </a:r>
          <a:r>
            <a:rPr lang="en-US" sz="2200" kern="1200" baseline="-25000" dirty="0"/>
            <a:t>(A/B) </a:t>
          </a:r>
          <a:r>
            <a:rPr lang="en-US" sz="2200" kern="1200" dirty="0"/>
            <a:t>= </a:t>
          </a:r>
          <a:r>
            <a:rPr lang="en-US" sz="2200" kern="1200" dirty="0" err="1"/>
            <a:t>F</a:t>
          </a:r>
          <a:r>
            <a:rPr lang="en-US" sz="2200" kern="1200" baseline="-25000" dirty="0" err="1"/>
            <a:t>feed</a:t>
          </a:r>
          <a:r>
            <a:rPr lang="en-US" sz="2200" kern="1200" baseline="-25000" dirty="0"/>
            <a:t> mol(A/B)</a:t>
          </a:r>
          <a:r>
            <a:rPr lang="en-US" sz="2200" kern="1200" dirty="0"/>
            <a:t> / </a:t>
          </a:r>
          <a:r>
            <a:rPr lang="en-US" sz="2200" kern="1200" dirty="0" err="1"/>
            <a:t>ρ</a:t>
          </a:r>
          <a:r>
            <a:rPr lang="en-US" sz="2200" kern="1200" baseline="-25000" dirty="0" err="1"/>
            <a:t>a</a:t>
          </a:r>
          <a:r>
            <a:rPr lang="en-US" sz="2200" kern="1200" baseline="-25000" dirty="0"/>
            <a:t>/b</a:t>
          </a:r>
          <a:r>
            <a:rPr lang="en-US" sz="2200" kern="1200" dirty="0"/>
            <a:t> – </a:t>
          </a:r>
          <a:r>
            <a:rPr lang="en-US" sz="2200" kern="1200" dirty="0" err="1"/>
            <a:t>F</a:t>
          </a:r>
          <a:r>
            <a:rPr lang="en-US" sz="2200" kern="1200" baseline="-25000" dirty="0" err="1"/>
            <a:t>purge</a:t>
          </a:r>
          <a:endParaRPr lang="en-US" sz="2200" kern="1200" dirty="0"/>
        </a:p>
      </dsp:txBody>
      <dsp:txXfrm>
        <a:off x="25130" y="2414943"/>
        <a:ext cx="5880023" cy="464540"/>
      </dsp:txXfrm>
    </dsp:sp>
    <dsp:sp modelId="{337775F9-7930-4F6B-BEA2-A94FA3889158}">
      <dsp:nvSpPr>
        <dsp:cNvPr id="0" name=""/>
        <dsp:cNvSpPr/>
      </dsp:nvSpPr>
      <dsp:spPr>
        <a:xfrm>
          <a:off x="0" y="2967973"/>
          <a:ext cx="5930283" cy="5148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</a:t>
          </a:r>
          <a:r>
            <a:rPr lang="en-US" sz="2200" kern="1200" baseline="-25000" dirty="0" err="1"/>
            <a:t>out</a:t>
          </a:r>
          <a:r>
            <a:rPr lang="en-US" sz="2200" kern="1200" dirty="0"/>
            <a:t> = </a:t>
          </a:r>
          <a:r>
            <a:rPr lang="en-US" sz="2200" kern="1200" dirty="0" err="1"/>
            <a:t>F</a:t>
          </a:r>
          <a:r>
            <a:rPr lang="en-US" sz="2200" kern="1200" baseline="-25000" dirty="0" err="1"/>
            <a:t>feed</a:t>
          </a:r>
          <a:r>
            <a:rPr lang="en-US" sz="2200" kern="1200" baseline="-25000" dirty="0"/>
            <a:t> (A/B)</a:t>
          </a:r>
          <a:r>
            <a:rPr lang="en-US" sz="2200" kern="1200" dirty="0"/>
            <a:t> + </a:t>
          </a:r>
          <a:r>
            <a:rPr lang="en-US" sz="2200" kern="1200" dirty="0" err="1"/>
            <a:t>F</a:t>
          </a:r>
          <a:r>
            <a:rPr lang="en-US" sz="2200" kern="1200" baseline="-25000" dirty="0" err="1"/>
            <a:t>feed</a:t>
          </a:r>
          <a:r>
            <a:rPr lang="en-US" sz="2200" kern="1200" baseline="-25000" dirty="0"/>
            <a:t> (C)</a:t>
          </a:r>
          <a:endParaRPr lang="en-US" sz="2200" kern="1200" dirty="0"/>
        </a:p>
      </dsp:txBody>
      <dsp:txXfrm>
        <a:off x="25130" y="2993103"/>
        <a:ext cx="5880023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5C8B8-2935-45D0-8B99-961DFB2C4069}">
      <dsp:nvSpPr>
        <dsp:cNvPr id="0" name=""/>
        <dsp:cNvSpPr/>
      </dsp:nvSpPr>
      <dsp:spPr>
        <a:xfrm>
          <a:off x="0" y="26613"/>
          <a:ext cx="5857875" cy="874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Component Balances:</a:t>
          </a:r>
          <a:endParaRPr lang="en-US" sz="2300" kern="1200"/>
        </a:p>
      </dsp:txBody>
      <dsp:txXfrm>
        <a:off x="42693" y="69306"/>
        <a:ext cx="5772489" cy="789189"/>
      </dsp:txXfrm>
    </dsp:sp>
    <dsp:sp modelId="{D53C8C9D-CC56-4692-A84D-9A0504BED5E8}">
      <dsp:nvSpPr>
        <dsp:cNvPr id="0" name=""/>
        <dsp:cNvSpPr/>
      </dsp:nvSpPr>
      <dsp:spPr>
        <a:xfrm>
          <a:off x="0" y="967428"/>
          <a:ext cx="5857875" cy="874575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 err="1"/>
            <a:t>dCa</a:t>
          </a:r>
          <a:r>
            <a:rPr lang="pt-BR" sz="2300" kern="1200" dirty="0"/>
            <a:t>/</a:t>
          </a:r>
          <a:r>
            <a:rPr lang="pt-BR" sz="2300" kern="1200" dirty="0" err="1"/>
            <a:t>dt</a:t>
          </a:r>
          <a:r>
            <a:rPr lang="pt-BR" sz="2300" kern="1200" dirty="0"/>
            <a:t> = </a:t>
          </a:r>
          <a:r>
            <a:rPr lang="pt-BR" sz="2300" kern="1200" dirty="0" err="1"/>
            <a:t>F</a:t>
          </a:r>
          <a:r>
            <a:rPr lang="pt-BR" sz="2300" kern="1200" baseline="-25000" dirty="0" err="1"/>
            <a:t>feed</a:t>
          </a:r>
          <a:r>
            <a:rPr lang="pt-BR" sz="2300" kern="1200" baseline="-25000" dirty="0"/>
            <a:t>(A/B) </a:t>
          </a:r>
          <a:r>
            <a:rPr lang="pt-BR" sz="2300" kern="1200" dirty="0"/>
            <a:t>* </a:t>
          </a:r>
          <a:r>
            <a:rPr lang="pt-BR" sz="2300" kern="1200" dirty="0" err="1"/>
            <a:t>x</a:t>
          </a:r>
          <a:r>
            <a:rPr lang="pt-BR" sz="2300" kern="1200" baseline="-25000" dirty="0" err="1"/>
            <a:t>a</a:t>
          </a:r>
          <a:r>
            <a:rPr lang="pt-BR" sz="2300" kern="1200" baseline="-25000" dirty="0"/>
            <a:t> </a:t>
          </a:r>
          <a:r>
            <a:rPr lang="pt-BR" sz="2300" kern="1200" dirty="0"/>
            <a:t>* </a:t>
          </a:r>
          <a:r>
            <a:rPr lang="el-GR" sz="2300" kern="1200" dirty="0"/>
            <a:t>ρ</a:t>
          </a:r>
          <a:r>
            <a:rPr lang="pt-BR" sz="2300" kern="1200" baseline="-25000" dirty="0"/>
            <a:t>a/b</a:t>
          </a:r>
          <a:r>
            <a:rPr lang="pt-BR" sz="2300" kern="1200" dirty="0"/>
            <a:t> – </a:t>
          </a:r>
          <a:r>
            <a:rPr lang="pt-BR" sz="2300" kern="1200" dirty="0" err="1"/>
            <a:t>F</a:t>
          </a:r>
          <a:r>
            <a:rPr lang="pt-BR" sz="2300" kern="1200" baseline="-25000" dirty="0" err="1"/>
            <a:t>out</a:t>
          </a:r>
          <a:r>
            <a:rPr lang="pt-BR" sz="2300" kern="1200" dirty="0"/>
            <a:t> *Ca/ V – r1</a:t>
          </a:r>
          <a:endParaRPr lang="en-US" sz="2300" kern="1200" dirty="0"/>
        </a:p>
      </dsp:txBody>
      <dsp:txXfrm>
        <a:off x="42693" y="1010121"/>
        <a:ext cx="5772489" cy="789189"/>
      </dsp:txXfrm>
    </dsp:sp>
    <dsp:sp modelId="{A6019FBE-8EC1-4E56-995A-81E67CCB1E1C}">
      <dsp:nvSpPr>
        <dsp:cNvPr id="0" name=""/>
        <dsp:cNvSpPr/>
      </dsp:nvSpPr>
      <dsp:spPr>
        <a:xfrm>
          <a:off x="0" y="1908244"/>
          <a:ext cx="5857875" cy="874575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dCc/dt = F</a:t>
          </a:r>
          <a:r>
            <a:rPr lang="pt-BR" sz="2300" kern="1200" baseline="-25000"/>
            <a:t>feed(C) </a:t>
          </a:r>
          <a:r>
            <a:rPr lang="pt-BR" sz="2300" kern="1200"/>
            <a:t>* </a:t>
          </a:r>
          <a:r>
            <a:rPr lang="el-GR" sz="2300" kern="1200"/>
            <a:t>ρ</a:t>
          </a:r>
          <a:r>
            <a:rPr lang="pt-BR" sz="2300" kern="1200" baseline="-25000"/>
            <a:t>c</a:t>
          </a:r>
          <a:r>
            <a:rPr lang="pt-BR" sz="2300" kern="1200"/>
            <a:t> - F</a:t>
          </a:r>
          <a:r>
            <a:rPr lang="pt-BR" sz="2300" kern="1200" baseline="-25000"/>
            <a:t>out</a:t>
          </a:r>
          <a:r>
            <a:rPr lang="pt-BR" sz="2300" kern="1200"/>
            <a:t> *Cc / V – r1 – 2*r2</a:t>
          </a:r>
          <a:endParaRPr lang="en-US" sz="2300" kern="1200"/>
        </a:p>
      </dsp:txBody>
      <dsp:txXfrm>
        <a:off x="42693" y="1950937"/>
        <a:ext cx="5772489" cy="789189"/>
      </dsp:txXfrm>
    </dsp:sp>
    <dsp:sp modelId="{74946932-586E-4BC1-8138-F3A3585119D3}">
      <dsp:nvSpPr>
        <dsp:cNvPr id="0" name=""/>
        <dsp:cNvSpPr/>
      </dsp:nvSpPr>
      <dsp:spPr>
        <a:xfrm>
          <a:off x="0" y="2849059"/>
          <a:ext cx="5857875" cy="874575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dCd/dt =  -F</a:t>
          </a:r>
          <a:r>
            <a:rPr lang="pt-BR" sz="2300" kern="1200" baseline="-25000"/>
            <a:t>out</a:t>
          </a:r>
          <a:r>
            <a:rPr lang="pt-BR" sz="2300" kern="1200"/>
            <a:t> *Cd / V + r1</a:t>
          </a:r>
          <a:endParaRPr lang="en-US" sz="2300" kern="1200"/>
        </a:p>
      </dsp:txBody>
      <dsp:txXfrm>
        <a:off x="42693" y="2891752"/>
        <a:ext cx="5772489" cy="789189"/>
      </dsp:txXfrm>
    </dsp:sp>
    <dsp:sp modelId="{15C2AB97-2A78-49D4-9A38-26A5ECE3D163}">
      <dsp:nvSpPr>
        <dsp:cNvPr id="0" name=""/>
        <dsp:cNvSpPr/>
      </dsp:nvSpPr>
      <dsp:spPr>
        <a:xfrm>
          <a:off x="0" y="3789874"/>
          <a:ext cx="5857875" cy="874575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dCe/dt =  -F</a:t>
          </a:r>
          <a:r>
            <a:rPr lang="pt-BR" sz="2300" kern="1200" baseline="-25000"/>
            <a:t>out</a:t>
          </a:r>
          <a:r>
            <a:rPr lang="pt-BR" sz="2300" kern="1200"/>
            <a:t> *Ce / V + r2</a:t>
          </a:r>
          <a:endParaRPr lang="en-US" sz="2300" kern="1200"/>
        </a:p>
      </dsp:txBody>
      <dsp:txXfrm>
        <a:off x="42693" y="3832567"/>
        <a:ext cx="5772489" cy="789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AFE34-1EF1-447D-B9FA-63FF490E556A}">
      <dsp:nvSpPr>
        <dsp:cNvPr id="0" name=""/>
        <dsp:cNvSpPr/>
      </dsp:nvSpPr>
      <dsp:spPr>
        <a:xfrm>
          <a:off x="0" y="97653"/>
          <a:ext cx="4203819" cy="694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Parametros</a:t>
          </a:r>
          <a:r>
            <a:rPr lang="pt-BR" sz="1800" kern="1200" dirty="0"/>
            <a:t> Conhecidos: k1, k2, V, </a:t>
          </a:r>
          <a:r>
            <a:rPr lang="el-GR" sz="1800" kern="1200" dirty="0"/>
            <a:t>ρ</a:t>
          </a:r>
          <a:r>
            <a:rPr lang="pt-BR" sz="1800" kern="1200" baseline="-25000" dirty="0"/>
            <a:t>c</a:t>
          </a:r>
          <a:r>
            <a:rPr lang="pt-BR" sz="1800" kern="1200" dirty="0"/>
            <a:t>, </a:t>
          </a:r>
          <a:r>
            <a:rPr lang="pt-BR" sz="1800" kern="1200" dirty="0" err="1"/>
            <a:t>F</a:t>
          </a:r>
          <a:r>
            <a:rPr lang="pt-BR" sz="1800" kern="1200" baseline="-25000" dirty="0" err="1"/>
            <a:t>feed</a:t>
          </a:r>
          <a:r>
            <a:rPr lang="pt-BR" sz="1800" kern="1200" baseline="-25000" dirty="0"/>
            <a:t> mol(A/B)</a:t>
          </a:r>
          <a:r>
            <a:rPr lang="pt-BR" sz="1800" kern="1200" dirty="0"/>
            <a:t> </a:t>
          </a:r>
          <a:endParaRPr lang="en-US" sz="1800" kern="1200" dirty="0"/>
        </a:p>
      </dsp:txBody>
      <dsp:txXfrm>
        <a:off x="33926" y="131579"/>
        <a:ext cx="4135967" cy="627128"/>
      </dsp:txXfrm>
    </dsp:sp>
    <dsp:sp modelId="{1CB452DB-F4D3-49B2-B848-0962BD3DA7D6}">
      <dsp:nvSpPr>
        <dsp:cNvPr id="0" name=""/>
        <dsp:cNvSpPr/>
      </dsp:nvSpPr>
      <dsp:spPr>
        <a:xfrm>
          <a:off x="0" y="844473"/>
          <a:ext cx="4203819" cy="694980"/>
        </a:xfrm>
        <a:prstGeom prst="round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Parametros</a:t>
          </a:r>
          <a:r>
            <a:rPr lang="pt-BR" sz="1800" kern="1200" dirty="0"/>
            <a:t> Desconhecidos: </a:t>
          </a:r>
          <a:r>
            <a:rPr lang="el-GR" sz="1800" kern="1200" dirty="0"/>
            <a:t>ρ</a:t>
          </a:r>
          <a:r>
            <a:rPr lang="pt-BR" sz="1800" kern="1200" baseline="-25000" dirty="0"/>
            <a:t>a/b</a:t>
          </a:r>
          <a:endParaRPr lang="en-US" sz="1800" kern="1200" dirty="0"/>
        </a:p>
      </dsp:txBody>
      <dsp:txXfrm>
        <a:off x="33926" y="878399"/>
        <a:ext cx="4135967" cy="627128"/>
      </dsp:txXfrm>
    </dsp:sp>
    <dsp:sp modelId="{2ABF08FC-D4D1-499D-A9F4-969CEC8E169E}">
      <dsp:nvSpPr>
        <dsp:cNvPr id="0" name=""/>
        <dsp:cNvSpPr/>
      </dsp:nvSpPr>
      <dsp:spPr>
        <a:xfrm>
          <a:off x="0" y="1591293"/>
          <a:ext cx="4203819" cy="694980"/>
        </a:xfrm>
        <a:prstGeom prst="round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Variáveis manipuladas/inputs(u): </a:t>
          </a:r>
          <a:r>
            <a:rPr lang="pt-BR" sz="1800" kern="1200" dirty="0" err="1"/>
            <a:t>F</a:t>
          </a:r>
          <a:r>
            <a:rPr lang="pt-BR" sz="1800" kern="1200" baseline="-25000" dirty="0" err="1"/>
            <a:t>purge</a:t>
          </a:r>
          <a:r>
            <a:rPr lang="pt-BR" sz="1800" kern="1200" dirty="0"/>
            <a:t>, </a:t>
          </a:r>
          <a:r>
            <a:rPr lang="pt-BR" sz="1800" kern="1200" dirty="0" err="1"/>
            <a:t>F</a:t>
          </a:r>
          <a:r>
            <a:rPr lang="pt-BR" sz="1800" kern="1200" baseline="-25000" dirty="0" err="1"/>
            <a:t>feed</a:t>
          </a:r>
          <a:r>
            <a:rPr lang="pt-BR" sz="1800" kern="1200" baseline="-25000" dirty="0"/>
            <a:t>(C)</a:t>
          </a:r>
          <a:endParaRPr lang="en-US" sz="1800" kern="1200" dirty="0"/>
        </a:p>
      </dsp:txBody>
      <dsp:txXfrm>
        <a:off x="33926" y="1625219"/>
        <a:ext cx="4135967" cy="627128"/>
      </dsp:txXfrm>
    </dsp:sp>
    <dsp:sp modelId="{6D932831-416D-459B-9679-045C4BC9DC61}">
      <dsp:nvSpPr>
        <dsp:cNvPr id="0" name=""/>
        <dsp:cNvSpPr/>
      </dsp:nvSpPr>
      <dsp:spPr>
        <a:xfrm>
          <a:off x="0" y="2338113"/>
          <a:ext cx="4203819" cy="694980"/>
        </a:xfrm>
        <a:prstGeom prst="round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Variaveis</a:t>
          </a:r>
          <a:r>
            <a:rPr lang="pt-BR" sz="1800" kern="1200" dirty="0"/>
            <a:t> de Estado(x): Ca, </a:t>
          </a:r>
          <a:r>
            <a:rPr lang="pt-BR" sz="1800" kern="1200" dirty="0" err="1"/>
            <a:t>Cc</a:t>
          </a:r>
          <a:r>
            <a:rPr lang="pt-BR" sz="1800" kern="1200" dirty="0"/>
            <a:t>, </a:t>
          </a:r>
          <a:r>
            <a:rPr lang="pt-BR" sz="1800" kern="1200" dirty="0" err="1"/>
            <a:t>Cd</a:t>
          </a:r>
          <a:r>
            <a:rPr lang="pt-BR" sz="1800" kern="1200" dirty="0"/>
            <a:t>, </a:t>
          </a:r>
          <a:r>
            <a:rPr lang="pt-BR" sz="1800" kern="1200" dirty="0" err="1"/>
            <a:t>Ce</a:t>
          </a:r>
          <a:endParaRPr lang="en-US" sz="1800" kern="1200" dirty="0"/>
        </a:p>
      </dsp:txBody>
      <dsp:txXfrm>
        <a:off x="33926" y="2372039"/>
        <a:ext cx="4135967" cy="627128"/>
      </dsp:txXfrm>
    </dsp:sp>
    <dsp:sp modelId="{63D54D70-3287-47F5-A7F0-BE904C5EF3ED}">
      <dsp:nvSpPr>
        <dsp:cNvPr id="0" name=""/>
        <dsp:cNvSpPr/>
      </dsp:nvSpPr>
      <dsp:spPr>
        <a:xfrm>
          <a:off x="0" y="3084933"/>
          <a:ext cx="4203819" cy="694980"/>
        </a:xfrm>
        <a:prstGeom prst="round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Variáveis Calculadas: </a:t>
          </a:r>
          <a:r>
            <a:rPr lang="pt-BR" sz="1800" kern="1200" dirty="0" err="1"/>
            <a:t>F</a:t>
          </a:r>
          <a:r>
            <a:rPr lang="pt-BR" sz="1800" kern="1200" baseline="-25000" dirty="0" err="1"/>
            <a:t>feed</a:t>
          </a:r>
          <a:r>
            <a:rPr lang="pt-BR" sz="1800" kern="1200" baseline="-25000" dirty="0"/>
            <a:t>(A/B) </a:t>
          </a:r>
          <a:r>
            <a:rPr lang="pt-BR" sz="1800" kern="1200" dirty="0"/>
            <a:t>, </a:t>
          </a:r>
          <a:r>
            <a:rPr lang="pt-BR" sz="1800" kern="1200" dirty="0" err="1"/>
            <a:t>F</a:t>
          </a:r>
          <a:r>
            <a:rPr lang="pt-BR" sz="1800" kern="1200" baseline="-25000" dirty="0" err="1"/>
            <a:t>out</a:t>
          </a:r>
          <a:endParaRPr lang="en-US" sz="1800" kern="1200" dirty="0"/>
        </a:p>
      </dsp:txBody>
      <dsp:txXfrm>
        <a:off x="33926" y="3118859"/>
        <a:ext cx="4135967" cy="627128"/>
      </dsp:txXfrm>
    </dsp:sp>
    <dsp:sp modelId="{68E00BDF-D670-42E3-8900-D5C44DE73967}">
      <dsp:nvSpPr>
        <dsp:cNvPr id="0" name=""/>
        <dsp:cNvSpPr/>
      </dsp:nvSpPr>
      <dsp:spPr>
        <a:xfrm>
          <a:off x="0" y="3831753"/>
          <a:ext cx="4203819" cy="69498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Distúrbio: </a:t>
          </a:r>
          <a:r>
            <a:rPr lang="pt-BR" sz="1800" kern="1200" dirty="0" err="1"/>
            <a:t>x</a:t>
          </a:r>
          <a:r>
            <a:rPr lang="pt-BR" sz="1800" kern="1200" baseline="-25000" dirty="0" err="1"/>
            <a:t>a</a:t>
          </a:r>
          <a:r>
            <a:rPr lang="pt-BR" sz="1800" kern="1200" dirty="0"/>
            <a:t> </a:t>
          </a:r>
          <a:endParaRPr lang="en-US" sz="1800" kern="1200" dirty="0"/>
        </a:p>
      </dsp:txBody>
      <dsp:txXfrm>
        <a:off x="33926" y="3865679"/>
        <a:ext cx="4135967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7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0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83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37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3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01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8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3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2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8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6761-6CD8-42BD-B834-E29EC36F75F1}" type="datetimeFigureOut">
              <a:rPr lang="pt-BR" smtClean="0"/>
              <a:t>17/11/2020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B35BA5-ED48-4FE2-A89D-7E9D17C18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3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3FDD-2E5B-44A2-BC9A-316913C2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/>
              <a:t>Otimização em tempo real</a:t>
            </a:r>
            <a:endParaRPr lang="pt-BR" sz="3600" dirty="0">
              <a:solidFill>
                <a:srgbClr val="08080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25363-78BC-4736-8807-75CED69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rgbClr val="080808"/>
                </a:solidFill>
              </a:rPr>
              <a:t>PQI-3407</a:t>
            </a:r>
          </a:p>
        </p:txBody>
      </p:sp>
    </p:spTree>
    <p:extLst>
      <p:ext uri="{BB962C8B-B14F-4D97-AF65-F5344CB8AC3E}">
        <p14:creationId xmlns:p14="http://schemas.microsoft.com/office/powerpoint/2010/main" val="16877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Programação Linear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15AE5B-1C5C-472E-B167-3D3CE5CE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05" y="2175999"/>
            <a:ext cx="47339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2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Programação quadrática ou não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AF64ED-5345-4FDE-84BF-331450EA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80" y="2809875"/>
            <a:ext cx="3762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Estrutura do RTO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F15B6E-34C8-44F8-B39B-C3F08D32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6" y="2232642"/>
            <a:ext cx="2762250" cy="3724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B839FB-DE60-47D5-8D61-F33FAD91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227" y="2724150"/>
            <a:ext cx="5813618" cy="25662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E47975-3CA1-4123-83F1-3BF4E64DDA1B}"/>
              </a:ext>
            </a:extLst>
          </p:cNvPr>
          <p:cNvSpPr txBox="1"/>
          <p:nvPr/>
        </p:nvSpPr>
        <p:spPr>
          <a:xfrm>
            <a:off x="1050279" y="5956917"/>
            <a:ext cx="239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(Chen, Joseph 1987)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0A90A8-C48F-486B-9B31-BB43D7B8BA71}"/>
              </a:ext>
            </a:extLst>
          </p:cNvPr>
          <p:cNvSpPr txBox="1"/>
          <p:nvPr/>
        </p:nvSpPr>
        <p:spPr>
          <a:xfrm>
            <a:off x="5795324" y="5290398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SEBORG,et.al</a:t>
            </a:r>
            <a:r>
              <a:rPr lang="pt-BR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368944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Detecção estado estacionário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D6038-D1EC-45B4-B227-2639D24BEA98}"/>
              </a:ext>
            </a:extLst>
          </p:cNvPr>
          <p:cNvSpPr txBox="1"/>
          <p:nvPr/>
        </p:nvSpPr>
        <p:spPr>
          <a:xfrm>
            <a:off x="2087541" y="2850180"/>
            <a:ext cx="5778074" cy="202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Existem diversos métodos propostos para a detecção em estado estacionário, entre eles o teste estatístico de R proposto por </a:t>
            </a:r>
            <a:r>
              <a:rPr lang="pt-BR" dirty="0" err="1">
                <a:effectLst/>
                <a:latin typeface="Arial" panose="020B0604020202020204" pitchFamily="34" charset="0"/>
              </a:rPr>
              <a:t>Cao</a:t>
            </a:r>
            <a:r>
              <a:rPr lang="pt-BR" dirty="0">
                <a:effectLst/>
                <a:latin typeface="Arial" panose="020B0604020202020204" pitchFamily="34" charset="0"/>
              </a:rPr>
              <a:t> e </a:t>
            </a:r>
            <a:r>
              <a:rPr lang="pt-BR" dirty="0" err="1">
                <a:effectLst/>
                <a:latin typeface="Arial" panose="020B0604020202020204" pitchFamily="34" charset="0"/>
              </a:rPr>
              <a:t>Rhineheart</a:t>
            </a:r>
            <a:r>
              <a:rPr lang="pt-BR" dirty="0">
                <a:effectLst/>
                <a:latin typeface="Arial" panose="020B0604020202020204" pitchFamily="34" charset="0"/>
              </a:rPr>
              <a:t> (1995), o método baseado em </a:t>
            </a:r>
            <a:r>
              <a:rPr lang="pt-BR" dirty="0" err="1">
                <a:effectLst/>
                <a:latin typeface="Arial" panose="020B0604020202020204" pitchFamily="34" charset="0"/>
              </a:rPr>
              <a:t>wavelet</a:t>
            </a:r>
            <a:r>
              <a:rPr lang="pt-BR" dirty="0">
                <a:effectLst/>
                <a:latin typeface="Arial" panose="020B0604020202020204" pitchFamily="34" charset="0"/>
              </a:rPr>
              <a:t> proposto por Jiang et. al. (2003), o método de interpolação polinomial proposto por Le </a:t>
            </a:r>
            <a:r>
              <a:rPr lang="pt-BR" dirty="0" err="1">
                <a:effectLst/>
                <a:latin typeface="Arial" panose="020B0604020202020204" pitchFamily="34" charset="0"/>
              </a:rPr>
              <a:t>Roux</a:t>
            </a:r>
            <a:r>
              <a:rPr lang="pt-BR" dirty="0">
                <a:effectLst/>
                <a:latin typeface="Arial" panose="020B0604020202020204" pitchFamily="34" charset="0"/>
              </a:rPr>
              <a:t> et. al. (2008), além de </a:t>
            </a:r>
            <a:r>
              <a:rPr lang="pt-BR" dirty="0" err="1">
                <a:effectLst/>
                <a:latin typeface="Arial" panose="020B0604020202020204" pitchFamily="34" charset="0"/>
              </a:rPr>
              <a:t>varios</a:t>
            </a:r>
            <a:r>
              <a:rPr lang="pt-BR" dirty="0">
                <a:effectLst/>
                <a:latin typeface="Arial" panose="020B0604020202020204" pitchFamily="34" charset="0"/>
              </a:rPr>
              <a:t> outras possibilidade como descrito por </a:t>
            </a:r>
            <a:r>
              <a:rPr lang="pt-BR" dirty="0" err="1">
                <a:effectLst/>
                <a:latin typeface="Arial" panose="020B0604020202020204" pitchFamily="34" charset="0"/>
              </a:rPr>
              <a:t>Rhinehart</a:t>
            </a:r>
            <a:r>
              <a:rPr lang="pt-BR" dirty="0">
                <a:effectLst/>
                <a:latin typeface="Arial" panose="020B0604020202020204" pitchFamily="34" charset="0"/>
              </a:rPr>
              <a:t>(2013).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2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Estimação de Parâmetros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7E25A7-B069-42D5-A620-200E3E9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05" y="2780283"/>
            <a:ext cx="4429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Outras propostas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FCC1E6-B1EA-466B-BF03-CFB7FFEB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55" y="2416653"/>
            <a:ext cx="2600325" cy="2647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16EBEC-F957-42EC-ABC5-F50BE94C75AD}"/>
              </a:ext>
            </a:extLst>
          </p:cNvPr>
          <p:cNvSpPr txBox="1"/>
          <p:nvPr/>
        </p:nvSpPr>
        <p:spPr>
          <a:xfrm>
            <a:off x="1637155" y="519374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(MATIAS,LE ROUX 2018)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8166CD-FD18-4F89-BDF9-B5A9D410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62" y="2416653"/>
            <a:ext cx="3333750" cy="2333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046B95E-03CA-4660-B2CC-9AF7F54EDA3F}"/>
              </a:ext>
            </a:extLst>
          </p:cNvPr>
          <p:cNvSpPr txBox="1"/>
          <p:nvPr/>
        </p:nvSpPr>
        <p:spPr>
          <a:xfrm>
            <a:off x="4975668" y="5193746"/>
            <a:ext cx="46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>
                <a:effectLst/>
                <a:latin typeface="Arial" panose="020B0604020202020204" pitchFamily="34" charset="0"/>
              </a:rPr>
              <a:t>Krishnamoorthy,FOSS,SKOGESTAD</a:t>
            </a:r>
            <a:r>
              <a:rPr lang="pt-BR" dirty="0">
                <a:latin typeface="Arial" panose="020B0604020202020204" pitchFamily="34" charset="0"/>
              </a:rPr>
              <a:t> 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66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18C8B40-2B16-4352-90C2-947524F1FFA9}"/>
              </a:ext>
            </a:extLst>
          </p:cNvPr>
          <p:cNvCxnSpPr/>
          <p:nvPr/>
        </p:nvCxnSpPr>
        <p:spPr>
          <a:xfrm>
            <a:off x="3684233" y="3089429"/>
            <a:ext cx="0" cy="205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436BA14-F8C9-4C80-A2DD-738840509FEC}"/>
              </a:ext>
            </a:extLst>
          </p:cNvPr>
          <p:cNvCxnSpPr>
            <a:cxnSpLocks/>
          </p:cNvCxnSpPr>
          <p:nvPr/>
        </p:nvCxnSpPr>
        <p:spPr>
          <a:xfrm>
            <a:off x="3684233" y="5131293"/>
            <a:ext cx="2476870" cy="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E6402AB-7C9A-455A-95DC-8A4E4E78E22A}"/>
              </a:ext>
            </a:extLst>
          </p:cNvPr>
          <p:cNvCxnSpPr/>
          <p:nvPr/>
        </p:nvCxnSpPr>
        <p:spPr>
          <a:xfrm flipV="1">
            <a:off x="6019060" y="3089429"/>
            <a:ext cx="0" cy="205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6E777C-DE22-4CB4-8844-D6D75956995F}"/>
              </a:ext>
            </a:extLst>
          </p:cNvPr>
          <p:cNvCxnSpPr/>
          <p:nvPr/>
        </p:nvCxnSpPr>
        <p:spPr>
          <a:xfrm>
            <a:off x="2370338" y="2423604"/>
            <a:ext cx="209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AB585FD-56E8-4572-A955-0F2E219EAA92}"/>
              </a:ext>
            </a:extLst>
          </p:cNvPr>
          <p:cNvCxnSpPr/>
          <p:nvPr/>
        </p:nvCxnSpPr>
        <p:spPr>
          <a:xfrm>
            <a:off x="4465468" y="2441359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C9BD36E-6B72-4C3C-871B-DF174C258938}"/>
              </a:ext>
            </a:extLst>
          </p:cNvPr>
          <p:cNvCxnSpPr/>
          <p:nvPr/>
        </p:nvCxnSpPr>
        <p:spPr>
          <a:xfrm>
            <a:off x="2814221" y="2423604"/>
            <a:ext cx="0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77F73A0-05BD-44CC-BB0E-0E9927FAF76E}"/>
              </a:ext>
            </a:extLst>
          </p:cNvPr>
          <p:cNvCxnSpPr/>
          <p:nvPr/>
        </p:nvCxnSpPr>
        <p:spPr>
          <a:xfrm flipH="1" flipV="1">
            <a:off x="5566299" y="2423604"/>
            <a:ext cx="1686757" cy="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A19C8B5-2EAA-4F86-B01F-967B05BE0BAF}"/>
              </a:ext>
            </a:extLst>
          </p:cNvPr>
          <p:cNvCxnSpPr/>
          <p:nvPr/>
        </p:nvCxnSpPr>
        <p:spPr>
          <a:xfrm>
            <a:off x="5557421" y="2441359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B1AA543-5659-400E-BE15-C9C5A0A3DEAD}"/>
              </a:ext>
            </a:extLst>
          </p:cNvPr>
          <p:cNvSpPr/>
          <p:nvPr/>
        </p:nvSpPr>
        <p:spPr>
          <a:xfrm>
            <a:off x="3684233" y="3461828"/>
            <a:ext cx="2352583" cy="382529"/>
          </a:xfrm>
          <a:custGeom>
            <a:avLst/>
            <a:gdLst>
              <a:gd name="connsiteX0" fmla="*/ 0 w 2352583"/>
              <a:gd name="connsiteY0" fmla="*/ 320059 h 382529"/>
              <a:gd name="connsiteX1" fmla="*/ 319596 w 2352583"/>
              <a:gd name="connsiteY1" fmla="*/ 463 h 382529"/>
              <a:gd name="connsiteX2" fmla="*/ 923278 w 2352583"/>
              <a:gd name="connsiteY2" fmla="*/ 382203 h 382529"/>
              <a:gd name="connsiteX3" fmla="*/ 1651247 w 2352583"/>
              <a:gd name="connsiteY3" fmla="*/ 71485 h 382529"/>
              <a:gd name="connsiteX4" fmla="*/ 2352583 w 2352583"/>
              <a:gd name="connsiteY4" fmla="*/ 328937 h 38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583" h="382529">
                <a:moveTo>
                  <a:pt x="0" y="320059"/>
                </a:moveTo>
                <a:cubicBezTo>
                  <a:pt x="82858" y="155082"/>
                  <a:pt x="165716" y="-9894"/>
                  <a:pt x="319596" y="463"/>
                </a:cubicBezTo>
                <a:cubicBezTo>
                  <a:pt x="473476" y="10820"/>
                  <a:pt x="701336" y="370366"/>
                  <a:pt x="923278" y="382203"/>
                </a:cubicBezTo>
                <a:cubicBezTo>
                  <a:pt x="1145220" y="394040"/>
                  <a:pt x="1413029" y="80363"/>
                  <a:pt x="1651247" y="71485"/>
                </a:cubicBezTo>
                <a:cubicBezTo>
                  <a:pt x="1889465" y="62607"/>
                  <a:pt x="2121024" y="195772"/>
                  <a:pt x="2352583" y="328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BA049E7-81E6-4F1B-AF2C-EBCB739268F8}"/>
              </a:ext>
            </a:extLst>
          </p:cNvPr>
          <p:cNvCxnSpPr/>
          <p:nvPr/>
        </p:nvCxnSpPr>
        <p:spPr>
          <a:xfrm>
            <a:off x="4758431" y="3258105"/>
            <a:ext cx="0" cy="149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C5BD84A-D2E1-4634-88B8-87604CD7FF9E}"/>
              </a:ext>
            </a:extLst>
          </p:cNvPr>
          <p:cNvSpPr/>
          <p:nvPr/>
        </p:nvSpPr>
        <p:spPr>
          <a:xfrm>
            <a:off x="4372688" y="4536119"/>
            <a:ext cx="798599" cy="548845"/>
          </a:xfrm>
          <a:custGeom>
            <a:avLst/>
            <a:gdLst>
              <a:gd name="connsiteX0" fmla="*/ 394621 w 798599"/>
              <a:gd name="connsiteY0" fmla="*/ 213434 h 548845"/>
              <a:gd name="connsiteX1" fmla="*/ 723095 w 798599"/>
              <a:gd name="connsiteY1" fmla="*/ 370 h 548845"/>
              <a:gd name="connsiteX2" fmla="*/ 785238 w 798599"/>
              <a:gd name="connsiteY2" fmla="*/ 275578 h 548845"/>
              <a:gd name="connsiteX3" fmla="*/ 758605 w 798599"/>
              <a:gd name="connsiteY3" fmla="*/ 515275 h 548845"/>
              <a:gd name="connsiteX4" fmla="*/ 394621 w 798599"/>
              <a:gd name="connsiteY4" fmla="*/ 293333 h 548845"/>
              <a:gd name="connsiteX5" fmla="*/ 146046 w 798599"/>
              <a:gd name="connsiteY5" fmla="*/ 470887 h 548845"/>
              <a:gd name="connsiteX6" fmla="*/ 21759 w 798599"/>
              <a:gd name="connsiteY6" fmla="*/ 524153 h 548845"/>
              <a:gd name="connsiteX7" fmla="*/ 39514 w 798599"/>
              <a:gd name="connsiteY7" fmla="*/ 80269 h 548845"/>
              <a:gd name="connsiteX8" fmla="*/ 394621 w 798599"/>
              <a:gd name="connsiteY8" fmla="*/ 213434 h 54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599" h="548845">
                <a:moveTo>
                  <a:pt x="394621" y="213434"/>
                </a:moveTo>
                <a:cubicBezTo>
                  <a:pt x="508551" y="200118"/>
                  <a:pt x="657992" y="-9987"/>
                  <a:pt x="723095" y="370"/>
                </a:cubicBezTo>
                <a:cubicBezTo>
                  <a:pt x="788198" y="10727"/>
                  <a:pt x="779320" y="189761"/>
                  <a:pt x="785238" y="275578"/>
                </a:cubicBezTo>
                <a:cubicBezTo>
                  <a:pt x="791156" y="361395"/>
                  <a:pt x="823708" y="512316"/>
                  <a:pt x="758605" y="515275"/>
                </a:cubicBezTo>
                <a:cubicBezTo>
                  <a:pt x="693502" y="518234"/>
                  <a:pt x="496714" y="300731"/>
                  <a:pt x="394621" y="293333"/>
                </a:cubicBezTo>
                <a:cubicBezTo>
                  <a:pt x="292528" y="285935"/>
                  <a:pt x="208190" y="432417"/>
                  <a:pt x="146046" y="470887"/>
                </a:cubicBezTo>
                <a:cubicBezTo>
                  <a:pt x="83902" y="509357"/>
                  <a:pt x="39514" y="589256"/>
                  <a:pt x="21759" y="524153"/>
                </a:cubicBezTo>
                <a:cubicBezTo>
                  <a:pt x="4004" y="459050"/>
                  <a:pt x="-24109" y="135015"/>
                  <a:pt x="39514" y="80269"/>
                </a:cubicBezTo>
                <a:cubicBezTo>
                  <a:pt x="103137" y="25523"/>
                  <a:pt x="280691" y="226750"/>
                  <a:pt x="394621" y="21343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ED0EDAC-2525-4001-91D9-D4C3CCF26D73}"/>
              </a:ext>
            </a:extLst>
          </p:cNvPr>
          <p:cNvCxnSpPr/>
          <p:nvPr/>
        </p:nvCxnSpPr>
        <p:spPr>
          <a:xfrm flipV="1">
            <a:off x="6019060" y="5140171"/>
            <a:ext cx="139379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20DD52B-3CA8-47C1-AD67-AE1E0703FB14}"/>
              </a:ext>
            </a:extLst>
          </p:cNvPr>
          <p:cNvSpPr txBox="1"/>
          <p:nvPr/>
        </p:nvSpPr>
        <p:spPr>
          <a:xfrm>
            <a:off x="3116062" y="19304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r>
              <a:rPr lang="pt-BR" baseline="-25000" dirty="0"/>
              <a:t>A</a:t>
            </a:r>
            <a:r>
              <a:rPr lang="pt-BR" dirty="0"/>
              <a:t>,F</a:t>
            </a:r>
            <a:r>
              <a:rPr lang="pt-BR" baseline="-25000" dirty="0"/>
              <a:t>A/B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826DF32-71F8-4C19-95D4-38DB229E3989}"/>
              </a:ext>
            </a:extLst>
          </p:cNvPr>
          <p:cNvSpPr txBox="1"/>
          <p:nvPr/>
        </p:nvSpPr>
        <p:spPr>
          <a:xfrm>
            <a:off x="6019060" y="19304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  <a:r>
              <a:rPr lang="pt-BR" baseline="-25000" dirty="0"/>
              <a:t>C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B2543C-EAB9-47FA-9453-846ACA26BB7E}"/>
              </a:ext>
            </a:extLst>
          </p:cNvPr>
          <p:cNvSpPr txBox="1"/>
          <p:nvPr/>
        </p:nvSpPr>
        <p:spPr>
          <a:xfrm>
            <a:off x="6416926" y="523782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</a:t>
            </a:r>
            <a:r>
              <a:rPr lang="pt-BR" baseline="-25000" dirty="0" err="1"/>
              <a:t>out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6AA7C3E-4765-4C6C-AC88-8B7E4CC0AB09}"/>
              </a:ext>
            </a:extLst>
          </p:cNvPr>
          <p:cNvSpPr txBox="1"/>
          <p:nvPr/>
        </p:nvSpPr>
        <p:spPr>
          <a:xfrm>
            <a:off x="1633491" y="5956917"/>
            <a:ext cx="833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  <a:r>
              <a:rPr lang="pt-BR" baseline="-25000" dirty="0"/>
              <a:t>A/B</a:t>
            </a:r>
            <a:r>
              <a:rPr lang="pt-BR" dirty="0"/>
              <a:t> e F</a:t>
            </a:r>
            <a:r>
              <a:rPr lang="pt-BR" baseline="-25000" dirty="0"/>
              <a:t>C</a:t>
            </a:r>
            <a:r>
              <a:rPr lang="pt-BR" dirty="0"/>
              <a:t> são variáveis que podemos manipular no processo e X</a:t>
            </a:r>
            <a:r>
              <a:rPr lang="pt-BR" baseline="-25000" dirty="0"/>
              <a:t>A</a:t>
            </a:r>
            <a:r>
              <a:rPr lang="pt-BR" dirty="0"/>
              <a:t> é um distúrbio </a:t>
            </a:r>
          </a:p>
          <a:p>
            <a:r>
              <a:rPr lang="pt-BR" dirty="0"/>
              <a:t>relativo a vazão de entrada que não podemos controlar. B é inerte.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44B1136-94C9-460D-9BC0-D5F4C39EFDF3}"/>
              </a:ext>
            </a:extLst>
          </p:cNvPr>
          <p:cNvSpPr txBox="1"/>
          <p:nvPr/>
        </p:nvSpPr>
        <p:spPr>
          <a:xfrm>
            <a:off x="3879542" y="384435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A,B,C </a:t>
            </a:r>
            <a:r>
              <a:rPr lang="pt-BR" dirty="0">
                <a:sym typeface="Wingdings" panose="05000000000000000000" pitchFamily="2" charset="2"/>
              </a:rPr>
              <a:t> D,E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1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 Modelo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3EFA456B-BB7E-4FF0-9C5B-09D6D7479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677773"/>
              </p:ext>
            </p:extLst>
          </p:nvPr>
        </p:nvGraphicFramePr>
        <p:xfrm>
          <a:off x="454459" y="2049426"/>
          <a:ext cx="5930283" cy="355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8A026C9B-E89B-411D-B6F6-387771E0B311}"/>
              </a:ext>
            </a:extLst>
          </p:cNvPr>
          <p:cNvSpPr/>
          <p:nvPr/>
        </p:nvSpPr>
        <p:spPr>
          <a:xfrm>
            <a:off x="6564493" y="2298683"/>
            <a:ext cx="2175586" cy="3061432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dirty="0" err="1"/>
              <a:t>F</a:t>
            </a:r>
            <a:r>
              <a:rPr lang="pt-BR" sz="1400" baseline="-25000" dirty="0" err="1"/>
              <a:t>purge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variável manipulada para retirar excesso de reagente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pt-BR" sz="1400" dirty="0" err="1">
                <a:sym typeface="Wingdings" panose="05000000000000000000" pitchFamily="2" charset="2"/>
              </a:rPr>
              <a:t>F</a:t>
            </a:r>
            <a:r>
              <a:rPr lang="pt-BR" sz="1400" baseline="-25000" dirty="0" err="1">
                <a:sym typeface="Wingdings" panose="05000000000000000000" pitchFamily="2" charset="2"/>
              </a:rPr>
              <a:t>feed</a:t>
            </a:r>
            <a:r>
              <a:rPr lang="pt-BR" sz="1400" baseline="-25000" dirty="0">
                <a:sym typeface="Wingdings" panose="05000000000000000000" pitchFamily="2" charset="2"/>
              </a:rPr>
              <a:t>(C) </a:t>
            </a:r>
            <a:r>
              <a:rPr lang="pt-BR" sz="1400" dirty="0">
                <a:sym typeface="Wingdings" panose="05000000000000000000" pitchFamily="2" charset="2"/>
              </a:rPr>
              <a:t> variável manipulada para adicionar reagente C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pt-BR" sz="1400" dirty="0" err="1">
                <a:sym typeface="Wingdings" panose="05000000000000000000" pitchFamily="2" charset="2"/>
              </a:rPr>
              <a:t>F</a:t>
            </a:r>
            <a:r>
              <a:rPr lang="pt-BR" sz="1400" baseline="-25000" dirty="0" err="1">
                <a:sym typeface="Wingdings" panose="05000000000000000000" pitchFamily="2" charset="2"/>
              </a:rPr>
              <a:t>feed</a:t>
            </a:r>
            <a:r>
              <a:rPr lang="pt-BR" sz="1400" baseline="-25000" dirty="0">
                <a:sym typeface="Wingdings" panose="05000000000000000000" pitchFamily="2" charset="2"/>
              </a:rPr>
              <a:t> mol(A/B)</a:t>
            </a:r>
            <a:r>
              <a:rPr lang="pt-BR" sz="1400" dirty="0">
                <a:sym typeface="Wingdings" panose="05000000000000000000" pitchFamily="2" charset="2"/>
              </a:rPr>
              <a:t> fluxo molar de A e B</a:t>
            </a:r>
            <a:endParaRPr lang="pt-BR" sz="1400" dirty="0"/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B94762E9-163D-4CB9-B3EF-766D779B24A0}"/>
              </a:ext>
            </a:extLst>
          </p:cNvPr>
          <p:cNvSpPr/>
          <p:nvPr/>
        </p:nvSpPr>
        <p:spPr>
          <a:xfrm>
            <a:off x="9004489" y="3052059"/>
            <a:ext cx="2387644" cy="1875542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dirty="0"/>
              <a:t>C</a:t>
            </a:r>
            <a:r>
              <a:rPr lang="pt-BR" sz="1400" baseline="-25000" dirty="0"/>
              <a:t>(a/c/d/e)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</a:t>
            </a:r>
            <a:r>
              <a:rPr lang="pt-BR" sz="1400" dirty="0" err="1">
                <a:sym typeface="Wingdings" panose="05000000000000000000" pitchFamily="2" charset="2"/>
              </a:rPr>
              <a:t>Variaveis</a:t>
            </a:r>
            <a:r>
              <a:rPr lang="pt-BR" sz="1400" dirty="0">
                <a:sym typeface="Wingdings" panose="05000000000000000000" pitchFamily="2" charset="2"/>
              </a:rPr>
              <a:t> de estado de concentração molar.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pt-BR" sz="1400" dirty="0">
                <a:sym typeface="Wingdings" panose="05000000000000000000" pitchFamily="2" charset="2"/>
              </a:rPr>
              <a:t>k</a:t>
            </a:r>
            <a:r>
              <a:rPr lang="pt-BR" sz="1400" baseline="-25000" dirty="0">
                <a:sym typeface="Wingdings" panose="05000000000000000000" pitchFamily="2" charset="2"/>
              </a:rPr>
              <a:t>1/2</a:t>
            </a:r>
            <a:r>
              <a:rPr lang="pt-BR" sz="1400" dirty="0">
                <a:sym typeface="Wingdings" panose="05000000000000000000" pitchFamily="2" charset="2"/>
              </a:rPr>
              <a:t>Parametros cinéticos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l-GR" sz="1400" dirty="0">
                <a:sym typeface="Wingdings" panose="05000000000000000000" pitchFamily="2" charset="2"/>
              </a:rPr>
              <a:t>ρ</a:t>
            </a:r>
            <a:r>
              <a:rPr lang="pt-BR" sz="1400" baseline="-25000" dirty="0">
                <a:sym typeface="Wingdings" panose="05000000000000000000" pitchFamily="2" charset="2"/>
              </a:rPr>
              <a:t>molar</a:t>
            </a:r>
            <a:r>
              <a:rPr lang="pt-BR" sz="1400" dirty="0">
                <a:sym typeface="Wingdings" panose="05000000000000000000" pitchFamily="2" charset="2"/>
              </a:rPr>
              <a:t>  Densidade Molar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7244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 Modelo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BA7808A-00C9-4EE2-B31D-F4E2B1356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08935"/>
              </p:ext>
            </p:extLst>
          </p:nvPr>
        </p:nvGraphicFramePr>
        <p:xfrm>
          <a:off x="1247518" y="1864310"/>
          <a:ext cx="5857875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ACE49C2E-0B39-4093-8862-5FAC2BAC40A6}"/>
              </a:ext>
            </a:extLst>
          </p:cNvPr>
          <p:cNvSpPr/>
          <p:nvPr/>
        </p:nvSpPr>
        <p:spPr>
          <a:xfrm>
            <a:off x="7706504" y="2612924"/>
            <a:ext cx="2032986" cy="1596917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pt-BR" sz="1400" dirty="0"/>
          </a:p>
          <a:p>
            <a:pPr>
              <a:spcAft>
                <a:spcPts val="600"/>
              </a:spcAft>
            </a:pPr>
            <a:r>
              <a:rPr lang="pt-BR" sz="1400" dirty="0" err="1"/>
              <a:t>X</a:t>
            </a:r>
            <a:r>
              <a:rPr lang="pt-BR" sz="1400" baseline="-25000" dirty="0" err="1"/>
              <a:t>a</a:t>
            </a:r>
            <a:r>
              <a:rPr lang="pt-BR" sz="1400" dirty="0" err="1">
                <a:sym typeface="Wingdings" panose="05000000000000000000" pitchFamily="2" charset="2"/>
              </a:rPr>
              <a:t>Fração</a:t>
            </a:r>
            <a:r>
              <a:rPr lang="pt-BR" sz="1400" dirty="0">
                <a:sym typeface="Wingdings" panose="05000000000000000000" pitchFamily="2" charset="2"/>
              </a:rPr>
              <a:t> molar do componente A.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pt-BR" sz="1400" dirty="0">
                <a:sym typeface="Wingdings" panose="05000000000000000000" pitchFamily="2" charset="2"/>
              </a:rPr>
              <a:t>V</a:t>
            </a:r>
            <a:r>
              <a:rPr lang="pt-BR" sz="1400" baseline="-25000" dirty="0">
                <a:sym typeface="Wingdings" panose="05000000000000000000" pitchFamily="2" charset="2"/>
              </a:rPr>
              <a:t> </a:t>
            </a:r>
            <a:r>
              <a:rPr lang="pt-BR" sz="1400" dirty="0">
                <a:sym typeface="Wingdings" panose="05000000000000000000" pitchFamily="2" charset="2"/>
              </a:rPr>
              <a:t> Volume do Reator</a:t>
            </a:r>
          </a:p>
          <a:p>
            <a:pPr>
              <a:spcAft>
                <a:spcPts val="600"/>
              </a:spcAft>
            </a:pPr>
            <a:endParaRPr lang="pt-BR" sz="14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l-GR" sz="1400" dirty="0">
                <a:sym typeface="Wingdings" panose="05000000000000000000" pitchFamily="2" charset="2"/>
              </a:rPr>
              <a:t>ρ</a:t>
            </a:r>
            <a:r>
              <a:rPr lang="pt-BR" sz="1400" baseline="-25000" dirty="0">
                <a:sym typeface="Wingdings" panose="05000000000000000000" pitchFamily="2" charset="2"/>
              </a:rPr>
              <a:t>c</a:t>
            </a:r>
            <a:r>
              <a:rPr lang="pt-BR" sz="1400" dirty="0">
                <a:sym typeface="Wingdings" panose="05000000000000000000" pitchFamily="2" charset="2"/>
              </a:rPr>
              <a:t> Densidade de C</a:t>
            </a:r>
          </a:p>
        </p:txBody>
      </p:sp>
    </p:spTree>
    <p:extLst>
      <p:ext uri="{BB962C8B-B14F-4D97-AF65-F5344CB8AC3E}">
        <p14:creationId xmlns:p14="http://schemas.microsoft.com/office/powerpoint/2010/main" val="398437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 Variáveis</a:t>
            </a:r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143DFADC-104E-4FD0-84EE-18AA7ABF9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45068"/>
              </p:ext>
            </p:extLst>
          </p:nvPr>
        </p:nvGraphicFramePr>
        <p:xfrm>
          <a:off x="3089429" y="1930400"/>
          <a:ext cx="4203819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B0D5108-11BB-4151-B366-2B5AFB9646F0}"/>
              </a:ext>
            </a:extLst>
          </p:cNvPr>
          <p:cNvCxnSpPr/>
          <p:nvPr/>
        </p:nvCxnSpPr>
        <p:spPr>
          <a:xfrm>
            <a:off x="7386222" y="3873261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6A3173-2C0C-47F7-ABF5-54E3916FD7ED}"/>
              </a:ext>
            </a:extLst>
          </p:cNvPr>
          <p:cNvSpPr txBox="1"/>
          <p:nvPr/>
        </p:nvSpPr>
        <p:spPr>
          <a:xfrm>
            <a:off x="7958590" y="368859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Otimizar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47BFE5F-174E-4DCB-8977-1522FEA0DE24}"/>
              </a:ext>
            </a:extLst>
          </p:cNvPr>
          <p:cNvCxnSpPr/>
          <p:nvPr/>
        </p:nvCxnSpPr>
        <p:spPr>
          <a:xfrm>
            <a:off x="7386222" y="3098307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70CD13-5C0A-4147-8D39-2CD0E2E9FFE9}"/>
              </a:ext>
            </a:extLst>
          </p:cNvPr>
          <p:cNvSpPr txBox="1"/>
          <p:nvPr/>
        </p:nvSpPr>
        <p:spPr>
          <a:xfrm>
            <a:off x="8034291" y="290299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Estimar</a:t>
            </a:r>
          </a:p>
        </p:txBody>
      </p:sp>
    </p:spTree>
    <p:extLst>
      <p:ext uri="{BB962C8B-B14F-4D97-AF65-F5344CB8AC3E}">
        <p14:creationId xmlns:p14="http://schemas.microsoft.com/office/powerpoint/2010/main" val="352631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6FDC-48D2-426B-80E6-4A744982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487ED-F126-4E4F-A0D6-120C702D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Julio</a:t>
            </a:r>
            <a:r>
              <a:rPr lang="pt-BR" dirty="0"/>
              <a:t> Paez de Castro Oliveira, </a:t>
            </a:r>
            <a:r>
              <a:rPr lang="pt-BR" dirty="0" err="1"/>
              <a:t>ex-politécnico</a:t>
            </a:r>
            <a:r>
              <a:rPr lang="pt-BR" dirty="0"/>
              <a:t> e aluno de mestrado sobre orientação do professor Galo </a:t>
            </a:r>
            <a:r>
              <a:rPr lang="pt-BR" dirty="0" err="1"/>
              <a:t>Antonio</a:t>
            </a:r>
            <a:r>
              <a:rPr lang="pt-BR" dirty="0"/>
              <a:t> </a:t>
            </a:r>
            <a:r>
              <a:rPr lang="pt-BR" dirty="0" err="1"/>
              <a:t>Carrillo</a:t>
            </a:r>
            <a:r>
              <a:rPr lang="pt-BR" dirty="0"/>
              <a:t> Le </a:t>
            </a:r>
            <a:r>
              <a:rPr lang="pt-BR" dirty="0" err="1"/>
              <a:t>Roux</a:t>
            </a:r>
            <a:endParaRPr lang="pt-BR" dirty="0"/>
          </a:p>
          <a:p>
            <a:endParaRPr lang="pt-BR" dirty="0"/>
          </a:p>
          <a:p>
            <a:r>
              <a:rPr lang="pt-BR" dirty="0"/>
              <a:t>Formado em 2016 e início de mestrado em 2019. Amante da computação, programação, estatística e matemática.</a:t>
            </a:r>
          </a:p>
          <a:p>
            <a:endParaRPr lang="pt-BR" dirty="0"/>
          </a:p>
          <a:p>
            <a:r>
              <a:rPr lang="pt-BR" dirty="0"/>
              <a:t>Em 2020 realizei projeto na universidade norueguesa NTNU, aplicando os conceitos de otimização em tempo real a um sistema experimental.</a:t>
            </a:r>
          </a:p>
          <a:p>
            <a:endParaRPr lang="pt-BR" dirty="0"/>
          </a:p>
          <a:p>
            <a:r>
              <a:rPr lang="pt-BR" dirty="0"/>
              <a:t>Sim, também fiz essa disciplina...</a:t>
            </a:r>
          </a:p>
        </p:txBody>
      </p:sp>
    </p:spTree>
    <p:extLst>
      <p:ext uri="{BB962C8B-B14F-4D97-AF65-F5344CB8AC3E}">
        <p14:creationId xmlns:p14="http://schemas.microsoft.com/office/powerpoint/2010/main" val="285960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9DFD0A-E0B3-4DBD-889E-A3F6611A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" y="1930400"/>
            <a:ext cx="9848850" cy="480131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04057A9-0814-430A-9638-079B12277749}"/>
              </a:ext>
            </a:extLst>
          </p:cNvPr>
          <p:cNvCxnSpPr/>
          <p:nvPr/>
        </p:nvCxnSpPr>
        <p:spPr>
          <a:xfrm flipH="1" flipV="1">
            <a:off x="1485900" y="1930400"/>
            <a:ext cx="219075" cy="59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557A67-D703-4A90-8152-1AB59CECB455}"/>
              </a:ext>
            </a:extLst>
          </p:cNvPr>
          <p:cNvSpPr txBox="1"/>
          <p:nvPr/>
        </p:nvSpPr>
        <p:spPr>
          <a:xfrm>
            <a:off x="791371" y="1007070"/>
            <a:ext cx="125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r>
              <a:rPr lang="pt-BR" baseline="-25000" dirty="0" err="1"/>
              <a:t>a</a:t>
            </a:r>
            <a:r>
              <a:rPr lang="pt-BR" baseline="-25000" dirty="0"/>
              <a:t>    </a:t>
            </a:r>
            <a:r>
              <a:rPr lang="pt-BR" dirty="0"/>
              <a:t>=0.91, </a:t>
            </a:r>
            <a:r>
              <a:rPr lang="pt-BR" dirty="0" err="1"/>
              <a:t>F</a:t>
            </a:r>
            <a:r>
              <a:rPr lang="pt-BR" baseline="-25000" dirty="0" err="1"/>
              <a:t>a</a:t>
            </a:r>
            <a:r>
              <a:rPr lang="pt-BR" baseline="-25000" dirty="0"/>
              <a:t>/b</a:t>
            </a:r>
            <a:r>
              <a:rPr lang="pt-BR" dirty="0"/>
              <a:t>=75.71</a:t>
            </a:r>
          </a:p>
          <a:p>
            <a:r>
              <a:rPr lang="pt-BR" dirty="0"/>
              <a:t>F</a:t>
            </a:r>
            <a:r>
              <a:rPr lang="pt-BR" baseline="-25000" dirty="0"/>
              <a:t>C   </a:t>
            </a:r>
            <a:r>
              <a:rPr lang="pt-BR" dirty="0"/>
              <a:t>=72.73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E1632E4-A4EA-4B61-B041-B4D41CE178EF}"/>
              </a:ext>
            </a:extLst>
          </p:cNvPr>
          <p:cNvCxnSpPr>
            <a:cxnSpLocks/>
          </p:cNvCxnSpPr>
          <p:nvPr/>
        </p:nvCxnSpPr>
        <p:spPr>
          <a:xfrm flipV="1">
            <a:off x="5657702" y="1997476"/>
            <a:ext cx="2005632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E8FC6A-E170-4B9F-AFAE-A8AAFD0008FC}"/>
              </a:ext>
            </a:extLst>
          </p:cNvPr>
          <p:cNvSpPr txBox="1"/>
          <p:nvPr/>
        </p:nvSpPr>
        <p:spPr>
          <a:xfrm>
            <a:off x="7843421" y="1007070"/>
            <a:ext cx="125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r>
              <a:rPr lang="pt-BR" baseline="-25000" dirty="0" err="1"/>
              <a:t>a</a:t>
            </a:r>
            <a:r>
              <a:rPr lang="pt-BR" baseline="-25000" dirty="0"/>
              <a:t>    </a:t>
            </a:r>
            <a:r>
              <a:rPr lang="pt-BR" dirty="0"/>
              <a:t>=0.75, </a:t>
            </a:r>
            <a:r>
              <a:rPr lang="pt-BR" dirty="0" err="1"/>
              <a:t>F</a:t>
            </a:r>
            <a:r>
              <a:rPr lang="pt-BR" baseline="-25000" dirty="0" err="1"/>
              <a:t>a</a:t>
            </a:r>
            <a:r>
              <a:rPr lang="pt-BR" baseline="-25000" dirty="0"/>
              <a:t>/b</a:t>
            </a:r>
            <a:r>
              <a:rPr lang="pt-BR" dirty="0"/>
              <a:t>=75.71</a:t>
            </a:r>
          </a:p>
          <a:p>
            <a:r>
              <a:rPr lang="pt-BR" dirty="0"/>
              <a:t>F</a:t>
            </a:r>
            <a:r>
              <a:rPr lang="pt-BR" baseline="-25000" dirty="0"/>
              <a:t>C   </a:t>
            </a:r>
            <a:r>
              <a:rPr lang="pt-BR" dirty="0"/>
              <a:t>=72.73</a:t>
            </a:r>
          </a:p>
        </p:txBody>
      </p:sp>
    </p:spTree>
    <p:extLst>
      <p:ext uri="{BB962C8B-B14F-4D97-AF65-F5344CB8AC3E}">
        <p14:creationId xmlns:p14="http://schemas.microsoft.com/office/powerpoint/2010/main" val="25349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3D56-BC80-459F-B998-16D7317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Exemplo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A7BE968-FB2C-4291-9606-E526FB8FDE2A}"/>
                  </a:ext>
                </a:extLst>
              </p:cNvPr>
              <p:cNvSpPr txBox="1"/>
              <p:nvPr/>
            </p:nvSpPr>
            <p:spPr>
              <a:xfrm>
                <a:off x="4290176" y="2281561"/>
                <a:ext cx="11943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A7BE968-FB2C-4291-9606-E526FB8F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176" y="2281561"/>
                <a:ext cx="1194366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0B3A7A5-9B79-4BD6-920F-75FFD46BE194}"/>
              </a:ext>
            </a:extLst>
          </p:cNvPr>
          <p:cNvSpPr txBox="1"/>
          <p:nvPr/>
        </p:nvSpPr>
        <p:spPr>
          <a:xfrm>
            <a:off x="4065973" y="307167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s.a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4C0BA81-3B2D-4725-AA16-49B7E4464D94}"/>
                  </a:ext>
                </a:extLst>
              </p:cNvPr>
              <p:cNvSpPr txBox="1"/>
              <p:nvPr/>
            </p:nvSpPr>
            <p:spPr>
              <a:xfrm>
                <a:off x="4308187" y="3664440"/>
                <a:ext cx="2013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68.57≤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≤100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4C0BA81-3B2D-4725-AA16-49B7E446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87" y="3664440"/>
                <a:ext cx="2013115" cy="276999"/>
              </a:xfrm>
              <a:prstGeom prst="rect">
                <a:avLst/>
              </a:prstGeom>
              <a:blipFill>
                <a:blip r:embed="rId3"/>
                <a:stretch>
                  <a:fillRect l="-2121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DC8AD1-6052-4FD0-A453-B2EC1EB70D0E}"/>
                  </a:ext>
                </a:extLst>
              </p:cNvPr>
              <p:cNvSpPr txBox="1"/>
              <p:nvPr/>
            </p:nvSpPr>
            <p:spPr>
              <a:xfrm>
                <a:off x="4308187" y="4164873"/>
                <a:ext cx="1904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65.45≤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DC8AD1-6052-4FD0-A453-B2EC1EB70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87" y="4164873"/>
                <a:ext cx="1904047" cy="276999"/>
              </a:xfrm>
              <a:prstGeom prst="rect">
                <a:avLst/>
              </a:prstGeom>
              <a:blipFill>
                <a:blip r:embed="rId4"/>
                <a:stretch>
                  <a:fillRect l="-2244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4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B5170F-C367-4B01-8622-FDA7780D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65" y="39696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4486140-F6E2-4840-B7E5-B5DC2ED4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8" y="1055518"/>
            <a:ext cx="4114801" cy="47469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BEFFD9-186A-4321-9B90-88F43034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8" y="5802481"/>
            <a:ext cx="4029075" cy="6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A4AEE-FACD-4940-A384-3DF4C707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 (RTO)-</a:t>
            </a:r>
            <a:br>
              <a:rPr lang="pt-BR" dirty="0"/>
            </a:br>
            <a:r>
              <a:rPr lang="pt-BR" dirty="0"/>
              <a:t>Estrutura de planejamento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E6A5328-B473-4B0B-A6CA-F6FE09BD4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r="5692" b="-1"/>
          <a:stretch/>
        </p:blipFill>
        <p:spPr>
          <a:xfrm>
            <a:off x="2157758" y="2318036"/>
            <a:ext cx="5635819" cy="35095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B841D0-0D7B-431D-A084-EBEDB3D939ED}"/>
              </a:ext>
            </a:extLst>
          </p:cNvPr>
          <p:cNvSpPr txBox="1"/>
          <p:nvPr/>
        </p:nvSpPr>
        <p:spPr>
          <a:xfrm>
            <a:off x="3913966" y="5827540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Darby</a:t>
            </a:r>
            <a:r>
              <a:rPr lang="pt-BR" dirty="0"/>
              <a:t>, et.al 2011)</a:t>
            </a:r>
          </a:p>
        </p:txBody>
      </p:sp>
    </p:spTree>
    <p:extLst>
      <p:ext uri="{BB962C8B-B14F-4D97-AF65-F5344CB8AC3E}">
        <p14:creationId xmlns:p14="http://schemas.microsoft.com/office/powerpoint/2010/main" val="17271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174C2-999B-4E6B-831D-0677ADBA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517B4-207C-49A6-9256-F9CEC8C0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>
            <a:normAutofit/>
          </a:bodyPr>
          <a:lstStyle/>
          <a:p>
            <a:r>
              <a:rPr lang="pt-BR" dirty="0"/>
              <a:t>É um método baseado em modelos. Em geral utilizam modelos em estado estacionário, porém métodos mais recentes buscam a utilização dos modelos dinâmicos ou uma mistura de ambos.</a:t>
            </a:r>
          </a:p>
          <a:p>
            <a:endParaRPr lang="pt-BR" dirty="0"/>
          </a:p>
          <a:p>
            <a:r>
              <a:rPr lang="pt-BR" dirty="0"/>
              <a:t>Visa obter os valores ótimos de variáveis que permitam maximizar o ganho econômico ou minimizar o gasto com recursos de um determinada função objetivo.</a:t>
            </a:r>
          </a:p>
          <a:p>
            <a:endParaRPr lang="pt-BR" dirty="0"/>
          </a:p>
          <a:p>
            <a:r>
              <a:rPr lang="pt-BR" dirty="0"/>
              <a:t>Não é um controlador, mas os valores ótimos são utilizados como set-points para a camada de controle</a:t>
            </a:r>
          </a:p>
          <a:p>
            <a:endParaRPr lang="pt-BR" dirty="0"/>
          </a:p>
          <a:p>
            <a:r>
              <a:rPr lang="pt-BR" dirty="0"/>
              <a:t>É uma ferramenta robusta que permite adaptar as mudanças de preço e otimizar sistemas com grande número de equações e variáveis.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6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8E47205-AD3A-4602-A5F8-1BCAD70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13" y="2339962"/>
            <a:ext cx="2638425" cy="2095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0A0C7-E77B-44E2-82AD-33371991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92" y="24721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Otimização econômica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B50A46-0C32-472B-BE1F-52FB96A3BFA7}"/>
                  </a:ext>
                </a:extLst>
              </p:cNvPr>
              <p:cNvSpPr txBox="1"/>
              <p:nvPr/>
            </p:nvSpPr>
            <p:spPr>
              <a:xfrm>
                <a:off x="3260421" y="1822186"/>
                <a:ext cx="3493970" cy="949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nary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B50A46-0C32-472B-BE1F-52FB96A3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21" y="1822186"/>
                <a:ext cx="349397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BCE9364F-29DB-4842-8171-76F83604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4591050"/>
            <a:ext cx="5267325" cy="20955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5B165FA-BC67-407E-BF18-960E75656171}"/>
              </a:ext>
            </a:extLst>
          </p:cNvPr>
          <p:cNvSpPr/>
          <p:nvPr/>
        </p:nvSpPr>
        <p:spPr>
          <a:xfrm>
            <a:off x="3260421" y="4591050"/>
            <a:ext cx="244779" cy="35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18BFDAB-2343-4C79-ABA9-B886402F89DB}"/>
                  </a:ext>
                </a:extLst>
              </p:cNvPr>
              <p:cNvSpPr txBox="1"/>
              <p:nvPr/>
            </p:nvSpPr>
            <p:spPr>
              <a:xfrm>
                <a:off x="2756516" y="4591050"/>
                <a:ext cx="83183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18BFDAB-2343-4C79-ABA9-B886402F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16" y="4591050"/>
                <a:ext cx="831831" cy="576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 Direita 13">
            <a:extLst>
              <a:ext uri="{FF2B5EF4-FFF2-40B4-BE49-F238E27FC236}">
                <a16:creationId xmlns:a16="http://schemas.microsoft.com/office/drawing/2014/main" id="{F7B1D361-044E-47C1-B36F-FFF55CFD2AC7}"/>
              </a:ext>
            </a:extLst>
          </p:cNvPr>
          <p:cNvSpPr/>
          <p:nvPr/>
        </p:nvSpPr>
        <p:spPr>
          <a:xfrm>
            <a:off x="5734975" y="3826276"/>
            <a:ext cx="115409" cy="408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87A445-E748-4BB2-AFEA-F35115B2C7DA}"/>
              </a:ext>
            </a:extLst>
          </p:cNvPr>
          <p:cNvSpPr txBox="1"/>
          <p:nvPr/>
        </p:nvSpPr>
        <p:spPr>
          <a:xfrm>
            <a:off x="6027938" y="3826276"/>
            <a:ext cx="404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Restrições econômicas e de operação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E2D8FAE-69D0-420A-83D3-BF3E8633D1FA}"/>
              </a:ext>
            </a:extLst>
          </p:cNvPr>
          <p:cNvSpPr/>
          <p:nvPr/>
        </p:nvSpPr>
        <p:spPr>
          <a:xfrm>
            <a:off x="4057095" y="2898062"/>
            <a:ext cx="603682" cy="26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u=Cr</a:t>
            </a:r>
          </a:p>
        </p:txBody>
      </p:sp>
    </p:spTree>
    <p:extLst>
      <p:ext uri="{BB962C8B-B14F-4D97-AF65-F5344CB8AC3E}">
        <p14:creationId xmlns:p14="http://schemas.microsoft.com/office/powerpoint/2010/main" val="33875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Tipos de funções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38E588-C345-4E99-BDC8-2272FBC5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6" y="2895600"/>
            <a:ext cx="8717824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Otimização de variável única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B5450-6C6F-43AC-830D-9F8CE878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Geralmente assume-se f(x) é </a:t>
            </a:r>
            <a:r>
              <a:rPr lang="pt-BR" dirty="0" err="1"/>
              <a:t>unimodal</a:t>
            </a:r>
            <a:r>
              <a:rPr lang="pt-BR" dirty="0"/>
              <a:t>. Só contém 1 máximo(mínimo).</a:t>
            </a:r>
          </a:p>
          <a:p>
            <a:endParaRPr lang="pt-BR" dirty="0"/>
          </a:p>
          <a:p>
            <a:r>
              <a:rPr lang="pt-BR" dirty="0"/>
              <a:t>Alguns métodos que podem ser utilizados são:</a:t>
            </a:r>
          </a:p>
          <a:p>
            <a:pPr marL="0" indent="0">
              <a:buNone/>
            </a:pPr>
            <a:r>
              <a:rPr lang="pt-BR" dirty="0"/>
              <a:t>	Newton, Quase-Newton, aproximação polinomial.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487351-9CC2-404C-9CBB-DE99CB53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46" y="2702127"/>
            <a:ext cx="1364479" cy="12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Otimização multivariável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B5450-6C6F-43AC-830D-9F8CE878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f(x) = f(x</a:t>
            </a:r>
            <a:r>
              <a:rPr lang="pt-BR" baseline="-25000" dirty="0"/>
              <a:t>1 </a:t>
            </a:r>
            <a:r>
              <a:rPr lang="pt-BR" dirty="0"/>
              <a:t>, x</a:t>
            </a:r>
            <a:r>
              <a:rPr lang="pt-BR" baseline="-25000" dirty="0"/>
              <a:t>2</a:t>
            </a:r>
            <a:r>
              <a:rPr lang="pt-BR" dirty="0"/>
              <a:t> , ... , </a:t>
            </a:r>
            <a:r>
              <a:rPr lang="pt-BR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Geralmente resolvido tratando como uma série de problemas unidimensionais.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595672-25A2-431A-8C52-39225E4B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76" y="1270000"/>
            <a:ext cx="4418421" cy="31826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EEEFE2-9641-4D1D-A29C-E70DDC97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75" y="3666977"/>
            <a:ext cx="5268060" cy="211484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0D7B666-4FFE-4964-A478-95CDC47D18A7}"/>
              </a:ext>
            </a:extLst>
          </p:cNvPr>
          <p:cNvCxnSpPr/>
          <p:nvPr/>
        </p:nvCxnSpPr>
        <p:spPr>
          <a:xfrm>
            <a:off x="6039316" y="5595020"/>
            <a:ext cx="747426" cy="44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F61BE39-B60D-4453-81AE-E81585F96112}"/>
              </a:ext>
            </a:extLst>
          </p:cNvPr>
          <p:cNvCxnSpPr>
            <a:cxnSpLocks/>
          </p:cNvCxnSpPr>
          <p:nvPr/>
        </p:nvCxnSpPr>
        <p:spPr>
          <a:xfrm flipH="1">
            <a:off x="2500099" y="5581811"/>
            <a:ext cx="572151" cy="6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35B113-3946-4F72-A638-832604BE7694}"/>
              </a:ext>
            </a:extLst>
          </p:cNvPr>
          <p:cNvSpPr txBox="1"/>
          <p:nvPr/>
        </p:nvSpPr>
        <p:spPr>
          <a:xfrm>
            <a:off x="1917577" y="627155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Linear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AE72E4-331D-4B80-AD4A-EAF4437879E5}"/>
              </a:ext>
            </a:extLst>
          </p:cNvPr>
          <p:cNvSpPr txBox="1"/>
          <p:nvPr/>
        </p:nvSpPr>
        <p:spPr>
          <a:xfrm>
            <a:off x="6544323" y="613968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Linear</a:t>
            </a:r>
          </a:p>
        </p:txBody>
      </p:sp>
    </p:spTree>
    <p:extLst>
      <p:ext uri="{BB962C8B-B14F-4D97-AF65-F5344CB8AC3E}">
        <p14:creationId xmlns:p14="http://schemas.microsoft.com/office/powerpoint/2010/main" val="16006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DB3F-3764-403D-AE1D-BB576883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Otimização em tempo real-</a:t>
            </a:r>
            <a:br>
              <a:rPr lang="pt-BR" dirty="0"/>
            </a:br>
            <a:r>
              <a:rPr lang="pt-BR" dirty="0"/>
              <a:t>Programação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77AA6F-E095-4826-8DED-6D5A434B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30" y="2400531"/>
            <a:ext cx="904875" cy="352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E01F03-B320-475A-91E3-49642AE6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62" y="3079657"/>
            <a:ext cx="4606262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2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1038</TotalTime>
  <Words>868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Trebuchet MS</vt:lpstr>
      <vt:lpstr>Wingdings</vt:lpstr>
      <vt:lpstr>Wingdings 3</vt:lpstr>
      <vt:lpstr>Facetado</vt:lpstr>
      <vt:lpstr>Otimização em tempo real</vt:lpstr>
      <vt:lpstr>Sobre Mim</vt:lpstr>
      <vt:lpstr>Otimização em tempo real (RTO)- Estrutura de planejamento</vt:lpstr>
      <vt:lpstr>Otimização em tempo real</vt:lpstr>
      <vt:lpstr>Otimização em tempo real- Otimização econômica</vt:lpstr>
      <vt:lpstr>Otimização em tempo real- Tipos de funções</vt:lpstr>
      <vt:lpstr>Otimização em tempo real- Otimização de variável única</vt:lpstr>
      <vt:lpstr>Otimização em tempo real- Otimização multivariável</vt:lpstr>
      <vt:lpstr>Otimização em tempo real- Programação Linear</vt:lpstr>
      <vt:lpstr>Otimização em tempo real- Programação Linear</vt:lpstr>
      <vt:lpstr>Otimização em tempo real- Programação quadrática ou não linear</vt:lpstr>
      <vt:lpstr>Otimização em tempo real- Estrutura do RTO</vt:lpstr>
      <vt:lpstr>Otimização em tempo real- Detecção estado estacionário</vt:lpstr>
      <vt:lpstr>Otimização em tempo real- Estimação de Parâmetros</vt:lpstr>
      <vt:lpstr>Otimização em tempo real- Outras propostas </vt:lpstr>
      <vt:lpstr>Otimização em tempo real- Exemplo</vt:lpstr>
      <vt:lpstr>Otimização em tempo real- Exemplo Modelo</vt:lpstr>
      <vt:lpstr>Otimização em tempo real- Exemplo Modelo</vt:lpstr>
      <vt:lpstr>Otimização em tempo real- Exemplo Variáveis</vt:lpstr>
      <vt:lpstr>Otimização em tempo real- Exemplo Problema</vt:lpstr>
      <vt:lpstr>Otimização em tempo real- Exemplo Problema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Paez de Castro Oliveira</dc:creator>
  <cp:lastModifiedBy>Julio Paez de Castro Oliveira</cp:lastModifiedBy>
  <cp:revision>34</cp:revision>
  <dcterms:created xsi:type="dcterms:W3CDTF">2020-10-26T14:54:18Z</dcterms:created>
  <dcterms:modified xsi:type="dcterms:W3CDTF">2020-11-17T12:07:24Z</dcterms:modified>
</cp:coreProperties>
</file>