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8" r:id="rId2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19E98F-0259-4B29-96F5-154F0EFDFEBB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10A9E1-3094-4C62-83B8-4E6C836AED22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2BC4D5E7-EC87-4C30-8CC1-F0CBBCF4E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B84048D-7C4A-478B-8E43-49628B9C6F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F495F52-51D5-4C2A-88D6-361E552FE833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9BC2CC-EBB6-49E4-81F6-0E75E4820DC0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3DEA4D97-C0B1-4596-9FDC-C297072A38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 descr="Niño con traje y corbata sonriendo&#10;&#10;El contenido generado por IA puede ser incorrecto.">
            <a:extLst>
              <a:ext uri="{FF2B5EF4-FFF2-40B4-BE49-F238E27FC236}">
                <a16:creationId xmlns:a16="http://schemas.microsoft.com/office/drawing/2014/main" id="{C1643ED0-A127-C8B9-CCE4-877830CDBF9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0" t="8341" r="11566" b="4888"/>
          <a:stretch>
            <a:fillRect/>
          </a:stretch>
        </p:blipFill>
        <p:spPr>
          <a:xfrm>
            <a:off x="4239490" y="3228110"/>
            <a:ext cx="1787237" cy="2262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D2CF8-4D10-BBF2-E700-771958E98604}"/>
              </a:ext>
            </a:extLst>
          </p:cNvPr>
          <p:cNvSpPr txBox="1"/>
          <p:nvPr/>
        </p:nvSpPr>
        <p:spPr>
          <a:xfrm>
            <a:off x="431800" y="589285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#HelloONEG9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42D646-8B7C-8B22-6400-264187C460DC}"/>
              </a:ext>
            </a:extLst>
          </p:cNvPr>
          <p:cNvGrpSpPr/>
          <p:nvPr/>
        </p:nvGrpSpPr>
        <p:grpSpPr>
          <a:xfrm>
            <a:off x="3160987" y="0"/>
            <a:ext cx="3405352" cy="1229710"/>
            <a:chOff x="3160987" y="0"/>
            <a:chExt cx="3405352" cy="12297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D4EE0A-A630-F602-416E-9C3F133AD1E8}"/>
                </a:ext>
              </a:extLst>
            </p:cNvPr>
            <p:cNvSpPr/>
            <p:nvPr/>
          </p:nvSpPr>
          <p:spPr>
            <a:xfrm>
              <a:off x="3160987" y="0"/>
              <a:ext cx="3405352" cy="12297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8" descr="A black and white text&#10;&#10;Description automatically generated">
              <a:extLst>
                <a:ext uri="{FF2B5EF4-FFF2-40B4-BE49-F238E27FC236}">
                  <a16:creationId xmlns:a16="http://schemas.microsoft.com/office/drawing/2014/main" id="{32F1E25F-C46A-4A2A-0304-EB98D580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780" y="383676"/>
              <a:ext cx="3086992" cy="673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7463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Oracle Sans</vt:lpstr>
      <vt:lpstr>1_1200x627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JULIO ANDRES POTES CARDENAS</cp:lastModifiedBy>
  <cp:revision>44</cp:revision>
  <dcterms:created xsi:type="dcterms:W3CDTF">2022-10-27T14:38:29Z</dcterms:created>
  <dcterms:modified xsi:type="dcterms:W3CDTF">2025-07-27T13:13:54Z</dcterms:modified>
</cp:coreProperties>
</file>