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0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463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9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22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1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4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50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0DE9-849C-487B-A7FB-8A03621E6C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66F0-76EE-4F08-AE97-7B06E6D7C6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6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Presentación </a:t>
            </a:r>
            <a:r>
              <a:rPr lang="es-MX" dirty="0" smtClean="0"/>
              <a:t>Prueba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544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Prueba</dc:title>
  <dc:creator>Julio</dc:creator>
  <cp:lastModifiedBy>Julio</cp:lastModifiedBy>
  <cp:revision>1</cp:revision>
  <dcterms:created xsi:type="dcterms:W3CDTF">2018-01-24T00:41:53Z</dcterms:created>
  <dcterms:modified xsi:type="dcterms:W3CDTF">2018-01-24T00:42:09Z</dcterms:modified>
</cp:coreProperties>
</file>