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540" y="-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651308-D351-4F88-9F0B-D59D7137E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2CFBAA-BD37-4102-B757-AC82CD519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5205A0-2944-4BD5-89F5-7AF7A6B38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4551-C2D0-4D09-A5DD-75286D5267F2}" type="datetimeFigureOut">
              <a:rPr lang="es-MX" smtClean="0"/>
              <a:t>05/06/2022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07332A-0E4B-4720-A329-8247ABFE8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0E9B83-5DD7-4E30-81A6-C0E8CB11F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38F43-73EE-4C48-980C-EFB4A7A315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0223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C5B19E-1CD0-4281-AB4A-F48760775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20F4A2C-6A66-418F-8EC7-BFF4FF24E7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BB3851-086D-45B4-A319-A270BC1EE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4551-C2D0-4D09-A5DD-75286D5267F2}" type="datetimeFigureOut">
              <a:rPr lang="es-MX" smtClean="0"/>
              <a:t>05/06/2022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7E7579-82D5-4B13-A51A-93F223E2E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372D0E-7FA2-4CA7-8FED-A990069BA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38F43-73EE-4C48-980C-EFB4A7A315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0358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F57DC5F-94B2-4F3A-A51A-48F642E558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378D8C1-0482-47E3-93F6-2C218D6EE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7BF8F2-C1FE-4CA3-84B0-0782A9AF1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4551-C2D0-4D09-A5DD-75286D5267F2}" type="datetimeFigureOut">
              <a:rPr lang="es-MX" smtClean="0"/>
              <a:t>05/06/2022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108AC8-4664-476F-BF2F-8FF2409FF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69AFBE-DE70-4E27-A765-B1847820B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38F43-73EE-4C48-980C-EFB4A7A315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0325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F3BC52-2A1F-4EC5-828D-236CFA132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29456B-C7AA-4572-99D7-0E9BBDF65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DFFD57-CEE2-4D63-90A6-50A841133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4551-C2D0-4D09-A5DD-75286D5267F2}" type="datetimeFigureOut">
              <a:rPr lang="es-MX" smtClean="0"/>
              <a:t>05/06/2022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B64B25-86DE-4016-BC81-D5A0F6E7F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BA95C4-2847-431A-B09B-E094E79F5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38F43-73EE-4C48-980C-EFB4A7A315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2574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C5E246-1D8C-4827-9022-D53772A2A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98E49DC-E86F-4642-BED8-9A7926538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9C0C15-44C4-4EDC-91E6-C8A2785F1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4551-C2D0-4D09-A5DD-75286D5267F2}" type="datetimeFigureOut">
              <a:rPr lang="es-MX" smtClean="0"/>
              <a:t>05/06/2022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904AF2-028A-426C-8164-E2EC33563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AF02B4-2B05-4A53-A477-D336AC432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38F43-73EE-4C48-980C-EFB4A7A315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2965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8286CE-37C4-4019-87F0-9AFAB8B38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44A8C5-313F-42A8-B378-AFAB89E397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DCACF6C-FEA8-47E9-8B4A-FF7820134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3D4E963-0FFC-435D-88E9-63A6FA9E3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4551-C2D0-4D09-A5DD-75286D5267F2}" type="datetimeFigureOut">
              <a:rPr lang="es-MX" smtClean="0"/>
              <a:t>05/06/2022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55D0C21-7A6E-46AE-AB0D-8DF7F2DCA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90627E-07FD-417E-8831-7350610CB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38F43-73EE-4C48-980C-EFB4A7A315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7311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08BE74-CE34-4C75-88DF-4E47A3EF2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9228930-AD2F-465D-BC5B-F72922C2B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088669-8B1A-4C6E-8427-13212AE2C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B59C265-C0B9-4CC8-9164-79F3CAF6EB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C0C42DA-F86C-4DC7-9AE0-4F17E12E9F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2F4C588-ADD8-4103-9AA3-9DAA6C34A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4551-C2D0-4D09-A5DD-75286D5267F2}" type="datetimeFigureOut">
              <a:rPr lang="es-MX" smtClean="0"/>
              <a:t>05/06/2022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00EBA62-6AEE-44C7-9B3D-0293347F0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26C7001-FF94-4A55-AC63-27D9EC78F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38F43-73EE-4C48-980C-EFB4A7A315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524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13F192-98BA-4B45-8C6C-D8C336683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5A669D8-C3BC-441B-BA04-C2BBC3457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4551-C2D0-4D09-A5DD-75286D5267F2}" type="datetimeFigureOut">
              <a:rPr lang="es-MX" smtClean="0"/>
              <a:t>05/06/2022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93CDC65-ABDC-4483-AF99-53EFE82ED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E1798DB-BA1E-4ECB-B1DC-6CC184B47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38F43-73EE-4C48-980C-EFB4A7A315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2079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597034D-A1D3-49CF-B1B9-BFC02A39C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4551-C2D0-4D09-A5DD-75286D5267F2}" type="datetimeFigureOut">
              <a:rPr lang="es-MX" smtClean="0"/>
              <a:t>05/06/2022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435F01D-F853-444E-8B44-B0B040908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CB209BE-893E-4BBD-B913-8497417E2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38F43-73EE-4C48-980C-EFB4A7A315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5792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242F85-08A3-4893-A253-FD6A56B62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949883-0541-41EA-8B48-54A5C84C3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ECFF4B7-1B7E-4793-9D53-6918E9AC5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527E758-D9BD-474B-A363-7D2AA2F24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4551-C2D0-4D09-A5DD-75286D5267F2}" type="datetimeFigureOut">
              <a:rPr lang="es-MX" smtClean="0"/>
              <a:t>05/06/2022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1FDB60-F74C-41CF-8B37-2545E90DF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B391C7-0ABA-4AE9-A5F0-887DD6820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38F43-73EE-4C48-980C-EFB4A7A315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0246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E5B589-BF5F-45C4-87DA-4CEFBD0A7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88D5C78-8D7C-4359-B18A-E87BDB1B4D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A9985B3-4104-4258-A810-B10A06485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65C416B-9830-4480-9767-44869FC99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4551-C2D0-4D09-A5DD-75286D5267F2}" type="datetimeFigureOut">
              <a:rPr lang="es-MX" smtClean="0"/>
              <a:t>05/06/2022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DF24145-37E4-4AEA-8425-530188E5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6C95ECE-C617-4B9F-9558-E186C02B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38F43-73EE-4C48-980C-EFB4A7A315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2922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3A8803B-A9F6-4414-917F-EC17A359D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27C99F-895F-4486-8643-C14856BD2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C693C8-3F68-4E22-AFAF-991BC4CA87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D4551-C2D0-4D09-A5DD-75286D5267F2}" type="datetimeFigureOut">
              <a:rPr lang="es-MX" smtClean="0"/>
              <a:t>05/06/2022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D45E25-0D46-4A3B-969F-A442ACF4F1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4552AC-936B-4AB2-8202-FA1E9F10C2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38F43-73EE-4C48-980C-EFB4A7A315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5551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480A71D0-C305-46F3-ABA3-24B347196F96}"/>
              </a:ext>
            </a:extLst>
          </p:cNvPr>
          <p:cNvSpPr/>
          <p:nvPr/>
        </p:nvSpPr>
        <p:spPr>
          <a:xfrm>
            <a:off x="1848970" y="282388"/>
            <a:ext cx="1748118" cy="86061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Inicialización del buffer y el modelo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7313D3B-5AED-4F21-A258-6D0941B132F1}"/>
              </a:ext>
            </a:extLst>
          </p:cNvPr>
          <p:cNvSpPr/>
          <p:nvPr/>
        </p:nvSpPr>
        <p:spPr>
          <a:xfrm>
            <a:off x="3899648" y="290233"/>
            <a:ext cx="1748118" cy="86061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Cargando redes neuronales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73631DB4-EF13-41E1-A820-672ABB2D556E}"/>
              </a:ext>
            </a:extLst>
          </p:cNvPr>
          <p:cNvSpPr/>
          <p:nvPr/>
        </p:nvSpPr>
        <p:spPr>
          <a:xfrm>
            <a:off x="3899648" y="1383926"/>
            <a:ext cx="1748118" cy="86061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Capturar video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842E82A7-CF68-42F3-A535-4D3C484B9E39}"/>
              </a:ext>
            </a:extLst>
          </p:cNvPr>
          <p:cNvSpPr/>
          <p:nvPr/>
        </p:nvSpPr>
        <p:spPr>
          <a:xfrm>
            <a:off x="3899648" y="2451847"/>
            <a:ext cx="1748118" cy="86061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Detección de rostros</a:t>
            </a:r>
          </a:p>
        </p:txBody>
      </p:sp>
      <p:sp>
        <p:nvSpPr>
          <p:cNvPr id="8" name="Diagrama de flujo: decisión 7">
            <a:extLst>
              <a:ext uri="{FF2B5EF4-FFF2-40B4-BE49-F238E27FC236}">
                <a16:creationId xmlns:a16="http://schemas.microsoft.com/office/drawing/2014/main" id="{950D9CE3-228F-4382-845D-AA4FE0F09B97}"/>
              </a:ext>
            </a:extLst>
          </p:cNvPr>
          <p:cNvSpPr/>
          <p:nvPr/>
        </p:nvSpPr>
        <p:spPr>
          <a:xfrm>
            <a:off x="1956546" y="2404782"/>
            <a:ext cx="1532965" cy="954741"/>
          </a:xfrm>
          <a:prstGeom prst="flowChartDecision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/>
              <a:t>Hay rostros?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3A4255FE-E4C8-465A-B098-C6AF668B9966}"/>
              </a:ext>
            </a:extLst>
          </p:cNvPr>
          <p:cNvSpPr/>
          <p:nvPr/>
        </p:nvSpPr>
        <p:spPr>
          <a:xfrm>
            <a:off x="1848970" y="3545541"/>
            <a:ext cx="1748118" cy="86061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Detección de Genero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E9EE4D1F-2452-42EE-B18C-742F13619B47}"/>
              </a:ext>
            </a:extLst>
          </p:cNvPr>
          <p:cNvSpPr/>
          <p:nvPr/>
        </p:nvSpPr>
        <p:spPr>
          <a:xfrm>
            <a:off x="585320" y="4693017"/>
            <a:ext cx="1748118" cy="86061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Detección de Edad</a:t>
            </a:r>
          </a:p>
        </p:txBody>
      </p:sp>
      <p:sp>
        <p:nvSpPr>
          <p:cNvPr id="11" name="Diagrama de flujo: decisión 10">
            <a:extLst>
              <a:ext uri="{FF2B5EF4-FFF2-40B4-BE49-F238E27FC236}">
                <a16:creationId xmlns:a16="http://schemas.microsoft.com/office/drawing/2014/main" id="{F2674EF9-886D-4830-949A-85045CE64166}"/>
              </a:ext>
            </a:extLst>
          </p:cNvPr>
          <p:cNvSpPr/>
          <p:nvPr/>
        </p:nvSpPr>
        <p:spPr>
          <a:xfrm>
            <a:off x="1950196" y="5699310"/>
            <a:ext cx="1532965" cy="954741"/>
          </a:xfrm>
          <a:prstGeom prst="flowChartDecision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/>
              <a:t>Son Todos?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C6DFDAC2-17A2-46DD-B63F-99804E5C7512}"/>
              </a:ext>
            </a:extLst>
          </p:cNvPr>
          <p:cNvSpPr/>
          <p:nvPr/>
        </p:nvSpPr>
        <p:spPr>
          <a:xfrm>
            <a:off x="3748367" y="5746374"/>
            <a:ext cx="1748118" cy="86061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Colocar Texto</a:t>
            </a:r>
          </a:p>
        </p:txBody>
      </p:sp>
      <p:sp>
        <p:nvSpPr>
          <p:cNvPr id="13" name="Diagrama de flujo: terminador 12">
            <a:extLst>
              <a:ext uri="{FF2B5EF4-FFF2-40B4-BE49-F238E27FC236}">
                <a16:creationId xmlns:a16="http://schemas.microsoft.com/office/drawing/2014/main" id="{9EE4204A-66E8-42DA-BA00-17FCEDFA0DD2}"/>
              </a:ext>
            </a:extLst>
          </p:cNvPr>
          <p:cNvSpPr/>
          <p:nvPr/>
        </p:nvSpPr>
        <p:spPr>
          <a:xfrm>
            <a:off x="5755342" y="5948080"/>
            <a:ext cx="1169894" cy="457200"/>
          </a:xfrm>
          <a:prstGeom prst="flowChartTerminator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Fin</a:t>
            </a:r>
          </a:p>
        </p:txBody>
      </p:sp>
      <p:sp>
        <p:nvSpPr>
          <p:cNvPr id="14" name="Diagrama de flujo: terminador 13">
            <a:extLst>
              <a:ext uri="{FF2B5EF4-FFF2-40B4-BE49-F238E27FC236}">
                <a16:creationId xmlns:a16="http://schemas.microsoft.com/office/drawing/2014/main" id="{1ADE42D5-1BAC-4EFD-A845-45BFD0C3A3A4}"/>
              </a:ext>
            </a:extLst>
          </p:cNvPr>
          <p:cNvSpPr/>
          <p:nvPr/>
        </p:nvSpPr>
        <p:spPr>
          <a:xfrm>
            <a:off x="376516" y="491939"/>
            <a:ext cx="1169894" cy="457200"/>
          </a:xfrm>
          <a:prstGeom prst="flowChartTerminator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Inicio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54D4F309-FDED-4B6A-AFE5-D7469B1C2086}"/>
              </a:ext>
            </a:extLst>
          </p:cNvPr>
          <p:cNvCxnSpPr>
            <a:stCxn id="14" idx="3"/>
            <a:endCxn id="4" idx="1"/>
          </p:cNvCxnSpPr>
          <p:nvPr/>
        </p:nvCxnSpPr>
        <p:spPr>
          <a:xfrm flipV="1">
            <a:off x="1546410" y="712694"/>
            <a:ext cx="302560" cy="78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6F52BB3E-4145-4164-9E83-A072921EC40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597088" y="712694"/>
            <a:ext cx="302560" cy="78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B9EF363B-6A40-4741-A40A-EA1018F6EF44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4773707" y="1150845"/>
            <a:ext cx="0" cy="2330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BDF141EA-FF0E-4029-828D-B84BCF8BB7F4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4773707" y="2244538"/>
            <a:ext cx="0" cy="2073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: angular 34">
            <a:extLst>
              <a:ext uri="{FF2B5EF4-FFF2-40B4-BE49-F238E27FC236}">
                <a16:creationId xmlns:a16="http://schemas.microsoft.com/office/drawing/2014/main" id="{6826B3F7-1050-474F-8682-EC3310F0E839}"/>
              </a:ext>
            </a:extLst>
          </p:cNvPr>
          <p:cNvCxnSpPr>
            <a:stCxn id="8" idx="0"/>
            <a:endCxn id="6" idx="1"/>
          </p:cNvCxnSpPr>
          <p:nvPr/>
        </p:nvCxnSpPr>
        <p:spPr>
          <a:xfrm rot="5400000" flipH="1" flipV="1">
            <a:off x="3016063" y="1521198"/>
            <a:ext cx="590550" cy="1176619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0624395B-ECA6-476D-9C43-2050C8C5D03B}"/>
              </a:ext>
            </a:extLst>
          </p:cNvPr>
          <p:cNvCxnSpPr>
            <a:cxnSpLocks/>
            <a:stCxn id="7" idx="1"/>
            <a:endCxn id="8" idx="3"/>
          </p:cNvCxnSpPr>
          <p:nvPr/>
        </p:nvCxnSpPr>
        <p:spPr>
          <a:xfrm flipH="1">
            <a:off x="3489511" y="2882153"/>
            <a:ext cx="41013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: angular 43">
            <a:extLst>
              <a:ext uri="{FF2B5EF4-FFF2-40B4-BE49-F238E27FC236}">
                <a16:creationId xmlns:a16="http://schemas.microsoft.com/office/drawing/2014/main" id="{C051B33D-DA42-4E6D-ABA6-805B18D15E1C}"/>
              </a:ext>
            </a:extLst>
          </p:cNvPr>
          <p:cNvCxnSpPr>
            <a:stCxn id="8" idx="2"/>
            <a:endCxn id="9" idx="0"/>
          </p:cNvCxnSpPr>
          <p:nvPr/>
        </p:nvCxnSpPr>
        <p:spPr>
          <a:xfrm rot="5400000">
            <a:off x="2630020" y="3452532"/>
            <a:ext cx="186018" cy="12700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: angular 45">
            <a:extLst>
              <a:ext uri="{FF2B5EF4-FFF2-40B4-BE49-F238E27FC236}">
                <a16:creationId xmlns:a16="http://schemas.microsoft.com/office/drawing/2014/main" id="{2C13A5B5-3864-4C7B-B320-46F8F273027F}"/>
              </a:ext>
            </a:extLst>
          </p:cNvPr>
          <p:cNvCxnSpPr>
            <a:stCxn id="9" idx="1"/>
            <a:endCxn id="10" idx="0"/>
          </p:cNvCxnSpPr>
          <p:nvPr/>
        </p:nvCxnSpPr>
        <p:spPr>
          <a:xfrm rot="10800000" flipV="1">
            <a:off x="1459380" y="3975847"/>
            <a:ext cx="389591" cy="71717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: angular 49">
            <a:extLst>
              <a:ext uri="{FF2B5EF4-FFF2-40B4-BE49-F238E27FC236}">
                <a16:creationId xmlns:a16="http://schemas.microsoft.com/office/drawing/2014/main" id="{6C80E122-D701-4E06-B247-857C14FDC0BC}"/>
              </a:ext>
            </a:extLst>
          </p:cNvPr>
          <p:cNvCxnSpPr>
            <a:stCxn id="10" idx="2"/>
            <a:endCxn id="11" idx="1"/>
          </p:cNvCxnSpPr>
          <p:nvPr/>
        </p:nvCxnSpPr>
        <p:spPr>
          <a:xfrm rot="16200000" flipH="1">
            <a:off x="1393261" y="5619746"/>
            <a:ext cx="623052" cy="49081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71DED638-BFF8-4410-98B4-AF108FC9607A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3483161" y="6176680"/>
            <a:ext cx="26520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51CE195F-C63D-4DF2-BCBE-0778C71F29EF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5496485" y="6176680"/>
            <a:ext cx="25885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8FA1556D-ABD2-47A6-960A-08704AA11EC3}"/>
              </a:ext>
            </a:extLst>
          </p:cNvPr>
          <p:cNvCxnSpPr>
            <a:stCxn id="11" idx="0"/>
            <a:endCxn id="9" idx="2"/>
          </p:cNvCxnSpPr>
          <p:nvPr/>
        </p:nvCxnSpPr>
        <p:spPr>
          <a:xfrm flipV="1">
            <a:off x="2716679" y="4406153"/>
            <a:ext cx="6350" cy="12931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uadroTexto 84">
            <a:extLst>
              <a:ext uri="{FF2B5EF4-FFF2-40B4-BE49-F238E27FC236}">
                <a16:creationId xmlns:a16="http://schemas.microsoft.com/office/drawing/2014/main" id="{942E31F6-495C-431C-91A3-8B0E39FF1FE2}"/>
              </a:ext>
            </a:extLst>
          </p:cNvPr>
          <p:cNvSpPr txBox="1"/>
          <p:nvPr/>
        </p:nvSpPr>
        <p:spPr>
          <a:xfrm>
            <a:off x="2260730" y="197493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No</a:t>
            </a: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C7961E81-6E03-458B-8CF9-AC92C141B2C3}"/>
              </a:ext>
            </a:extLst>
          </p:cNvPr>
          <p:cNvSpPr txBox="1"/>
          <p:nvPr/>
        </p:nvSpPr>
        <p:spPr>
          <a:xfrm>
            <a:off x="2260730" y="318255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Si</a:t>
            </a: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992B70CC-5F06-4A0F-8CF1-2C8271413976}"/>
              </a:ext>
            </a:extLst>
          </p:cNvPr>
          <p:cNvSpPr txBox="1"/>
          <p:nvPr/>
        </p:nvSpPr>
        <p:spPr>
          <a:xfrm>
            <a:off x="2723028" y="536896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Si</a:t>
            </a: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210255E0-E11F-4D96-B9CD-CC58F542E0E0}"/>
              </a:ext>
            </a:extLst>
          </p:cNvPr>
          <p:cNvSpPr txBox="1"/>
          <p:nvPr/>
        </p:nvSpPr>
        <p:spPr>
          <a:xfrm>
            <a:off x="3369301" y="5776861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No</a:t>
            </a:r>
          </a:p>
        </p:txBody>
      </p:sp>
      <p:cxnSp>
        <p:nvCxnSpPr>
          <p:cNvPr id="90" name="Conector: angular 89">
            <a:extLst>
              <a:ext uri="{FF2B5EF4-FFF2-40B4-BE49-F238E27FC236}">
                <a16:creationId xmlns:a16="http://schemas.microsoft.com/office/drawing/2014/main" id="{ACA24E15-6AAD-4436-B784-9267790EF5DC}"/>
              </a:ext>
            </a:extLst>
          </p:cNvPr>
          <p:cNvCxnSpPr>
            <a:stCxn id="12" idx="0"/>
            <a:endCxn id="6" idx="3"/>
          </p:cNvCxnSpPr>
          <p:nvPr/>
        </p:nvCxnSpPr>
        <p:spPr>
          <a:xfrm rot="5400000" flipH="1" flipV="1">
            <a:off x="3169025" y="3267633"/>
            <a:ext cx="3932142" cy="1025340"/>
          </a:xfrm>
          <a:prstGeom prst="bentConnector4">
            <a:avLst>
              <a:gd name="adj1" fmla="val 27429"/>
              <a:gd name="adj2" fmla="val 12229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148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BB64A90F-6361-4750-9366-008EA1095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521" y="2242351"/>
            <a:ext cx="1962150" cy="1098804"/>
          </a:xfrm>
          <a:prstGeom prst="round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030" name="Picture 6" descr="Que es Json? | Alura Cursos Online">
            <a:extLst>
              <a:ext uri="{FF2B5EF4-FFF2-40B4-BE49-F238E27FC236}">
                <a16:creationId xmlns:a16="http://schemas.microsoft.com/office/drawing/2014/main" id="{5B6AF572-97FB-4FC3-8728-52011C1C6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308" y="4134508"/>
            <a:ext cx="1635498" cy="648449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7DFDD42-4E22-4DCA-9810-E8BC192B4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2173" y="4108193"/>
            <a:ext cx="1635498" cy="705522"/>
          </a:xfrm>
          <a:prstGeom prst="round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F16750FE-4D9B-4D0E-AA3D-B367A7179DAD}"/>
              </a:ext>
            </a:extLst>
          </p:cNvPr>
          <p:cNvSpPr/>
          <p:nvPr/>
        </p:nvSpPr>
        <p:spPr>
          <a:xfrm>
            <a:off x="1048871" y="847165"/>
            <a:ext cx="1828800" cy="658906"/>
          </a:xfrm>
          <a:prstGeom prst="round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err="1"/>
              <a:t>OpenCV</a:t>
            </a:r>
            <a:r>
              <a:rPr lang="es-MX" dirty="0"/>
              <a:t>-Python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368E9C7A-6422-4C7C-9F34-A03A81F5FF55}"/>
              </a:ext>
            </a:extLst>
          </p:cNvPr>
          <p:cNvSpPr/>
          <p:nvPr/>
        </p:nvSpPr>
        <p:spPr>
          <a:xfrm>
            <a:off x="3711389" y="1781735"/>
            <a:ext cx="1481417" cy="1647265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MX" dirty="0"/>
              <a:t>HTML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2D60C66F-DBE0-4CC6-BB2D-786CB84C4289}"/>
              </a:ext>
            </a:extLst>
          </p:cNvPr>
          <p:cNvSpPr/>
          <p:nvPr/>
        </p:nvSpPr>
        <p:spPr>
          <a:xfrm>
            <a:off x="3815743" y="2161846"/>
            <a:ext cx="1272707" cy="1267154"/>
          </a:xfrm>
          <a:prstGeom prst="round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MX" dirty="0"/>
              <a:t>CSS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8D7D666E-FD47-4C11-973E-78A540EC674A}"/>
              </a:ext>
            </a:extLst>
          </p:cNvPr>
          <p:cNvSpPr/>
          <p:nvPr/>
        </p:nvSpPr>
        <p:spPr>
          <a:xfrm>
            <a:off x="3913094" y="2595282"/>
            <a:ext cx="1062318" cy="833718"/>
          </a:xfrm>
          <a:prstGeom prst="round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MX" sz="1400" dirty="0"/>
              <a:t>JavaScript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AFB84E92-679B-4DF0-8A53-86AB790B5ADA}"/>
              </a:ext>
            </a:extLst>
          </p:cNvPr>
          <p:cNvCxnSpPr/>
          <p:nvPr/>
        </p:nvCxnSpPr>
        <p:spPr>
          <a:xfrm>
            <a:off x="1519518" y="1506071"/>
            <a:ext cx="0" cy="7362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A4934F6E-6568-4653-974C-9E22E83F1473}"/>
              </a:ext>
            </a:extLst>
          </p:cNvPr>
          <p:cNvCxnSpPr/>
          <p:nvPr/>
        </p:nvCxnSpPr>
        <p:spPr>
          <a:xfrm flipV="1">
            <a:off x="2433918" y="1506071"/>
            <a:ext cx="0" cy="7362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26D62E1A-E5C4-4982-AD5A-8D74B5033C0E}"/>
              </a:ext>
            </a:extLst>
          </p:cNvPr>
          <p:cNvCxnSpPr>
            <a:cxnSpLocks/>
          </p:cNvCxnSpPr>
          <p:nvPr/>
        </p:nvCxnSpPr>
        <p:spPr>
          <a:xfrm>
            <a:off x="2877671" y="2791753"/>
            <a:ext cx="83371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AC93BDE0-2C62-4EC5-8D10-45FCC4F40B48}"/>
              </a:ext>
            </a:extLst>
          </p:cNvPr>
          <p:cNvCxnSpPr>
            <a:stCxn id="17" idx="2"/>
          </p:cNvCxnSpPr>
          <p:nvPr/>
        </p:nvCxnSpPr>
        <p:spPr>
          <a:xfrm flipH="1">
            <a:off x="4182035" y="3429000"/>
            <a:ext cx="262218" cy="6484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AF0459B5-DB49-4C96-8DE8-BA24405D1EE1}"/>
              </a:ext>
            </a:extLst>
          </p:cNvPr>
          <p:cNvCxnSpPr/>
          <p:nvPr/>
        </p:nvCxnSpPr>
        <p:spPr>
          <a:xfrm flipH="1" flipV="1">
            <a:off x="1748118" y="3371913"/>
            <a:ext cx="311804" cy="7055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BE43EE3E-9C09-48AA-BC83-6FE15A5AB8DF}"/>
              </a:ext>
            </a:extLst>
          </p:cNvPr>
          <p:cNvCxnSpPr>
            <a:stCxn id="1030" idx="1"/>
            <a:endCxn id="9" idx="3"/>
          </p:cNvCxnSpPr>
          <p:nvPr/>
        </p:nvCxnSpPr>
        <p:spPr>
          <a:xfrm flipH="1">
            <a:off x="2877671" y="4458733"/>
            <a:ext cx="679637" cy="22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5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7C071A4-1CB8-41A3-83C6-DFDC0B753061}"/>
              </a:ext>
            </a:extLst>
          </p:cNvPr>
          <p:cNvSpPr/>
          <p:nvPr/>
        </p:nvSpPr>
        <p:spPr>
          <a:xfrm>
            <a:off x="4240305" y="2181905"/>
            <a:ext cx="2299448" cy="2151529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1026" name="Picture 2" descr="Detección de rostros">
            <a:extLst>
              <a:ext uri="{FF2B5EF4-FFF2-40B4-BE49-F238E27FC236}">
                <a16:creationId xmlns:a16="http://schemas.microsoft.com/office/drawing/2014/main" id="{A95CA58C-294E-49B6-99D7-293B8D8E57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66" t="13857" r="13267" b="3044"/>
          <a:stretch/>
        </p:blipFill>
        <p:spPr bwMode="auto">
          <a:xfrm>
            <a:off x="806823" y="1620370"/>
            <a:ext cx="3133165" cy="3617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etección de rostros">
            <a:extLst>
              <a:ext uri="{FF2B5EF4-FFF2-40B4-BE49-F238E27FC236}">
                <a16:creationId xmlns:a16="http://schemas.microsoft.com/office/drawing/2014/main" id="{1A2EBD0D-6E6A-421B-B650-073DEEFC5D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04" t="51236" r="41524" b="41041"/>
          <a:stretch/>
        </p:blipFill>
        <p:spPr bwMode="auto">
          <a:xfrm>
            <a:off x="4383740" y="2474258"/>
            <a:ext cx="1169894" cy="783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etección de rostros">
            <a:extLst>
              <a:ext uri="{FF2B5EF4-FFF2-40B4-BE49-F238E27FC236}">
                <a16:creationId xmlns:a16="http://schemas.microsoft.com/office/drawing/2014/main" id="{4EC1AB71-F579-45DD-B0D5-90015EB038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75" t="51634" r="31124" b="40643"/>
          <a:stretch/>
        </p:blipFill>
        <p:spPr bwMode="auto">
          <a:xfrm>
            <a:off x="5553634" y="2474258"/>
            <a:ext cx="797859" cy="783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etección de rostros">
            <a:extLst>
              <a:ext uri="{FF2B5EF4-FFF2-40B4-BE49-F238E27FC236}">
                <a16:creationId xmlns:a16="http://schemas.microsoft.com/office/drawing/2014/main" id="{B19A6E77-1062-4745-A8F4-421691FB54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98" t="58722" r="36301" b="32637"/>
          <a:stretch/>
        </p:blipFill>
        <p:spPr bwMode="auto">
          <a:xfrm>
            <a:off x="5553634" y="3257670"/>
            <a:ext cx="797859" cy="876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etección de rostros">
            <a:extLst>
              <a:ext uri="{FF2B5EF4-FFF2-40B4-BE49-F238E27FC236}">
                <a16:creationId xmlns:a16="http://schemas.microsoft.com/office/drawing/2014/main" id="{DD63FA1E-E608-4EC5-9B2E-B7ADE3E00C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80" t="65676" r="37766" b="26601"/>
          <a:stretch/>
        </p:blipFill>
        <p:spPr bwMode="auto">
          <a:xfrm>
            <a:off x="4383740" y="3257670"/>
            <a:ext cx="1264024" cy="876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A7017FED-38D0-4F4B-9A13-B01B6F882873}"/>
              </a:ext>
            </a:extLst>
          </p:cNvPr>
          <p:cNvSpPr txBox="1"/>
          <p:nvPr/>
        </p:nvSpPr>
        <p:spPr>
          <a:xfrm>
            <a:off x="4240305" y="4333434"/>
            <a:ext cx="2299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Partes del rostro que permiten su detección</a:t>
            </a:r>
          </a:p>
        </p:txBody>
      </p:sp>
    </p:spTree>
    <p:extLst>
      <p:ext uri="{BB962C8B-B14F-4D97-AF65-F5344CB8AC3E}">
        <p14:creationId xmlns:p14="http://schemas.microsoft.com/office/powerpoint/2010/main" val="501814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7C071A4-1CB8-41A3-83C6-DFDC0B753061}"/>
              </a:ext>
            </a:extLst>
          </p:cNvPr>
          <p:cNvSpPr/>
          <p:nvPr/>
        </p:nvSpPr>
        <p:spPr>
          <a:xfrm>
            <a:off x="4140945" y="2286257"/>
            <a:ext cx="4011709" cy="2151529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11" name="Picture 2" descr="Detección de rostros">
            <a:extLst>
              <a:ext uri="{FF2B5EF4-FFF2-40B4-BE49-F238E27FC236}">
                <a16:creationId xmlns:a16="http://schemas.microsoft.com/office/drawing/2014/main" id="{BDDAA28E-8FAC-4719-B827-AB1570F999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86" t="49962" r="30924" b="46965"/>
          <a:stretch/>
        </p:blipFill>
        <p:spPr bwMode="auto">
          <a:xfrm>
            <a:off x="6400975" y="3477573"/>
            <a:ext cx="1442510" cy="76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etección de rostros">
            <a:extLst>
              <a:ext uri="{FF2B5EF4-FFF2-40B4-BE49-F238E27FC236}">
                <a16:creationId xmlns:a16="http://schemas.microsoft.com/office/drawing/2014/main" id="{DD63FA1E-E608-4EC5-9B2E-B7ADE3E00C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80" t="66497" r="37766" b="26601"/>
          <a:stretch/>
        </p:blipFill>
        <p:spPr bwMode="auto">
          <a:xfrm>
            <a:off x="4434540" y="3462624"/>
            <a:ext cx="1264024" cy="783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etección de rostros">
            <a:extLst>
              <a:ext uri="{FF2B5EF4-FFF2-40B4-BE49-F238E27FC236}">
                <a16:creationId xmlns:a16="http://schemas.microsoft.com/office/drawing/2014/main" id="{B19A6E77-1062-4745-A8F4-421691FB54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98" t="58722" r="36301" b="32637"/>
          <a:stretch/>
        </p:blipFill>
        <p:spPr bwMode="auto">
          <a:xfrm>
            <a:off x="5603145" y="3362022"/>
            <a:ext cx="797859" cy="876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etección de rostros">
            <a:extLst>
              <a:ext uri="{FF2B5EF4-FFF2-40B4-BE49-F238E27FC236}">
                <a16:creationId xmlns:a16="http://schemas.microsoft.com/office/drawing/2014/main" id="{A95CA58C-294E-49B6-99D7-293B8D8E57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66" t="13857" r="13267" b="3044"/>
          <a:stretch/>
        </p:blipFill>
        <p:spPr bwMode="auto">
          <a:xfrm>
            <a:off x="806823" y="1620370"/>
            <a:ext cx="3133165" cy="3617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etección de rostros">
            <a:extLst>
              <a:ext uri="{FF2B5EF4-FFF2-40B4-BE49-F238E27FC236}">
                <a16:creationId xmlns:a16="http://schemas.microsoft.com/office/drawing/2014/main" id="{1A2EBD0D-6E6A-421B-B650-073DEEFC5D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04" t="51236" r="41524" b="41041"/>
          <a:stretch/>
        </p:blipFill>
        <p:spPr bwMode="auto">
          <a:xfrm>
            <a:off x="4434540" y="2728258"/>
            <a:ext cx="1169894" cy="783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etección de rostros">
            <a:extLst>
              <a:ext uri="{FF2B5EF4-FFF2-40B4-BE49-F238E27FC236}">
                <a16:creationId xmlns:a16="http://schemas.microsoft.com/office/drawing/2014/main" id="{4EC1AB71-F579-45DD-B0D5-90015EB038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75" t="51634" r="31124" b="40643"/>
          <a:stretch/>
        </p:blipFill>
        <p:spPr bwMode="auto">
          <a:xfrm>
            <a:off x="5604434" y="2728258"/>
            <a:ext cx="797859" cy="783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A7017FED-38D0-4F4B-9A13-B01B6F882873}"/>
              </a:ext>
            </a:extLst>
          </p:cNvPr>
          <p:cNvSpPr txBox="1"/>
          <p:nvPr/>
        </p:nvSpPr>
        <p:spPr>
          <a:xfrm>
            <a:off x="4761927" y="4486775"/>
            <a:ext cx="3278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Partes del rostro que permiten su detección del genero.</a:t>
            </a:r>
          </a:p>
        </p:txBody>
      </p:sp>
      <p:pic>
        <p:nvPicPr>
          <p:cNvPr id="10" name="Picture 2" descr="Detección de rostros">
            <a:extLst>
              <a:ext uri="{FF2B5EF4-FFF2-40B4-BE49-F238E27FC236}">
                <a16:creationId xmlns:a16="http://schemas.microsoft.com/office/drawing/2014/main" id="{2BAA3634-D06E-42FE-A895-91719E3592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17" t="47970" r="40763" b="45932"/>
          <a:stretch/>
        </p:blipFill>
        <p:spPr bwMode="auto">
          <a:xfrm>
            <a:off x="6402290" y="2704883"/>
            <a:ext cx="1439881" cy="783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Detección de rostros">
            <a:extLst>
              <a:ext uri="{FF2B5EF4-FFF2-40B4-BE49-F238E27FC236}">
                <a16:creationId xmlns:a16="http://schemas.microsoft.com/office/drawing/2014/main" id="{41C2B92D-1F08-47A1-945C-1DA40483AB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04" t="52154" r="41524" b="45882"/>
          <a:stretch/>
        </p:blipFill>
        <p:spPr bwMode="auto">
          <a:xfrm>
            <a:off x="4434540" y="2529033"/>
            <a:ext cx="1169894" cy="199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etección de rostros">
            <a:extLst>
              <a:ext uri="{FF2B5EF4-FFF2-40B4-BE49-F238E27FC236}">
                <a16:creationId xmlns:a16="http://schemas.microsoft.com/office/drawing/2014/main" id="{B3DAB507-AEC3-4AAC-AB6E-9FB6C04AF5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75" t="51634" r="31124" b="46170"/>
          <a:stretch/>
        </p:blipFill>
        <p:spPr bwMode="auto">
          <a:xfrm>
            <a:off x="5604433" y="2517249"/>
            <a:ext cx="797859" cy="22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Detección de rostros">
            <a:extLst>
              <a:ext uri="{FF2B5EF4-FFF2-40B4-BE49-F238E27FC236}">
                <a16:creationId xmlns:a16="http://schemas.microsoft.com/office/drawing/2014/main" id="{4F1E4E4D-EFAC-4062-895A-82CFDAD41E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42" t="54936" r="43828" b="43217"/>
          <a:stretch/>
        </p:blipFill>
        <p:spPr bwMode="auto">
          <a:xfrm>
            <a:off x="6402291" y="2529228"/>
            <a:ext cx="925608" cy="187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Detección de rostros">
            <a:extLst>
              <a:ext uri="{FF2B5EF4-FFF2-40B4-BE49-F238E27FC236}">
                <a16:creationId xmlns:a16="http://schemas.microsoft.com/office/drawing/2014/main" id="{8CF7E440-2A81-4A7F-8E01-F096F6C9C9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16" t="55540" r="30807" b="42264"/>
          <a:stretch/>
        </p:blipFill>
        <p:spPr bwMode="auto">
          <a:xfrm>
            <a:off x="7123547" y="2542203"/>
            <a:ext cx="718625" cy="22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22244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55</Words>
  <Application>Microsoft Office PowerPoint</Application>
  <PresentationFormat>Panorámica</PresentationFormat>
  <Paragraphs>21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Julio Ponce Camacho</dc:creator>
  <cp:lastModifiedBy>Julio Ponce Camacho</cp:lastModifiedBy>
  <cp:revision>2</cp:revision>
  <dcterms:created xsi:type="dcterms:W3CDTF">2022-06-06T01:44:50Z</dcterms:created>
  <dcterms:modified xsi:type="dcterms:W3CDTF">2022-06-06T04:59:13Z</dcterms:modified>
</cp:coreProperties>
</file>