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8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63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04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19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38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13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17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93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85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8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0D3E-9228-4984-BB3D-4156A2DC0E6B}" type="datetimeFigureOut">
              <a:rPr lang="es-MX" smtClean="0"/>
              <a:t>25/05/2022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1A29-2223-4C21-ACF9-BB6D125315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659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8345C801-5A02-4986-A870-A1992168F626}"/>
              </a:ext>
            </a:extLst>
          </p:cNvPr>
          <p:cNvSpPr/>
          <p:nvPr/>
        </p:nvSpPr>
        <p:spPr>
          <a:xfrm>
            <a:off x="833718" y="2347400"/>
            <a:ext cx="1680882" cy="578223"/>
          </a:xfrm>
          <a:prstGeom prst="flowChartTermina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2877E9-E5C9-4073-8E4E-4ED90D594653}"/>
              </a:ext>
            </a:extLst>
          </p:cNvPr>
          <p:cNvSpPr/>
          <p:nvPr/>
        </p:nvSpPr>
        <p:spPr>
          <a:xfrm>
            <a:off x="3133165" y="2347400"/>
            <a:ext cx="2433918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Muestra Interfaz Principal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9CC8F6B8-ACC0-41C5-90E3-BA506BD4923B}"/>
              </a:ext>
            </a:extLst>
          </p:cNvPr>
          <p:cNvSpPr/>
          <p:nvPr/>
        </p:nvSpPr>
        <p:spPr>
          <a:xfrm>
            <a:off x="3133165" y="3149180"/>
            <a:ext cx="2433918" cy="699247"/>
          </a:xfrm>
          <a:prstGeom prst="parallelogram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Presión de botón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238EAD32-4249-4D9A-B4A0-1CA2C08F059A}"/>
              </a:ext>
            </a:extLst>
          </p:cNvPr>
          <p:cNvSpPr/>
          <p:nvPr/>
        </p:nvSpPr>
        <p:spPr>
          <a:xfrm>
            <a:off x="574862" y="4142856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¿Ajuste?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141A7EC9-DE6C-4BA3-91AD-D50457CAA5E1}"/>
              </a:ext>
            </a:extLst>
          </p:cNvPr>
          <p:cNvSpPr/>
          <p:nvPr/>
        </p:nvSpPr>
        <p:spPr>
          <a:xfrm>
            <a:off x="4960850" y="4142858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¿Ingresar Código Local?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0C76C685-0EED-4312-BB3F-FE528104EE77}"/>
              </a:ext>
            </a:extLst>
          </p:cNvPr>
          <p:cNvSpPr/>
          <p:nvPr/>
        </p:nvSpPr>
        <p:spPr>
          <a:xfrm>
            <a:off x="2689411" y="4142858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¿Entrada por Teclado?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26234088-4110-4FF0-90FC-C104EB2339F9}"/>
              </a:ext>
            </a:extLst>
          </p:cNvPr>
          <p:cNvSpPr/>
          <p:nvPr/>
        </p:nvSpPr>
        <p:spPr>
          <a:xfrm>
            <a:off x="7351060" y="4142859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¿Entrada por voz?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DBA63D91-E0AF-44C4-B148-012AB51B3FFE}"/>
              </a:ext>
            </a:extLst>
          </p:cNvPr>
          <p:cNvSpPr/>
          <p:nvPr/>
        </p:nvSpPr>
        <p:spPr>
          <a:xfrm>
            <a:off x="10100984" y="4156868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Cerrar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A3420CA-5326-4455-AEBF-14F326C98D24}"/>
              </a:ext>
            </a:extLst>
          </p:cNvPr>
          <p:cNvSpPr/>
          <p:nvPr/>
        </p:nvSpPr>
        <p:spPr>
          <a:xfrm>
            <a:off x="470649" y="5369628"/>
            <a:ext cx="1896034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Aplicar Configuración</a:t>
            </a:r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605A2FA7-2B8F-438F-94C1-A6D296200ABC}"/>
              </a:ext>
            </a:extLst>
          </p:cNvPr>
          <p:cNvSpPr/>
          <p:nvPr/>
        </p:nvSpPr>
        <p:spPr>
          <a:xfrm>
            <a:off x="389966" y="6485174"/>
            <a:ext cx="2057400" cy="699247"/>
          </a:xfrm>
          <a:prstGeom prst="parallelogram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Presión de botón aplicar</a:t>
            </a:r>
          </a:p>
        </p:txBody>
      </p: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7370264C-2659-42D6-AF64-07C61A9DD25A}"/>
              </a:ext>
            </a:extLst>
          </p:cNvPr>
          <p:cNvSpPr/>
          <p:nvPr/>
        </p:nvSpPr>
        <p:spPr>
          <a:xfrm>
            <a:off x="10100984" y="8152611"/>
            <a:ext cx="1680882" cy="578223"/>
          </a:xfrm>
          <a:prstGeom prst="flowChartTermina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Fin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CB4801-767D-403D-A2F3-017C95105ABD}"/>
              </a:ext>
            </a:extLst>
          </p:cNvPr>
          <p:cNvSpPr/>
          <p:nvPr/>
        </p:nvSpPr>
        <p:spPr>
          <a:xfrm>
            <a:off x="2595282" y="5367945"/>
            <a:ext cx="1896034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Muestra Ventana para Teclado</a:t>
            </a:r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108EE950-85C7-4BD4-8794-5D95A2B7F8B4}"/>
              </a:ext>
            </a:extLst>
          </p:cNvPr>
          <p:cNvSpPr/>
          <p:nvPr/>
        </p:nvSpPr>
        <p:spPr>
          <a:xfrm>
            <a:off x="2614333" y="6060472"/>
            <a:ext cx="1896034" cy="699247"/>
          </a:xfrm>
          <a:prstGeom prst="parallelogram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Inserción de petición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5B1D29-5EFD-4970-9319-98A218BA0862}"/>
              </a:ext>
            </a:extLst>
          </p:cNvPr>
          <p:cNvSpPr/>
          <p:nvPr/>
        </p:nvSpPr>
        <p:spPr>
          <a:xfrm>
            <a:off x="2604807" y="6905684"/>
            <a:ext cx="1896034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Identificar mensaje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0E518B2-CDEF-46FD-AA80-3D0CA5AD611C}"/>
              </a:ext>
            </a:extLst>
          </p:cNvPr>
          <p:cNvSpPr/>
          <p:nvPr/>
        </p:nvSpPr>
        <p:spPr>
          <a:xfrm>
            <a:off x="2614333" y="7703817"/>
            <a:ext cx="1896034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Mostrar resultado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46E090D-2712-47A6-AE18-09008CE7E1FC}"/>
              </a:ext>
            </a:extLst>
          </p:cNvPr>
          <p:cNvSpPr/>
          <p:nvPr/>
        </p:nvSpPr>
        <p:spPr>
          <a:xfrm>
            <a:off x="4845419" y="5372427"/>
            <a:ext cx="1896034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Muestra Ventana para Inserción</a:t>
            </a:r>
          </a:p>
        </p:txBody>
      </p: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199CCD5E-3099-4D6E-B60F-A1BC8AF0B236}"/>
              </a:ext>
            </a:extLst>
          </p:cNvPr>
          <p:cNvSpPr/>
          <p:nvPr/>
        </p:nvSpPr>
        <p:spPr>
          <a:xfrm>
            <a:off x="4845419" y="6426341"/>
            <a:ext cx="1896034" cy="694765"/>
          </a:xfrm>
          <a:prstGeom prst="parallelogram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 el ID y el Bloque de código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ACCDEDD-730B-428B-B381-664EC128E43A}"/>
              </a:ext>
            </a:extLst>
          </p:cNvPr>
          <p:cNvSpPr/>
          <p:nvPr/>
        </p:nvSpPr>
        <p:spPr>
          <a:xfrm>
            <a:off x="4838701" y="7495946"/>
            <a:ext cx="1896034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 en repositorio local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F3D40BB-C203-4622-9337-52ED98E89F3A}"/>
              </a:ext>
            </a:extLst>
          </p:cNvPr>
          <p:cNvSpPr/>
          <p:nvPr/>
        </p:nvSpPr>
        <p:spPr>
          <a:xfrm>
            <a:off x="7238993" y="5345533"/>
            <a:ext cx="1896034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Muestra Ventana para Teclado</a:t>
            </a:r>
          </a:p>
        </p:txBody>
      </p:sp>
      <p:sp>
        <p:nvSpPr>
          <p:cNvPr id="38" name="Paralelogramo 37">
            <a:extLst>
              <a:ext uri="{FF2B5EF4-FFF2-40B4-BE49-F238E27FC236}">
                <a16:creationId xmlns:a16="http://schemas.microsoft.com/office/drawing/2014/main" id="{1A05F81C-A028-493A-8289-F14F33DEE578}"/>
              </a:ext>
            </a:extLst>
          </p:cNvPr>
          <p:cNvSpPr/>
          <p:nvPr/>
        </p:nvSpPr>
        <p:spPr>
          <a:xfrm>
            <a:off x="7238993" y="6113139"/>
            <a:ext cx="1896034" cy="721659"/>
          </a:xfrm>
          <a:prstGeom prst="parallelogram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Inserción de petición por voz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B1ACDD1-A11E-4369-B6F5-26B27E61DB89}"/>
              </a:ext>
            </a:extLst>
          </p:cNvPr>
          <p:cNvSpPr/>
          <p:nvPr/>
        </p:nvSpPr>
        <p:spPr>
          <a:xfrm>
            <a:off x="7237881" y="7032864"/>
            <a:ext cx="1896034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Identificar mensaje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A0D4E74-DEA9-44AC-AB1D-57F679C67EB1}"/>
              </a:ext>
            </a:extLst>
          </p:cNvPr>
          <p:cNvSpPr/>
          <p:nvPr/>
        </p:nvSpPr>
        <p:spPr>
          <a:xfrm>
            <a:off x="7275973" y="7703817"/>
            <a:ext cx="1896034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Mostrar resultado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7EA9E1A-0E70-4224-A57F-65A7D5C472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514602" y="2636512"/>
            <a:ext cx="618565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7627C06-E352-4D2F-BC51-5E7E2C17C7D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350124" y="2925623"/>
            <a:ext cx="0" cy="2235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8973D1E-6BC9-4928-A531-2C9577F683CC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1415304" y="5131215"/>
            <a:ext cx="3363" cy="23841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A924542-A26C-43D8-A3BE-36B65CF3E7F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418666" y="5947851"/>
            <a:ext cx="0" cy="53732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AC5D395-641B-4750-B218-EC97C8F034E1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3529854" y="5131215"/>
            <a:ext cx="13447" cy="23672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CD49A16-2E0F-4E65-90AA-D1AECE3A314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3543299" y="5946167"/>
            <a:ext cx="19050" cy="1143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A764C2A4-2502-482A-B689-39D94DA1EFD3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flipH="1">
            <a:off x="5793437" y="5131215"/>
            <a:ext cx="7855" cy="2412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817B2B2-2074-44BF-AB3D-0214E2F69BA0}"/>
              </a:ext>
            </a:extLst>
          </p:cNvPr>
          <p:cNvCxnSpPr>
            <a:stCxn id="12" idx="2"/>
            <a:endCxn id="37" idx="0"/>
          </p:cNvCxnSpPr>
          <p:nvPr/>
        </p:nvCxnSpPr>
        <p:spPr>
          <a:xfrm flipH="1">
            <a:off x="8187012" y="5131218"/>
            <a:ext cx="4491" cy="2143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305BC9D1-C0E4-495F-A16D-3513276B33B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10941425" y="5145226"/>
            <a:ext cx="0" cy="30073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7E612E7D-D2AC-4B0D-9F43-C8F782EB541B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rot="16200000" flipH="1">
            <a:off x="5131174" y="3471912"/>
            <a:ext cx="1257302" cy="8682318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67D9F373-3595-407B-958F-AAD8971126D9}"/>
              </a:ext>
            </a:extLst>
          </p:cNvPr>
          <p:cNvCxnSpPr>
            <a:stCxn id="6" idx="4"/>
            <a:endCxn id="9" idx="0"/>
          </p:cNvCxnSpPr>
          <p:nvPr/>
        </p:nvCxnSpPr>
        <p:spPr>
          <a:xfrm rot="5400000">
            <a:off x="2735499" y="2528231"/>
            <a:ext cx="294430" cy="2934821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75CEF51-F001-4BA7-BD34-F26DC9516165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255746" y="4637037"/>
            <a:ext cx="433667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8647F6BB-24FC-485B-A914-A40A1CBC069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370295" y="4637036"/>
            <a:ext cx="59055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0A53B3A-77B9-46C7-9655-512E45399B5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641732" y="4637037"/>
            <a:ext cx="70932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68365402-6B0C-40A7-89F9-6AAE5B1C7B2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9031942" y="4637037"/>
            <a:ext cx="1069042" cy="140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CA07F4B-4C8D-4164-8568-2CC65747CB6E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552825" y="6759718"/>
            <a:ext cx="9525" cy="1459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C9982025-2F8F-4441-BFE9-2EF9647AAA3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5793436" y="5950648"/>
            <a:ext cx="0" cy="47569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932EAA5B-6510-47C9-896E-47CC41AFEF8C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 flipH="1">
            <a:off x="5786719" y="7121107"/>
            <a:ext cx="6718" cy="3748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2C291E97-A553-48C2-A04E-567A926F1B6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552825" y="7483906"/>
            <a:ext cx="9525" cy="2199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0F5FEE8E-B1AD-449C-8BF1-250F9A6C1384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8187010" y="5923756"/>
            <a:ext cx="0" cy="1893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3EEC8BB0-0FDE-4E19-ABA2-E46FE4E1A82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 flipH="1">
            <a:off x="8185899" y="6834796"/>
            <a:ext cx="1113" cy="1980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4EC17454-EB74-4A53-852F-AAE8E6AC774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185899" y="7611085"/>
            <a:ext cx="38093" cy="927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232CD13D-DC4E-4DA4-8619-3D8F8F5246DF}"/>
              </a:ext>
            </a:extLst>
          </p:cNvPr>
          <p:cNvCxnSpPr>
            <a:stCxn id="24" idx="2"/>
            <a:endCxn id="18" idx="1"/>
          </p:cNvCxnSpPr>
          <p:nvPr/>
        </p:nvCxnSpPr>
        <p:spPr>
          <a:xfrm rot="16200000" flipH="1">
            <a:off x="6751824" y="5092564"/>
            <a:ext cx="159684" cy="6538635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ector: angular 128">
            <a:extLst>
              <a:ext uri="{FF2B5EF4-FFF2-40B4-BE49-F238E27FC236}">
                <a16:creationId xmlns:a16="http://schemas.microsoft.com/office/drawing/2014/main" id="{5531F9CA-2D01-4925-A7AA-BAF9E55686CB}"/>
              </a:ext>
            </a:extLst>
          </p:cNvPr>
          <p:cNvCxnSpPr>
            <a:stCxn id="32" idx="2"/>
            <a:endCxn id="18" idx="1"/>
          </p:cNvCxnSpPr>
          <p:nvPr/>
        </p:nvCxnSpPr>
        <p:spPr>
          <a:xfrm rot="16200000" flipH="1">
            <a:off x="7760075" y="6100811"/>
            <a:ext cx="367555" cy="4314266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5CA6F7E5-D013-441A-8392-6DEE75EF8220}"/>
              </a:ext>
            </a:extLst>
          </p:cNvPr>
          <p:cNvCxnSpPr>
            <a:stCxn id="40" idx="2"/>
            <a:endCxn id="18" idx="1"/>
          </p:cNvCxnSpPr>
          <p:nvPr/>
        </p:nvCxnSpPr>
        <p:spPr>
          <a:xfrm rot="16200000" flipH="1">
            <a:off x="9082646" y="7423383"/>
            <a:ext cx="159684" cy="1876994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7A5EE4F-2D5C-48DF-AC0D-75431B790D92}"/>
              </a:ext>
            </a:extLst>
          </p:cNvPr>
          <p:cNvSpPr txBox="1"/>
          <p:nvPr/>
        </p:nvSpPr>
        <p:spPr>
          <a:xfrm>
            <a:off x="2235681" y="4362767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82446A4-13B8-42CD-A9ED-BE73E6649647}"/>
              </a:ext>
            </a:extLst>
          </p:cNvPr>
          <p:cNvSpPr txBox="1"/>
          <p:nvPr/>
        </p:nvSpPr>
        <p:spPr>
          <a:xfrm>
            <a:off x="4291160" y="426898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FD39E8C-8A1A-4F87-8F2C-8BAACC3E3986}"/>
              </a:ext>
            </a:extLst>
          </p:cNvPr>
          <p:cNvSpPr txBox="1"/>
          <p:nvPr/>
        </p:nvSpPr>
        <p:spPr>
          <a:xfrm>
            <a:off x="6641732" y="425348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4E50631-D7F4-4306-AF5E-E251C4460EA9}"/>
              </a:ext>
            </a:extLst>
          </p:cNvPr>
          <p:cNvSpPr txBox="1"/>
          <p:nvPr/>
        </p:nvSpPr>
        <p:spPr>
          <a:xfrm>
            <a:off x="9031942" y="426898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12D531A-53CC-4620-85AD-11E3AF0499FD}"/>
              </a:ext>
            </a:extLst>
          </p:cNvPr>
          <p:cNvSpPr txBox="1"/>
          <p:nvPr/>
        </p:nvSpPr>
        <p:spPr>
          <a:xfrm>
            <a:off x="1565250" y="500818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1498C27-8489-4508-B7E1-F859932B481B}"/>
              </a:ext>
            </a:extLst>
          </p:cNvPr>
          <p:cNvSpPr txBox="1"/>
          <p:nvPr/>
        </p:nvSpPr>
        <p:spPr>
          <a:xfrm>
            <a:off x="3615675" y="503131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6C17FEC-BDEC-486E-8601-9510BC2E3BDF}"/>
              </a:ext>
            </a:extLst>
          </p:cNvPr>
          <p:cNvSpPr txBox="1"/>
          <p:nvPr/>
        </p:nvSpPr>
        <p:spPr>
          <a:xfrm>
            <a:off x="6001395" y="506016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9C4EC1B-AA23-482F-AC82-657BC3760081}"/>
              </a:ext>
            </a:extLst>
          </p:cNvPr>
          <p:cNvSpPr txBox="1"/>
          <p:nvPr/>
        </p:nvSpPr>
        <p:spPr>
          <a:xfrm>
            <a:off x="8378229" y="505227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3189AB0-DE0B-4D84-9AD7-6C8CBF729234}"/>
              </a:ext>
            </a:extLst>
          </p:cNvPr>
          <p:cNvSpPr txBox="1"/>
          <p:nvPr/>
        </p:nvSpPr>
        <p:spPr>
          <a:xfrm>
            <a:off x="11018321" y="506016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67442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76499806-0C9B-45BB-BE87-A1E51AEC4881}"/>
              </a:ext>
            </a:extLst>
          </p:cNvPr>
          <p:cNvSpPr/>
          <p:nvPr/>
        </p:nvSpPr>
        <p:spPr>
          <a:xfrm>
            <a:off x="282391" y="603662"/>
            <a:ext cx="1680882" cy="578223"/>
          </a:xfrm>
          <a:prstGeom prst="flowChartTermina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E9D4799E-16E0-4262-83C2-DE5D3FF38E30}"/>
              </a:ext>
            </a:extLst>
          </p:cNvPr>
          <p:cNvSpPr/>
          <p:nvPr/>
        </p:nvSpPr>
        <p:spPr>
          <a:xfrm>
            <a:off x="2339792" y="543149"/>
            <a:ext cx="2433918" cy="699247"/>
          </a:xfrm>
          <a:prstGeom prst="parallelogram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Petición por entrada de voz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DCE34F-9D51-4EA4-A7AA-E72CEAC1B9E0}"/>
              </a:ext>
            </a:extLst>
          </p:cNvPr>
          <p:cNvSpPr/>
          <p:nvPr/>
        </p:nvSpPr>
        <p:spPr>
          <a:xfrm>
            <a:off x="5002308" y="597775"/>
            <a:ext cx="2433918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Reconocimiento a través de la API de </a:t>
            </a:r>
            <a:r>
              <a:rPr lang="es-MX" sz="1200" dirty="0" err="1"/>
              <a:t>google</a:t>
            </a:r>
            <a:endParaRPr lang="es-MX" sz="1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EBCFED-764D-48E4-B415-7BD98375A3E8}"/>
              </a:ext>
            </a:extLst>
          </p:cNvPr>
          <p:cNvSpPr/>
          <p:nvPr/>
        </p:nvSpPr>
        <p:spPr>
          <a:xfrm>
            <a:off x="7839638" y="597775"/>
            <a:ext cx="2433918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Conversión de caracteres a mayúsculas 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A67A980E-68FE-4466-A16C-D3A2BFA02ABB}"/>
              </a:ext>
            </a:extLst>
          </p:cNvPr>
          <p:cNvSpPr/>
          <p:nvPr/>
        </p:nvSpPr>
        <p:spPr>
          <a:xfrm>
            <a:off x="282391" y="1565402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¿Esta vacío?</a:t>
            </a:r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4B48DE83-018A-4830-A6AC-A6D3875885AF}"/>
              </a:ext>
            </a:extLst>
          </p:cNvPr>
          <p:cNvSpPr/>
          <p:nvPr/>
        </p:nvSpPr>
        <p:spPr>
          <a:xfrm>
            <a:off x="5177973" y="1565403"/>
            <a:ext cx="1317812" cy="988359"/>
          </a:xfrm>
          <a:prstGeom prst="flowChartMagneticDisk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Diccionario Tipo Local</a:t>
            </a:r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60199A77-D2DE-4926-BB43-DA0FC839B96A}"/>
              </a:ext>
            </a:extLst>
          </p:cNvPr>
          <p:cNvSpPr/>
          <p:nvPr/>
        </p:nvSpPr>
        <p:spPr>
          <a:xfrm>
            <a:off x="5230909" y="3535830"/>
            <a:ext cx="1425390" cy="890857"/>
          </a:xfrm>
          <a:prstGeom prst="flowChartMagneticDisk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Diccionario Tipo Web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2BCCD3F-50E6-47BF-807A-7315BB9D3322}"/>
              </a:ext>
            </a:extLst>
          </p:cNvPr>
          <p:cNvSpPr/>
          <p:nvPr/>
        </p:nvSpPr>
        <p:spPr>
          <a:xfrm>
            <a:off x="2333813" y="1767108"/>
            <a:ext cx="2433918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Comparación de palabras con el diccionario local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EB762C44-16B0-4289-9C2B-3D019F8C56F7}"/>
              </a:ext>
            </a:extLst>
          </p:cNvPr>
          <p:cNvSpPr/>
          <p:nvPr/>
        </p:nvSpPr>
        <p:spPr>
          <a:xfrm>
            <a:off x="2716309" y="2591014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¿Es petición local?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164A7AE-DD8B-4BE0-A086-EB330694F468}"/>
              </a:ext>
            </a:extLst>
          </p:cNvPr>
          <p:cNvSpPr/>
          <p:nvPr/>
        </p:nvSpPr>
        <p:spPr>
          <a:xfrm>
            <a:off x="2339792" y="3686940"/>
            <a:ext cx="2433918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Comparación de palabras con el diccionario Web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9CDBAFD6-2C57-4686-9A51-5E9E93D00978}"/>
              </a:ext>
            </a:extLst>
          </p:cNvPr>
          <p:cNvSpPr/>
          <p:nvPr/>
        </p:nvSpPr>
        <p:spPr>
          <a:xfrm>
            <a:off x="2716309" y="4416980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¿Es petición Web?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27665E9-C5DC-43A7-A23B-E7EC03C08D6F}"/>
              </a:ext>
            </a:extLst>
          </p:cNvPr>
          <p:cNvSpPr/>
          <p:nvPr/>
        </p:nvSpPr>
        <p:spPr>
          <a:xfrm>
            <a:off x="2336160" y="5601124"/>
            <a:ext cx="2433918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Comparación de Saludo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42CE09-55A9-4E18-B038-37DD4155814F}"/>
              </a:ext>
            </a:extLst>
          </p:cNvPr>
          <p:cNvSpPr/>
          <p:nvPr/>
        </p:nvSpPr>
        <p:spPr>
          <a:xfrm>
            <a:off x="2352070" y="7515308"/>
            <a:ext cx="2433918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Comparación de Ayuda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CC7981E-55D6-4E08-B909-48B04EAABAE0}"/>
              </a:ext>
            </a:extLst>
          </p:cNvPr>
          <p:cNvSpPr/>
          <p:nvPr/>
        </p:nvSpPr>
        <p:spPr>
          <a:xfrm>
            <a:off x="5257805" y="4625449"/>
            <a:ext cx="2433918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Comparar si cuenta con palabras de Definición concepto o descripción</a:t>
            </a: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739999EC-2B75-409D-BA1F-9CAE357F8FCA}"/>
              </a:ext>
            </a:extLst>
          </p:cNvPr>
          <p:cNvSpPr/>
          <p:nvPr/>
        </p:nvSpPr>
        <p:spPr>
          <a:xfrm>
            <a:off x="7971868" y="4420380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¿Es Definición?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2043C04-EB23-4563-A562-AF719EA148BA}"/>
              </a:ext>
            </a:extLst>
          </p:cNvPr>
          <p:cNvSpPr/>
          <p:nvPr/>
        </p:nvSpPr>
        <p:spPr>
          <a:xfrm>
            <a:off x="5257803" y="2793368"/>
            <a:ext cx="2433918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Retornar como tipo de Búsqueda local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4BFA6F8-AD98-40E7-AA46-9722C823FFED}"/>
              </a:ext>
            </a:extLst>
          </p:cNvPr>
          <p:cNvSpPr/>
          <p:nvPr/>
        </p:nvSpPr>
        <p:spPr>
          <a:xfrm>
            <a:off x="7971867" y="3648564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Retornar como tipo de Búsqueda Web por concepto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9B4079A-097E-4D5A-88D6-108CB4FAEE76}"/>
              </a:ext>
            </a:extLst>
          </p:cNvPr>
          <p:cNvSpPr/>
          <p:nvPr/>
        </p:nvSpPr>
        <p:spPr>
          <a:xfrm>
            <a:off x="7738787" y="5686377"/>
            <a:ext cx="2147043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Retornar como tipo de Búsqueda Web por Código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DC93CAE5-5626-4273-819E-8C3499BAFBB2}"/>
              </a:ext>
            </a:extLst>
          </p:cNvPr>
          <p:cNvSpPr/>
          <p:nvPr/>
        </p:nvSpPr>
        <p:spPr>
          <a:xfrm>
            <a:off x="2712787" y="6368174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¿Es un saludo?</a:t>
            </a:r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299D22AB-6B76-4A07-99B5-4DA400BD3E96}"/>
              </a:ext>
            </a:extLst>
          </p:cNvPr>
          <p:cNvSpPr/>
          <p:nvPr/>
        </p:nvSpPr>
        <p:spPr>
          <a:xfrm>
            <a:off x="2741815" y="8252306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¿Es Ayuda?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92CEFCA-57DD-46A4-AE46-F75E73792A50}"/>
              </a:ext>
            </a:extLst>
          </p:cNvPr>
          <p:cNvSpPr/>
          <p:nvPr/>
        </p:nvSpPr>
        <p:spPr>
          <a:xfrm>
            <a:off x="5105403" y="6573241"/>
            <a:ext cx="2147043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Retornar Saludo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28CEFBE-68A6-4DDB-9B81-7F295FDDDAA7}"/>
              </a:ext>
            </a:extLst>
          </p:cNvPr>
          <p:cNvSpPr/>
          <p:nvPr/>
        </p:nvSpPr>
        <p:spPr>
          <a:xfrm>
            <a:off x="5026969" y="8457373"/>
            <a:ext cx="2147043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Retornar Ayuda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D448A20-A88F-4872-ADB1-827459A2C4DA}"/>
              </a:ext>
            </a:extLst>
          </p:cNvPr>
          <p:cNvSpPr/>
          <p:nvPr/>
        </p:nvSpPr>
        <p:spPr>
          <a:xfrm>
            <a:off x="5039795" y="9471663"/>
            <a:ext cx="2147043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Retornar como petición desconocida</a:t>
            </a:r>
          </a:p>
        </p:txBody>
      </p:sp>
      <p:sp>
        <p:nvSpPr>
          <p:cNvPr id="27" name="Diagrama de flujo: terminador 26">
            <a:extLst>
              <a:ext uri="{FF2B5EF4-FFF2-40B4-BE49-F238E27FC236}">
                <a16:creationId xmlns:a16="http://schemas.microsoft.com/office/drawing/2014/main" id="{A694CFB2-3E37-44BD-A3C1-001357DA07A8}"/>
              </a:ext>
            </a:extLst>
          </p:cNvPr>
          <p:cNvSpPr/>
          <p:nvPr/>
        </p:nvSpPr>
        <p:spPr>
          <a:xfrm>
            <a:off x="10384763" y="9486795"/>
            <a:ext cx="1680882" cy="578223"/>
          </a:xfrm>
          <a:prstGeom prst="flowChartTermina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Fin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EFBC300-4F25-4C35-A5B5-315E30789728}"/>
              </a:ext>
            </a:extLst>
          </p:cNvPr>
          <p:cNvCxnSpPr>
            <a:stCxn id="2" idx="3"/>
            <a:endCxn id="3" idx="5"/>
          </p:cNvCxnSpPr>
          <p:nvPr/>
        </p:nvCxnSpPr>
        <p:spPr>
          <a:xfrm flipV="1">
            <a:off x="1963273" y="892773"/>
            <a:ext cx="4639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5D5CCF8-BE32-4E3F-8B24-69B8DDC1FFA1}"/>
              </a:ext>
            </a:extLst>
          </p:cNvPr>
          <p:cNvCxnSpPr>
            <a:stCxn id="3" idx="2"/>
            <a:endCxn id="4" idx="1"/>
          </p:cNvCxnSpPr>
          <p:nvPr/>
        </p:nvCxnSpPr>
        <p:spPr>
          <a:xfrm flipV="1">
            <a:off x="4686304" y="886887"/>
            <a:ext cx="316004" cy="5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9B07866-CF8B-432C-AD5A-BC1A3E16C23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436226" y="886887"/>
            <a:ext cx="4034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9B9F70A-2DBA-47B8-A47E-CCAEAEB7C650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95013" y="-2596182"/>
            <a:ext cx="389404" cy="79337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4017D6A-9C4C-4567-97C6-09BCC08297FF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963273" y="2056220"/>
            <a:ext cx="370540" cy="3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635674B-4E6D-46D6-AE50-4C6D1B454075}"/>
              </a:ext>
            </a:extLst>
          </p:cNvPr>
          <p:cNvCxnSpPr>
            <a:stCxn id="8" idx="2"/>
            <a:endCxn id="10" idx="3"/>
          </p:cNvCxnSpPr>
          <p:nvPr/>
        </p:nvCxnSpPr>
        <p:spPr>
          <a:xfrm flipH="1" flipV="1">
            <a:off x="4767731" y="2056220"/>
            <a:ext cx="410242" cy="3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75EBA39-2396-47F8-9436-89482663C0A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550772" y="2345331"/>
            <a:ext cx="5978" cy="245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8C2A757-4062-4860-B33F-063B75BFCA8D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4397191" y="3082480"/>
            <a:ext cx="860612" cy="2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6C4ABBE-675E-4719-B7C9-27B5434C228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556750" y="3579373"/>
            <a:ext cx="1" cy="107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8DDAB13-4CC3-4C50-A4F3-B657BBF70A66}"/>
              </a:ext>
            </a:extLst>
          </p:cNvPr>
          <p:cNvCxnSpPr>
            <a:stCxn id="9" idx="2"/>
            <a:endCxn id="12" idx="3"/>
          </p:cNvCxnSpPr>
          <p:nvPr/>
        </p:nvCxnSpPr>
        <p:spPr>
          <a:xfrm flipH="1" flipV="1">
            <a:off x="4773710" y="3976052"/>
            <a:ext cx="457199" cy="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89FA718-F625-4486-B772-8C3823B5B784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4422697" y="8746485"/>
            <a:ext cx="6042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F7581D7B-BEDC-45C2-A89D-DB45C3AF41A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3553119" y="5405339"/>
            <a:ext cx="3631" cy="195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25895AB-EFBE-4F2A-A551-8EEE03BA7B6B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>
            <a:off x="3553119" y="6179347"/>
            <a:ext cx="109" cy="188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616E5BC7-5C83-4FD4-A95C-099F9D277091}"/>
              </a:ext>
            </a:extLst>
          </p:cNvPr>
          <p:cNvCxnSpPr>
            <a:stCxn id="22" idx="2"/>
            <a:endCxn id="15" idx="0"/>
          </p:cNvCxnSpPr>
          <p:nvPr/>
        </p:nvCxnSpPr>
        <p:spPr>
          <a:xfrm>
            <a:off x="3553228" y="7356533"/>
            <a:ext cx="15801" cy="1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AB654A4-86D1-47D0-8314-4C630E25D379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3569029" y="8093531"/>
            <a:ext cx="13227" cy="1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4533EA42-76B0-42B7-8E9B-8273ABC7C9A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3556750" y="4265163"/>
            <a:ext cx="1" cy="15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69A62020-FB52-42FC-BEB5-43B6FDF26374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4397191" y="4911160"/>
            <a:ext cx="860614" cy="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CF09B870-E5B2-405F-A719-F32A83D91C4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393669" y="6862353"/>
            <a:ext cx="7117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17F5EBD-55D0-4977-ACC1-D14405B2511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691723" y="4914560"/>
            <a:ext cx="2801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883AC567-201C-4390-9EFB-20E0753080BA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8812308" y="4226787"/>
            <a:ext cx="1" cy="193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67BCD23A-3AE7-4C5F-8E85-61928BC1272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8812309" y="5408739"/>
            <a:ext cx="0" cy="27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59BFFAEF-8034-4550-99AA-C0C83E9B04F9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>
            <a:off x="7691721" y="3082480"/>
            <a:ext cx="3533483" cy="64043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7758F61A-1B8F-4D07-A1A6-7B197E930938}"/>
              </a:ext>
            </a:extLst>
          </p:cNvPr>
          <p:cNvCxnSpPr>
            <a:stCxn id="19" idx="3"/>
            <a:endCxn id="27" idx="0"/>
          </p:cNvCxnSpPr>
          <p:nvPr/>
        </p:nvCxnSpPr>
        <p:spPr>
          <a:xfrm>
            <a:off x="9652749" y="3937676"/>
            <a:ext cx="1572455" cy="55491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BC8B7015-2582-4F4A-A9C7-7FF33686675A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>
            <a:off x="7252446" y="6862353"/>
            <a:ext cx="3972758" cy="26244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0AC5797A-0C8C-40D3-9F95-9FB5A234DE48}"/>
              </a:ext>
            </a:extLst>
          </p:cNvPr>
          <p:cNvCxnSpPr>
            <a:stCxn id="25" idx="3"/>
            <a:endCxn id="27" idx="0"/>
          </p:cNvCxnSpPr>
          <p:nvPr/>
        </p:nvCxnSpPr>
        <p:spPr>
          <a:xfrm>
            <a:off x="7174012" y="8746485"/>
            <a:ext cx="4051192" cy="7403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7778568B-919A-4984-AA39-6467179ADD62}"/>
              </a:ext>
            </a:extLst>
          </p:cNvPr>
          <p:cNvCxnSpPr>
            <a:stCxn id="23" idx="2"/>
            <a:endCxn id="26" idx="1"/>
          </p:cNvCxnSpPr>
          <p:nvPr/>
        </p:nvCxnSpPr>
        <p:spPr>
          <a:xfrm rot="16200000" flipH="1">
            <a:off x="4050970" y="8771950"/>
            <a:ext cx="520110" cy="14575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C7B0E479-7521-4EE4-8FAE-A73C57CDEDD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186838" y="9760775"/>
            <a:ext cx="3197925" cy="15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90B80A03-9BAF-4A5C-BE75-709BAD252E20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>
            <a:off x="9885830" y="5975489"/>
            <a:ext cx="1339374" cy="35113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C2B4F9C-D1CB-4F3D-9FC8-2752ECA358CC}"/>
              </a:ext>
            </a:extLst>
          </p:cNvPr>
          <p:cNvSpPr txBox="1"/>
          <p:nvPr/>
        </p:nvSpPr>
        <p:spPr>
          <a:xfrm>
            <a:off x="8980989" y="419299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E619FD4-CDD4-4E55-BA0B-4716BB88A796}"/>
              </a:ext>
            </a:extLst>
          </p:cNvPr>
          <p:cNvSpPr txBox="1"/>
          <p:nvPr/>
        </p:nvSpPr>
        <p:spPr>
          <a:xfrm>
            <a:off x="4416735" y="460550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D8E6BD1-1DEB-427A-8332-F0C99271F570}"/>
              </a:ext>
            </a:extLst>
          </p:cNvPr>
          <p:cNvSpPr txBox="1"/>
          <p:nvPr/>
        </p:nvSpPr>
        <p:spPr>
          <a:xfrm>
            <a:off x="4346231" y="646241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2A864A7-CDE9-4D91-8394-59C8936126E6}"/>
              </a:ext>
            </a:extLst>
          </p:cNvPr>
          <p:cNvSpPr txBox="1"/>
          <p:nvPr/>
        </p:nvSpPr>
        <p:spPr>
          <a:xfrm>
            <a:off x="4345185" y="842937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62136E-772C-4704-91FF-AE400BE70DDD}"/>
              </a:ext>
            </a:extLst>
          </p:cNvPr>
          <p:cNvSpPr txBox="1"/>
          <p:nvPr/>
        </p:nvSpPr>
        <p:spPr>
          <a:xfrm>
            <a:off x="4390045" y="279282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2F7205C-C57E-49DD-92CE-FB4627C35D00}"/>
              </a:ext>
            </a:extLst>
          </p:cNvPr>
          <p:cNvSpPr txBox="1"/>
          <p:nvPr/>
        </p:nvSpPr>
        <p:spPr>
          <a:xfrm>
            <a:off x="1887137" y="168778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07D3697-A78D-4576-BDDD-10859AB86023}"/>
              </a:ext>
            </a:extLst>
          </p:cNvPr>
          <p:cNvSpPr txBox="1"/>
          <p:nvPr/>
        </p:nvSpPr>
        <p:spPr>
          <a:xfrm>
            <a:off x="3679802" y="339782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A6BF599-4132-4A29-9939-0B2D839D4468}"/>
              </a:ext>
            </a:extLst>
          </p:cNvPr>
          <p:cNvSpPr txBox="1"/>
          <p:nvPr/>
        </p:nvSpPr>
        <p:spPr>
          <a:xfrm>
            <a:off x="3682856" y="530870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594CA7B-C150-4502-A533-73062E269BE3}"/>
              </a:ext>
            </a:extLst>
          </p:cNvPr>
          <p:cNvSpPr txBox="1"/>
          <p:nvPr/>
        </p:nvSpPr>
        <p:spPr>
          <a:xfrm>
            <a:off x="3647463" y="717946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EA7325E-5D11-4EFC-897E-C7DAB41830E9}"/>
              </a:ext>
            </a:extLst>
          </p:cNvPr>
          <p:cNvSpPr txBox="1"/>
          <p:nvPr/>
        </p:nvSpPr>
        <p:spPr>
          <a:xfrm>
            <a:off x="3614516" y="923133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04206E5-8A3C-48A1-B0AE-E6555A79D8DF}"/>
              </a:ext>
            </a:extLst>
          </p:cNvPr>
          <p:cNvSpPr txBox="1"/>
          <p:nvPr/>
        </p:nvSpPr>
        <p:spPr>
          <a:xfrm>
            <a:off x="8837869" y="534934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AE2C42F-2689-4A83-9B3E-910E943585FD}"/>
              </a:ext>
            </a:extLst>
          </p:cNvPr>
          <p:cNvSpPr txBox="1"/>
          <p:nvPr/>
        </p:nvSpPr>
        <p:spPr>
          <a:xfrm>
            <a:off x="1197230" y="248944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D0522B40-9916-4C7E-B680-D765BA7E619F}"/>
              </a:ext>
            </a:extLst>
          </p:cNvPr>
          <p:cNvCxnSpPr>
            <a:stCxn id="7" idx="2"/>
            <a:endCxn id="26" idx="1"/>
          </p:cNvCxnSpPr>
          <p:nvPr/>
        </p:nvCxnSpPr>
        <p:spPr>
          <a:xfrm rot="16200000" flipH="1">
            <a:off x="-522194" y="4198786"/>
            <a:ext cx="7207014" cy="391696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4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5BD73994-49BE-42B7-ACBF-3012706F9842}"/>
              </a:ext>
            </a:extLst>
          </p:cNvPr>
          <p:cNvSpPr/>
          <p:nvPr/>
        </p:nvSpPr>
        <p:spPr>
          <a:xfrm>
            <a:off x="884518" y="1549306"/>
            <a:ext cx="1680882" cy="578223"/>
          </a:xfrm>
          <a:prstGeom prst="flowChartTermina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876DD1A-6B03-4561-81E6-11A2C4CD3712}"/>
              </a:ext>
            </a:extLst>
          </p:cNvPr>
          <p:cNvSpPr/>
          <p:nvPr/>
        </p:nvSpPr>
        <p:spPr>
          <a:xfrm>
            <a:off x="2793257" y="1549306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Obtener Cadena de texto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4E131E5-6D90-479C-B43F-72A9569AF06D}"/>
              </a:ext>
            </a:extLst>
          </p:cNvPr>
          <p:cNvSpPr/>
          <p:nvPr/>
        </p:nvSpPr>
        <p:spPr>
          <a:xfrm>
            <a:off x="2793257" y="2347397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¿Habilitado?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506265-9DAD-4CF5-B264-C26951BC2A79}"/>
              </a:ext>
            </a:extLst>
          </p:cNvPr>
          <p:cNvSpPr/>
          <p:nvPr/>
        </p:nvSpPr>
        <p:spPr>
          <a:xfrm>
            <a:off x="4678088" y="2552464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Asignar características (Velocidad y tipo de voz)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DBD214-D5C8-4182-AC01-152F25A8164A}"/>
              </a:ext>
            </a:extLst>
          </p:cNvPr>
          <p:cNvSpPr/>
          <p:nvPr/>
        </p:nvSpPr>
        <p:spPr>
          <a:xfrm>
            <a:off x="6628658" y="2552464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Ingresar Texto a decir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525295-5649-4CA6-9D34-46D4148F645A}"/>
              </a:ext>
            </a:extLst>
          </p:cNvPr>
          <p:cNvSpPr/>
          <p:nvPr/>
        </p:nvSpPr>
        <p:spPr>
          <a:xfrm>
            <a:off x="6628658" y="3335756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Reproducir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AF79177A-E65C-40D8-8D08-9DCC54000A31}"/>
              </a:ext>
            </a:extLst>
          </p:cNvPr>
          <p:cNvSpPr/>
          <p:nvPr/>
        </p:nvSpPr>
        <p:spPr>
          <a:xfrm>
            <a:off x="8597150" y="3335756"/>
            <a:ext cx="1680882" cy="578223"/>
          </a:xfrm>
          <a:prstGeom prst="flowChartTermina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Fin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4427442-ECC7-4DB2-A23D-E7F77844010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65400" y="1838418"/>
            <a:ext cx="227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96865BB-8190-4789-9698-0F1C833F644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633698" y="2127529"/>
            <a:ext cx="0" cy="21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B720F33-503F-411A-8F03-4A6AF183FF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474139" y="2841576"/>
            <a:ext cx="203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B3D4B63-B218-4225-8C53-F5ACB151C8D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358970" y="2841576"/>
            <a:ext cx="269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CB51446-FE5B-4FC1-8FAB-CA1E66455A0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469099" y="3130687"/>
            <a:ext cx="0" cy="205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5B48F71-B00C-4FDC-BE11-70FE61470CD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309540" y="3624868"/>
            <a:ext cx="2876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9F6C4868-5640-4947-B59D-27A72FEAFA3F}"/>
              </a:ext>
            </a:extLst>
          </p:cNvPr>
          <p:cNvCxnSpPr>
            <a:stCxn id="4" idx="2"/>
            <a:endCxn id="8" idx="2"/>
          </p:cNvCxnSpPr>
          <p:nvPr/>
        </p:nvCxnSpPr>
        <p:spPr>
          <a:xfrm rot="16200000" flipH="1">
            <a:off x="6246533" y="722920"/>
            <a:ext cx="578223" cy="5803893"/>
          </a:xfrm>
          <a:prstGeom prst="bentConnector3">
            <a:avLst>
              <a:gd name="adj1" fmla="val 1241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9E0A00-3894-4146-A6D2-B7C87F48DE8A}"/>
              </a:ext>
            </a:extLst>
          </p:cNvPr>
          <p:cNvSpPr txBox="1"/>
          <p:nvPr/>
        </p:nvSpPr>
        <p:spPr>
          <a:xfrm>
            <a:off x="4254351" y="244975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910D38E-DC6F-4E6E-B048-CCF6357ED838}"/>
              </a:ext>
            </a:extLst>
          </p:cNvPr>
          <p:cNvSpPr txBox="1"/>
          <p:nvPr/>
        </p:nvSpPr>
        <p:spPr>
          <a:xfrm>
            <a:off x="3683598" y="318186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2033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ED25CEC8-AC2C-417A-9325-DAECA85FEBCC}"/>
              </a:ext>
            </a:extLst>
          </p:cNvPr>
          <p:cNvSpPr/>
          <p:nvPr/>
        </p:nvSpPr>
        <p:spPr>
          <a:xfrm>
            <a:off x="884518" y="1549306"/>
            <a:ext cx="1680882" cy="578223"/>
          </a:xfrm>
          <a:prstGeom prst="flowChartTermina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A68C68-5AF7-41A3-A88F-411F9B3BF0FA}"/>
              </a:ext>
            </a:extLst>
          </p:cNvPr>
          <p:cNvSpPr/>
          <p:nvPr/>
        </p:nvSpPr>
        <p:spPr>
          <a:xfrm>
            <a:off x="884518" y="2425606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Obtener ID y Bloque ingresado por el usuario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8CCE383E-807B-4037-BC33-21B72E1EBB72}"/>
              </a:ext>
            </a:extLst>
          </p:cNvPr>
          <p:cNvSpPr/>
          <p:nvPr/>
        </p:nvSpPr>
        <p:spPr>
          <a:xfrm>
            <a:off x="884518" y="3301906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¿La carpeta existe?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44E9D2D2-3F2B-4CB0-8BD4-9AF5E7483CFD}"/>
              </a:ext>
            </a:extLst>
          </p:cNvPr>
          <p:cNvSpPr/>
          <p:nvPr/>
        </p:nvSpPr>
        <p:spPr>
          <a:xfrm>
            <a:off x="2853018" y="4290265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¿El archivo existe?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F6BBCE-3718-4D75-9140-395AB2FC91BB}"/>
              </a:ext>
            </a:extLst>
          </p:cNvPr>
          <p:cNvSpPr/>
          <p:nvPr/>
        </p:nvSpPr>
        <p:spPr>
          <a:xfrm>
            <a:off x="884518" y="4495332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Crear carpeta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F2DAE6-854B-44FA-8C3D-FD09DE4E3505}"/>
              </a:ext>
            </a:extLst>
          </p:cNvPr>
          <p:cNvSpPr/>
          <p:nvPr/>
        </p:nvSpPr>
        <p:spPr>
          <a:xfrm>
            <a:off x="2853018" y="5399881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Crear Archivo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FAAA0C-2770-42CB-8767-8767891A256E}"/>
              </a:ext>
            </a:extLst>
          </p:cNvPr>
          <p:cNvSpPr/>
          <p:nvPr/>
        </p:nvSpPr>
        <p:spPr>
          <a:xfrm>
            <a:off x="4885018" y="2310932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Abrir Archivo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6E707D-FD54-423C-8CA7-F23BF39AD2DB}"/>
              </a:ext>
            </a:extLst>
          </p:cNvPr>
          <p:cNvSpPr/>
          <p:nvPr/>
        </p:nvSpPr>
        <p:spPr>
          <a:xfrm>
            <a:off x="4885018" y="3217862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Leer líneas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5CF308FB-02CD-48FF-8827-67DD5000F65A}"/>
              </a:ext>
            </a:extLst>
          </p:cNvPr>
          <p:cNvSpPr/>
          <p:nvPr/>
        </p:nvSpPr>
        <p:spPr>
          <a:xfrm>
            <a:off x="4885018" y="4001152"/>
            <a:ext cx="1680882" cy="988359"/>
          </a:xfrm>
          <a:prstGeom prst="diamon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¿Existe el ID?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316F450-E74C-4BCE-B08E-3999AFA7888B}"/>
              </a:ext>
            </a:extLst>
          </p:cNvPr>
          <p:cNvSpPr/>
          <p:nvPr/>
        </p:nvSpPr>
        <p:spPr>
          <a:xfrm>
            <a:off x="4885018" y="5270781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Escribir ID, numero de líneas del bloque, bloque de </a:t>
            </a:r>
            <a:r>
              <a:rPr lang="es-MX" sz="1200" dirty="0" err="1"/>
              <a:t>codigo</a:t>
            </a:r>
            <a:endParaRPr lang="es-MX" sz="1200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B9EA2C6A-F19F-48DD-81B9-D9EF8B7A272F}"/>
              </a:ext>
            </a:extLst>
          </p:cNvPr>
          <p:cNvSpPr/>
          <p:nvPr/>
        </p:nvSpPr>
        <p:spPr>
          <a:xfrm>
            <a:off x="7336118" y="5270780"/>
            <a:ext cx="1680882" cy="578223"/>
          </a:xfrm>
          <a:prstGeom prst="flowChartTermina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Fin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03BA765-EDD5-4B9F-A6D9-29019895B502}"/>
              </a:ext>
            </a:extLst>
          </p:cNvPr>
          <p:cNvSpPr/>
          <p:nvPr/>
        </p:nvSpPr>
        <p:spPr>
          <a:xfrm>
            <a:off x="7336118" y="4206219"/>
            <a:ext cx="1680882" cy="5782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Retornar el ID ya existe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4553FC1-326A-4741-A3B3-021C497714F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24959" y="2127529"/>
            <a:ext cx="0" cy="298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DAF8714-6332-494F-8BBF-1680AB51D73A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24959" y="3003829"/>
            <a:ext cx="0" cy="298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2087425-9877-4576-A1D3-3CB496F5C1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724959" y="4290265"/>
            <a:ext cx="0" cy="205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F258227-78ED-425B-8409-AA36EE1EBF7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565400" y="4784444"/>
            <a:ext cx="2876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C3C01C-B940-4078-8AC5-1587938733D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93459" y="5278624"/>
            <a:ext cx="0" cy="12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430F4CE2-6C16-4904-BCCA-499AC564184B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4533900" y="2600044"/>
            <a:ext cx="351118" cy="21844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22A8A98-9803-4126-AD2E-A61AD7F35317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533900" y="2600044"/>
            <a:ext cx="351118" cy="30889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ABF229C-AFF1-4E25-83F0-D27159017F9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725459" y="2889155"/>
            <a:ext cx="0" cy="328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D070548-33A7-45BE-9C42-7FDE8EB5CA9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725459" y="3796085"/>
            <a:ext cx="0" cy="205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9034738-4F18-4CCF-92AC-A66048D07C2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725459" y="4989511"/>
            <a:ext cx="0" cy="281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BC27129-C546-463A-8F71-F61E634DB01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565900" y="4495331"/>
            <a:ext cx="7702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EA3A3B1-2E85-455E-9A52-E89B30752DB9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176559" y="4784442"/>
            <a:ext cx="0" cy="486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FC6B0DC-5A3A-4035-AD9E-DAC9B7571A5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565900" y="5559892"/>
            <a:ext cx="7702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6489404-6618-40B7-81CA-CB10EE4BA7DD}"/>
              </a:ext>
            </a:extLst>
          </p:cNvPr>
          <p:cNvSpPr txBox="1"/>
          <p:nvPr/>
        </p:nvSpPr>
        <p:spPr>
          <a:xfrm>
            <a:off x="2411351" y="337652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A94E6C17-7AD3-41A0-8CEA-D9F01575B5D0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2565400" y="3796086"/>
            <a:ext cx="1128059" cy="4941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35D7876-DE07-45F5-A5F4-28EE7E8FFF18}"/>
              </a:ext>
            </a:extLst>
          </p:cNvPr>
          <p:cNvSpPr txBox="1"/>
          <p:nvPr/>
        </p:nvSpPr>
        <p:spPr>
          <a:xfrm>
            <a:off x="1774702" y="419184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8764617-9049-4738-8BD0-0988A720ABB6}"/>
              </a:ext>
            </a:extLst>
          </p:cNvPr>
          <p:cNvSpPr txBox="1"/>
          <p:nvPr/>
        </p:nvSpPr>
        <p:spPr>
          <a:xfrm>
            <a:off x="4401361" y="442922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32640D5-5609-463D-8DB0-A2065D0A7CA1}"/>
              </a:ext>
            </a:extLst>
          </p:cNvPr>
          <p:cNvSpPr txBox="1"/>
          <p:nvPr/>
        </p:nvSpPr>
        <p:spPr>
          <a:xfrm>
            <a:off x="3924520" y="509210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9154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C67D73-63AF-4A12-8D4D-551210981779}"/>
              </a:ext>
            </a:extLst>
          </p:cNvPr>
          <p:cNvCxnSpPr/>
          <p:nvPr/>
        </p:nvCxnSpPr>
        <p:spPr>
          <a:xfrm>
            <a:off x="711200" y="2514600"/>
            <a:ext cx="1079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C7C6DA0-F5E8-4529-B9DA-C488E91F7CFA}"/>
              </a:ext>
            </a:extLst>
          </p:cNvPr>
          <p:cNvCxnSpPr/>
          <p:nvPr/>
        </p:nvCxnSpPr>
        <p:spPr>
          <a:xfrm>
            <a:off x="711200" y="3200400"/>
            <a:ext cx="1079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4CB17B4-67F9-4A7B-B227-FB331A037A73}"/>
              </a:ext>
            </a:extLst>
          </p:cNvPr>
          <p:cNvCxnSpPr/>
          <p:nvPr/>
        </p:nvCxnSpPr>
        <p:spPr>
          <a:xfrm>
            <a:off x="711200" y="3924300"/>
            <a:ext cx="1079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65A4488-27C3-4204-9099-4D55D5254130}"/>
              </a:ext>
            </a:extLst>
          </p:cNvPr>
          <p:cNvSpPr/>
          <p:nvPr/>
        </p:nvSpPr>
        <p:spPr>
          <a:xfrm>
            <a:off x="736600" y="2876551"/>
            <a:ext cx="10769600" cy="3174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EC9478-57BE-40ED-A2BF-36A8605C833C}"/>
              </a:ext>
            </a:extLst>
          </p:cNvPr>
          <p:cNvSpPr/>
          <p:nvPr/>
        </p:nvSpPr>
        <p:spPr>
          <a:xfrm>
            <a:off x="1955800" y="3606821"/>
            <a:ext cx="8039100" cy="3174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49666D6-67F9-4A1C-86F8-3779992F24B2}"/>
              </a:ext>
            </a:extLst>
          </p:cNvPr>
          <p:cNvCxnSpPr>
            <a:endCxn id="10" idx="1"/>
          </p:cNvCxnSpPr>
          <p:nvPr/>
        </p:nvCxnSpPr>
        <p:spPr>
          <a:xfrm>
            <a:off x="1320800" y="3238500"/>
            <a:ext cx="635000" cy="52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0175D6-511E-4F81-BAC1-3B6D5DBFAA99}"/>
              </a:ext>
            </a:extLst>
          </p:cNvPr>
          <p:cNvCxnSpPr>
            <a:cxnSpLocks/>
          </p:cNvCxnSpPr>
          <p:nvPr/>
        </p:nvCxnSpPr>
        <p:spPr>
          <a:xfrm flipV="1">
            <a:off x="9994900" y="3238500"/>
            <a:ext cx="635000" cy="52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A8C57C-A329-47B7-9B9E-CCBDD2280479}"/>
              </a:ext>
            </a:extLst>
          </p:cNvPr>
          <p:cNvSpPr txBox="1"/>
          <p:nvPr/>
        </p:nvSpPr>
        <p:spPr>
          <a:xfrm>
            <a:off x="533400" y="246224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Hilo Principal de ejecución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281BB91-C2BB-4511-9318-B0A4A32425F1}"/>
              </a:ext>
            </a:extLst>
          </p:cNvPr>
          <p:cNvSpPr txBox="1"/>
          <p:nvPr/>
        </p:nvSpPr>
        <p:spPr>
          <a:xfrm>
            <a:off x="4143375" y="28342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Interfaz de usuario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D68CAFF-702A-41B4-A89F-EF0CDAF69F00}"/>
              </a:ext>
            </a:extLst>
          </p:cNvPr>
          <p:cNvSpPr txBox="1"/>
          <p:nvPr/>
        </p:nvSpPr>
        <p:spPr>
          <a:xfrm>
            <a:off x="4143375" y="358089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Reconocimiento de voz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61467DF-ECFF-466A-94D3-FD166EC7FC41}"/>
              </a:ext>
            </a:extLst>
          </p:cNvPr>
          <p:cNvSpPr txBox="1"/>
          <p:nvPr/>
        </p:nvSpPr>
        <p:spPr>
          <a:xfrm>
            <a:off x="533400" y="319327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Hilo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681CBDF-6AEA-4F56-811B-1C1E11C89959}"/>
              </a:ext>
            </a:extLst>
          </p:cNvPr>
          <p:cNvSpPr txBox="1"/>
          <p:nvPr/>
        </p:nvSpPr>
        <p:spPr>
          <a:xfrm>
            <a:off x="1460501" y="3184700"/>
            <a:ext cx="131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Crea hilo con parámetros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9520229-E830-477F-A099-5C3C77555923}"/>
              </a:ext>
            </a:extLst>
          </p:cNvPr>
          <p:cNvSpPr txBox="1"/>
          <p:nvPr/>
        </p:nvSpPr>
        <p:spPr>
          <a:xfrm>
            <a:off x="10261599" y="3219850"/>
            <a:ext cx="131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Devuelve resultados al hilo Principal</a:t>
            </a:r>
          </a:p>
        </p:txBody>
      </p:sp>
    </p:spTree>
    <p:extLst>
      <p:ext uri="{BB962C8B-B14F-4D97-AF65-F5344CB8AC3E}">
        <p14:creationId xmlns:p14="http://schemas.microsoft.com/office/powerpoint/2010/main" val="1244857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306</Words>
  <Application>Microsoft Office PowerPoint</Application>
  <PresentationFormat>Personalizado</PresentationFormat>
  <Paragraphs>98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Ponce Camacho</dc:creator>
  <cp:lastModifiedBy>Julio Ponce Camacho</cp:lastModifiedBy>
  <cp:revision>2</cp:revision>
  <dcterms:created xsi:type="dcterms:W3CDTF">2022-05-25T19:11:26Z</dcterms:created>
  <dcterms:modified xsi:type="dcterms:W3CDTF">2022-05-25T23:39:08Z</dcterms:modified>
</cp:coreProperties>
</file>