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3D3D3D"/>
    <a:srgbClr val="404040"/>
    <a:srgbClr val="26262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359BE-E617-44B0-9987-8BC6E4EE8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DEA09-B5B4-4194-B8BD-1339C0E2E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20BB7-253C-44A2-AFB3-29A8C8B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D3A33-6704-422B-8CA3-0C8BD067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88974-A2F5-4F07-8BE6-584CB22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5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8E7B6-7294-48F8-93F3-C1068F90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41DE6-D2B0-4A8A-9EEC-08671209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26481-2F63-4226-95FE-C3EE5C58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C9E2B6-8455-4465-8B28-ED85AF60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4F382-097F-4418-9400-08C2793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9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4E616-593B-4928-8C08-4240A5EDC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E0E97-2CC3-4A42-BF72-BA52F786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A0942-755E-46F0-BB27-817C1DB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46535-BC9B-450B-BABA-F8ACE3FC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7CBBB-813C-4824-AC92-D4266230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1AD0-1278-4D15-8B70-D0D63D88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CD835-226D-4203-9FDC-3C07EC3C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E9E3F-DF29-40B2-AD35-98875117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7FACE-3709-4FD8-A2E8-11DDA084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4ECEF-71EC-46A7-9E91-F1051BE3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96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59F8-C1BE-4255-B624-CDCDE9B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230110-46EF-4A14-8238-E8242BB2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E58CD-B5F4-4FDA-B1F5-DAA4CF69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F1B1A-1556-4806-91DF-52B33C5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FCEA2-BEF0-4A6C-BFC8-5F31780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7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F59F-94B4-4B9D-91B6-C6FEBCC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1E4C0-83DD-47CA-A2F1-3D4C5987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0E3815-FBD4-40F8-BA9F-92E62665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5385C-91DD-4D0D-A34E-AFC7DEE9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D857A-6950-40D8-8E8C-09A05674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357C1-896A-4C90-8708-0EC45F69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26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2586-8192-486E-819B-FF8087E1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A8E583-B763-42B8-B35B-CB12C4DC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62952-60B7-44CB-BD77-D90A2E7C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1A1EA0-130C-4476-B56C-2E247CB4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B90598-F2FF-453F-A2CE-1FC0B023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28BF68-798D-4A5E-9614-175C21B6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41C678-6E11-4723-8D21-053808F3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82E1C8-B23C-44BD-844D-06710813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2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13265-9FCD-408B-8B12-F08C3BA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557770-16C0-41A8-98C3-2F1426FA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BE500-FF9E-4DEF-BC46-7569D6B1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6D3359-D06F-415B-BC40-7C0E98C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9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733D86-4F60-427D-88BE-539C3493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84F73C-CFB8-4AF4-9700-A987B3D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BAB18D-878F-4CE2-8025-073910C0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1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59ED-514B-4B9D-A569-C74A846D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4FA0E-828D-4685-ABF5-6095979E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4D797F-18CC-4A9D-83D0-8E91D8B1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84E6FF-BBC7-43D6-98F9-A6D4DEE5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E37A9-1482-493D-AAAD-3EC809A2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686DB-4806-4EB4-B501-5EAA6FD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7DE5-77AD-479D-AEE7-C6DB9231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988609-4142-4189-818B-7F9C2FE0C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B7B99-EB3B-427A-ABF4-9637F896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E057F8-3B5E-47ED-8D59-9D42B326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013E14-5930-4361-B64A-F2655A7C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F5949-7AE9-4823-8405-C43562B7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4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142DE9-7835-4C9A-8AC7-CEE5D558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3B1F8-04B5-4F5C-8BB9-2A4A55B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DA6AB-C1E6-4EB7-8EF4-066C6BD46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246D-4A90-431A-AB5E-80C49A9ABAB9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8C4019-5C49-4BA1-B68F-4EB0709FC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AC4DD-FDC6-4FB7-A412-37DD29638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865F-B3B5-4D0C-865B-B457C06FF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8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4D8BD5B-5F45-4ACD-9AB2-DD0B414662BF}"/>
              </a:ext>
            </a:extLst>
          </p:cNvPr>
          <p:cNvSpPr/>
          <p:nvPr/>
        </p:nvSpPr>
        <p:spPr>
          <a:xfrm>
            <a:off x="593820" y="840279"/>
            <a:ext cx="5154662" cy="1677169"/>
          </a:xfrm>
          <a:prstGeom prst="round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Icono Micrófono Voz - Imagen gratis en Pixabay">
            <a:extLst>
              <a:ext uri="{FF2B5EF4-FFF2-40B4-BE49-F238E27FC236}">
                <a16:creationId xmlns:a16="http://schemas.microsoft.com/office/drawing/2014/main" id="{E7A0E4B3-B0E1-455A-A97D-37111248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15" y="1196647"/>
            <a:ext cx="1320801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2258E39-4C18-42A2-A569-A03DD1C89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048" y="1357512"/>
            <a:ext cx="1075267" cy="1075267"/>
          </a:xfrm>
          <a:prstGeom prst="rect">
            <a:avLst/>
          </a:prstGeom>
        </p:spPr>
      </p:pic>
      <p:pic>
        <p:nvPicPr>
          <p:cNvPr id="17" name="Picture 4" descr="Icono de teclado png imágenes | PNGWing">
            <a:extLst>
              <a:ext uri="{FF2B5EF4-FFF2-40B4-BE49-F238E27FC236}">
                <a16:creationId xmlns:a16="http://schemas.microsoft.com/office/drawing/2014/main" id="{760A4935-7AD5-4977-80EB-C4BFBD64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62" y="1348276"/>
            <a:ext cx="1075267" cy="1075267"/>
          </a:xfrm>
          <a:prstGeom prst="ellipse">
            <a:avLst/>
          </a:prstGeom>
          <a:noFill/>
          <a:effectLst>
            <a:outerShdw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10B5827-D222-41EE-BE7F-49168324E319}"/>
              </a:ext>
            </a:extLst>
          </p:cNvPr>
          <p:cNvCxnSpPr/>
          <p:nvPr/>
        </p:nvCxnSpPr>
        <p:spPr>
          <a:xfrm>
            <a:off x="686955" y="1261299"/>
            <a:ext cx="49599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Icono Ajustes Símbolo - Gráficos vectoriales gratis en Pixabay">
            <a:extLst>
              <a:ext uri="{FF2B5EF4-FFF2-40B4-BE49-F238E27FC236}">
                <a16:creationId xmlns:a16="http://schemas.microsoft.com/office/drawing/2014/main" id="{217D135D-0D31-4C76-80A2-E9A32193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6" y="1319413"/>
            <a:ext cx="1075268" cy="107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74CE1DD-F340-4143-B562-0BA14FD29B98}"/>
              </a:ext>
            </a:extLst>
          </p:cNvPr>
          <p:cNvSpPr/>
          <p:nvPr/>
        </p:nvSpPr>
        <p:spPr>
          <a:xfrm>
            <a:off x="6817591" y="807413"/>
            <a:ext cx="4345710" cy="96146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B514BF8-36EA-4E4A-8773-87C1514A7A05}"/>
              </a:ext>
            </a:extLst>
          </p:cNvPr>
          <p:cNvSpPr/>
          <p:nvPr/>
        </p:nvSpPr>
        <p:spPr>
          <a:xfrm>
            <a:off x="7030027" y="1140692"/>
            <a:ext cx="3870036" cy="51723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¿Cómo Puedo Ayudarte?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826811-6B26-4873-B970-626B079081E4}"/>
              </a:ext>
            </a:extLst>
          </p:cNvPr>
          <p:cNvSpPr txBox="1"/>
          <p:nvPr/>
        </p:nvSpPr>
        <p:spPr>
          <a:xfrm>
            <a:off x="8181340" y="786786"/>
            <a:ext cx="21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Asistente Virtual</a:t>
            </a:r>
          </a:p>
        </p:txBody>
      </p:sp>
      <p:pic>
        <p:nvPicPr>
          <p:cNvPr id="28" name="Picture 2" descr="Icono Micrófono Voz - Imagen gratis en Pixabay">
            <a:extLst>
              <a:ext uri="{FF2B5EF4-FFF2-40B4-BE49-F238E27FC236}">
                <a16:creationId xmlns:a16="http://schemas.microsoft.com/office/drawing/2014/main" id="{4D598CF7-9F83-457F-9AC7-0421E22E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836" y="1207424"/>
            <a:ext cx="411289" cy="4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55F9FC1-1EC6-4FB6-9075-EB18A12DDB75}"/>
              </a:ext>
            </a:extLst>
          </p:cNvPr>
          <p:cNvSpPr/>
          <p:nvPr/>
        </p:nvSpPr>
        <p:spPr>
          <a:xfrm>
            <a:off x="863830" y="3919220"/>
            <a:ext cx="4345710" cy="1391558"/>
          </a:xfrm>
          <a:prstGeom prst="round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5789B8A-14BA-4BF9-892B-5F88B1C91993}"/>
              </a:ext>
            </a:extLst>
          </p:cNvPr>
          <p:cNvSpPr/>
          <p:nvPr/>
        </p:nvSpPr>
        <p:spPr>
          <a:xfrm>
            <a:off x="1076266" y="4272583"/>
            <a:ext cx="3870036" cy="51723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¿Cómo Puedo Ayudarte?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6A6933A-D074-4CEA-8310-77D9D87C5BBA}"/>
              </a:ext>
            </a:extLst>
          </p:cNvPr>
          <p:cNvSpPr txBox="1"/>
          <p:nvPr/>
        </p:nvSpPr>
        <p:spPr>
          <a:xfrm>
            <a:off x="2143759" y="3949157"/>
            <a:ext cx="21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Asistente Virtual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9DEEE30-CA95-44A5-95D3-B65950ADE979}"/>
              </a:ext>
            </a:extLst>
          </p:cNvPr>
          <p:cNvSpPr/>
          <p:nvPr/>
        </p:nvSpPr>
        <p:spPr>
          <a:xfrm>
            <a:off x="1043940" y="4887087"/>
            <a:ext cx="3954780" cy="3122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Picture 4" descr="Icono de teclado png imágenes | PNGWing">
            <a:extLst>
              <a:ext uri="{FF2B5EF4-FFF2-40B4-BE49-F238E27FC236}">
                <a16:creationId xmlns:a16="http://schemas.microsoft.com/office/drawing/2014/main" id="{97E9350C-AB39-49D5-9279-C1AEEA68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65" y="4342815"/>
            <a:ext cx="376771" cy="376771"/>
          </a:xfrm>
          <a:prstGeom prst="ellipse">
            <a:avLst/>
          </a:prstGeom>
          <a:noFill/>
          <a:effectLst>
            <a:outerShdw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88E852-D5F3-4C23-A5D2-2414AACD66EF}"/>
              </a:ext>
            </a:extLst>
          </p:cNvPr>
          <p:cNvSpPr/>
          <p:nvPr/>
        </p:nvSpPr>
        <p:spPr>
          <a:xfrm>
            <a:off x="6901947" y="3251200"/>
            <a:ext cx="4345710" cy="2255520"/>
          </a:xfrm>
          <a:prstGeom prst="round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AA082E2-1A7A-438B-994E-5063C1FE30C2}"/>
              </a:ext>
            </a:extLst>
          </p:cNvPr>
          <p:cNvSpPr txBox="1"/>
          <p:nvPr/>
        </p:nvSpPr>
        <p:spPr>
          <a:xfrm>
            <a:off x="8057821" y="3251200"/>
            <a:ext cx="21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Nuevo Código Local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D0E3C1D-CFAA-4EAF-BA66-AF548675BB2A}"/>
              </a:ext>
            </a:extLst>
          </p:cNvPr>
          <p:cNvSpPr/>
          <p:nvPr/>
        </p:nvSpPr>
        <p:spPr>
          <a:xfrm>
            <a:off x="7139418" y="3748923"/>
            <a:ext cx="3954780" cy="3122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529278A-77D7-4045-A346-57B9DA0817C7}"/>
              </a:ext>
            </a:extLst>
          </p:cNvPr>
          <p:cNvSpPr/>
          <p:nvPr/>
        </p:nvSpPr>
        <p:spPr>
          <a:xfrm>
            <a:off x="7127009" y="4277125"/>
            <a:ext cx="3954780" cy="99560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9180D6F-9580-4A61-8E6A-C5688A20FE21}"/>
              </a:ext>
            </a:extLst>
          </p:cNvPr>
          <p:cNvSpPr txBox="1"/>
          <p:nvPr/>
        </p:nvSpPr>
        <p:spPr>
          <a:xfrm>
            <a:off x="7122352" y="3501841"/>
            <a:ext cx="211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Identificador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7CF059-2387-4F77-BE18-47E421BE700F}"/>
              </a:ext>
            </a:extLst>
          </p:cNvPr>
          <p:cNvSpPr txBox="1"/>
          <p:nvPr/>
        </p:nvSpPr>
        <p:spPr>
          <a:xfrm>
            <a:off x="7139418" y="4015452"/>
            <a:ext cx="211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Bloque Código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6732403-0AEE-442B-9D41-8F41C53AA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5436" y="3326486"/>
            <a:ext cx="312294" cy="31229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4FE3795-8C61-491C-9028-002810B39C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l="37690" t="282" r="58833" b="97687"/>
          <a:stretch/>
        </p:blipFill>
        <p:spPr>
          <a:xfrm>
            <a:off x="4191760" y="852329"/>
            <a:ext cx="1395551" cy="26761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FF122C8-CC99-408B-9C3B-4A50AC49A5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0951" y="5340715"/>
            <a:ext cx="3258589" cy="105301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4C21BA0-D492-40C4-A1BB-6AD264DFA1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4712" y="1824547"/>
            <a:ext cx="3258589" cy="105301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C9B7E4B4-5D01-4E39-8A6C-0B6A8ADBE6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3978" y="5534405"/>
            <a:ext cx="2659208" cy="8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FBCA9A-CCDF-4CD7-9016-C88C7AC8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84" y="5377660"/>
            <a:ext cx="3258589" cy="105301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6EE9806-1B3C-47B1-B4A2-01CC6ADAEDDC}"/>
              </a:ext>
            </a:extLst>
          </p:cNvPr>
          <p:cNvSpPr/>
          <p:nvPr/>
        </p:nvSpPr>
        <p:spPr>
          <a:xfrm>
            <a:off x="346363" y="877455"/>
            <a:ext cx="4345710" cy="4416829"/>
          </a:xfrm>
          <a:prstGeom prst="roundRect">
            <a:avLst>
              <a:gd name="adj" fmla="val 4340"/>
            </a:avLst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1FB87-A826-43E5-9CD2-4F31DCE74459}"/>
              </a:ext>
            </a:extLst>
          </p:cNvPr>
          <p:cNvSpPr txBox="1"/>
          <p:nvPr/>
        </p:nvSpPr>
        <p:spPr>
          <a:xfrm>
            <a:off x="1489827" y="877455"/>
            <a:ext cx="211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Resultado de consulta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961FD75-DF67-4CFC-866F-4139A298D079}"/>
              </a:ext>
            </a:extLst>
          </p:cNvPr>
          <p:cNvSpPr/>
          <p:nvPr/>
        </p:nvSpPr>
        <p:spPr>
          <a:xfrm>
            <a:off x="562189" y="1619215"/>
            <a:ext cx="3954780" cy="3432401"/>
          </a:xfrm>
          <a:prstGeom prst="roundRect">
            <a:avLst>
              <a:gd name="adj" fmla="val 25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for(</a:t>
            </a:r>
            <a:r>
              <a:rPr lang="es-MX" dirty="0" err="1"/>
              <a:t>int</a:t>
            </a:r>
            <a:r>
              <a:rPr lang="es-MX" dirty="0"/>
              <a:t> i=0;  i&lt;n ; i++){</a:t>
            </a:r>
          </a:p>
          <a:p>
            <a:r>
              <a:rPr lang="es-MX" dirty="0"/>
              <a:t>	</a:t>
            </a:r>
          </a:p>
          <a:p>
            <a:endParaRPr lang="es-MX" dirty="0"/>
          </a:p>
          <a:p>
            <a:r>
              <a:rPr lang="es-MX" dirty="0"/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CE8220-A20A-472D-BB76-E9A81E1F024C}"/>
              </a:ext>
            </a:extLst>
          </p:cNvPr>
          <p:cNvSpPr txBox="1"/>
          <p:nvPr/>
        </p:nvSpPr>
        <p:spPr>
          <a:xfrm>
            <a:off x="562189" y="1228378"/>
            <a:ext cx="211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Código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E33C95-E26F-4C11-9262-4648317DDA63}"/>
              </a:ext>
            </a:extLst>
          </p:cNvPr>
          <p:cNvSpPr/>
          <p:nvPr/>
        </p:nvSpPr>
        <p:spPr>
          <a:xfrm>
            <a:off x="3722255" y="1280661"/>
            <a:ext cx="794713" cy="2554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Siguiente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E3517E-C404-4135-A97C-4C2CDB3F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721" y="5395880"/>
            <a:ext cx="3258589" cy="105301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87E6E98-AFA7-40B1-A282-676785EFE53F}"/>
              </a:ext>
            </a:extLst>
          </p:cNvPr>
          <p:cNvSpPr/>
          <p:nvPr/>
        </p:nvSpPr>
        <p:spPr>
          <a:xfrm>
            <a:off x="7213600" y="891306"/>
            <a:ext cx="4345710" cy="4416829"/>
          </a:xfrm>
          <a:prstGeom prst="roundRect">
            <a:avLst>
              <a:gd name="adj" fmla="val 4340"/>
            </a:avLst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70D79A-8F5D-4362-91F7-E3116BEA6184}"/>
              </a:ext>
            </a:extLst>
          </p:cNvPr>
          <p:cNvSpPr txBox="1"/>
          <p:nvPr/>
        </p:nvSpPr>
        <p:spPr>
          <a:xfrm>
            <a:off x="8464125" y="915824"/>
            <a:ext cx="211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Ajustes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643893-E8D4-4345-B2FB-9279BB511EB4}"/>
              </a:ext>
            </a:extLst>
          </p:cNvPr>
          <p:cNvSpPr txBox="1"/>
          <p:nvPr/>
        </p:nvSpPr>
        <p:spPr>
          <a:xfrm>
            <a:off x="7369616" y="1462027"/>
            <a:ext cx="185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Velocidad de habla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2CA156-2DD8-4AF4-BD3A-157E5B34D6A3}"/>
              </a:ext>
            </a:extLst>
          </p:cNvPr>
          <p:cNvSpPr txBox="1"/>
          <p:nvPr/>
        </p:nvSpPr>
        <p:spPr>
          <a:xfrm>
            <a:off x="7471717" y="1974987"/>
            <a:ext cx="165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65000"/>
                  </a:schemeClr>
                </a:solidFill>
              </a:rPr>
              <a:t>Tema Interfaz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7E27F72-9393-42CE-B557-5E359851C10A}"/>
              </a:ext>
            </a:extLst>
          </p:cNvPr>
          <p:cNvSpPr/>
          <p:nvPr/>
        </p:nvSpPr>
        <p:spPr>
          <a:xfrm>
            <a:off x="9644572" y="1499091"/>
            <a:ext cx="1496291" cy="264426"/>
          </a:xfrm>
          <a:prstGeom prst="round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100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A885282-1C16-4BCF-8240-5A57279171E5}"/>
              </a:ext>
            </a:extLst>
          </p:cNvPr>
          <p:cNvSpPr/>
          <p:nvPr/>
        </p:nvSpPr>
        <p:spPr>
          <a:xfrm>
            <a:off x="9644572" y="2008230"/>
            <a:ext cx="1496291" cy="264426"/>
          </a:xfrm>
          <a:prstGeom prst="round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Obscuro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315317F-384A-4928-848F-76B1B3074696}"/>
              </a:ext>
            </a:extLst>
          </p:cNvPr>
          <p:cNvSpPr/>
          <p:nvPr/>
        </p:nvSpPr>
        <p:spPr>
          <a:xfrm rot="10800000">
            <a:off x="10926621" y="2115127"/>
            <a:ext cx="149590" cy="622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447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Ponce Camacho</dc:creator>
  <cp:lastModifiedBy>Julio Ponce Camacho</cp:lastModifiedBy>
  <cp:revision>2</cp:revision>
  <dcterms:created xsi:type="dcterms:W3CDTF">2022-04-07T01:03:44Z</dcterms:created>
  <dcterms:modified xsi:type="dcterms:W3CDTF">2022-05-23T06:36:22Z</dcterms:modified>
</cp:coreProperties>
</file>