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3FEF-6111-4C84-BDEB-1F27CB13C458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82B4820-6835-4A01-A59E-D2DC3AB9502D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MX" dirty="0"/>
            <a:t>Planeación Sprint</a:t>
          </a:r>
        </a:p>
      </dgm:t>
    </dgm:pt>
    <dgm:pt modelId="{4DFD47CF-A22C-49D3-926A-54950564111A}" type="parTrans" cxnId="{80B5FC60-D27A-4E95-88C7-77456DFB209A}">
      <dgm:prSet/>
      <dgm:spPr/>
      <dgm:t>
        <a:bodyPr/>
        <a:lstStyle/>
        <a:p>
          <a:endParaRPr lang="es-MX"/>
        </a:p>
      </dgm:t>
    </dgm:pt>
    <dgm:pt modelId="{1ECC078E-4196-4EC5-ABDE-2F098F43D029}" type="sibTrans" cxnId="{80B5FC60-D27A-4E95-88C7-77456DFB209A}">
      <dgm:prSet/>
      <dgm:spPr/>
      <dgm:t>
        <a:bodyPr/>
        <a:lstStyle/>
        <a:p>
          <a:endParaRPr lang="es-MX"/>
        </a:p>
      </dgm:t>
    </dgm:pt>
    <dgm:pt modelId="{1298FD0C-91F3-460B-9734-989D570BE606}">
      <dgm:prSet phldrT="[Texto]"/>
      <dgm:spPr/>
      <dgm:t>
        <a:bodyPr/>
        <a:lstStyle/>
        <a:p>
          <a:r>
            <a:rPr lang="es-MX" dirty="0"/>
            <a:t>Diseño</a:t>
          </a:r>
        </a:p>
      </dgm:t>
    </dgm:pt>
    <dgm:pt modelId="{0ADBC69F-DC49-4861-A02B-F54039A02E40}" type="parTrans" cxnId="{E5C51521-5072-4589-AE3C-F84133606498}">
      <dgm:prSet/>
      <dgm:spPr/>
      <dgm:t>
        <a:bodyPr/>
        <a:lstStyle/>
        <a:p>
          <a:endParaRPr lang="es-MX"/>
        </a:p>
      </dgm:t>
    </dgm:pt>
    <dgm:pt modelId="{18310027-C201-4FF4-A8F9-E1E33B6391DC}" type="sibTrans" cxnId="{E5C51521-5072-4589-AE3C-F84133606498}">
      <dgm:prSet/>
      <dgm:spPr/>
      <dgm:t>
        <a:bodyPr/>
        <a:lstStyle/>
        <a:p>
          <a:endParaRPr lang="es-MX"/>
        </a:p>
      </dgm:t>
    </dgm:pt>
    <dgm:pt modelId="{A29FC684-EAF2-4D4E-843F-A74C9C49151D}">
      <dgm:prSet phldrT="[Texto]"/>
      <dgm:spPr/>
      <dgm:t>
        <a:bodyPr/>
        <a:lstStyle/>
        <a:p>
          <a:r>
            <a:rPr lang="es-MX" dirty="0"/>
            <a:t>Pruebas</a:t>
          </a:r>
        </a:p>
      </dgm:t>
    </dgm:pt>
    <dgm:pt modelId="{147F7F5A-7A04-4E45-B853-5DBCA2AF3474}" type="parTrans" cxnId="{DF58A506-0DCD-4189-9E29-B2F25A1F9E9C}">
      <dgm:prSet/>
      <dgm:spPr/>
      <dgm:t>
        <a:bodyPr/>
        <a:lstStyle/>
        <a:p>
          <a:endParaRPr lang="es-MX"/>
        </a:p>
      </dgm:t>
    </dgm:pt>
    <dgm:pt modelId="{AB221F60-E56F-4C32-A901-6AF50D5C4CC1}" type="sibTrans" cxnId="{DF58A506-0DCD-4189-9E29-B2F25A1F9E9C}">
      <dgm:prSet/>
      <dgm:spPr/>
      <dgm:t>
        <a:bodyPr/>
        <a:lstStyle/>
        <a:p>
          <a:endParaRPr lang="es-MX"/>
        </a:p>
      </dgm:t>
    </dgm:pt>
    <dgm:pt modelId="{87881F59-EDE7-4AC7-BA82-39704FBEFB35}">
      <dgm:prSet phldrT="[Texto]"/>
      <dgm:spPr/>
      <dgm:t>
        <a:bodyPr/>
        <a:lstStyle/>
        <a:p>
          <a:r>
            <a:rPr lang="es-MX" dirty="0"/>
            <a:t>Desarrollo</a:t>
          </a:r>
        </a:p>
      </dgm:t>
    </dgm:pt>
    <dgm:pt modelId="{AF95749F-06A4-41CE-882C-17065AF04E6E}" type="parTrans" cxnId="{A2FEBF9E-F926-4C62-B5E6-21D41C933043}">
      <dgm:prSet/>
      <dgm:spPr/>
      <dgm:t>
        <a:bodyPr/>
        <a:lstStyle/>
        <a:p>
          <a:endParaRPr lang="es-MX"/>
        </a:p>
      </dgm:t>
    </dgm:pt>
    <dgm:pt modelId="{2D7273A3-DE01-4A84-AAF6-157C5841D0C5}" type="sibTrans" cxnId="{A2FEBF9E-F926-4C62-B5E6-21D41C933043}">
      <dgm:prSet/>
      <dgm:spPr/>
      <dgm:t>
        <a:bodyPr/>
        <a:lstStyle/>
        <a:p>
          <a:endParaRPr lang="es-MX"/>
        </a:p>
      </dgm:t>
    </dgm:pt>
    <dgm:pt modelId="{4DD63071-3CCF-4D61-BC5B-2847E9BE0EDB}">
      <dgm:prSet phldrT="[Texto]"/>
      <dgm:spPr/>
      <dgm:t>
        <a:bodyPr/>
        <a:lstStyle/>
        <a:p>
          <a:r>
            <a:rPr lang="es-MX" dirty="0"/>
            <a:t>Documentación</a:t>
          </a:r>
        </a:p>
      </dgm:t>
    </dgm:pt>
    <dgm:pt modelId="{02F524E6-A6CD-4BEC-ABA5-107D176B2F2C}" type="parTrans" cxnId="{D87DE65F-7126-4703-934D-E0A33E9BE38B}">
      <dgm:prSet/>
      <dgm:spPr/>
      <dgm:t>
        <a:bodyPr/>
        <a:lstStyle/>
        <a:p>
          <a:endParaRPr lang="es-MX"/>
        </a:p>
      </dgm:t>
    </dgm:pt>
    <dgm:pt modelId="{822FDFF2-A38D-4CB5-9665-D2EC082A26AE}" type="sibTrans" cxnId="{D87DE65F-7126-4703-934D-E0A33E9BE38B}">
      <dgm:prSet/>
      <dgm:spPr/>
      <dgm:t>
        <a:bodyPr/>
        <a:lstStyle/>
        <a:p>
          <a:endParaRPr lang="es-MX"/>
        </a:p>
      </dgm:t>
    </dgm:pt>
    <dgm:pt modelId="{327E3D0F-616E-4939-A1FB-F345CA5191F3}" type="pres">
      <dgm:prSet presAssocID="{D96D3FEF-6111-4C84-BDEB-1F27CB13C458}" presName="compositeShape" presStyleCnt="0">
        <dgm:presLayoutVars>
          <dgm:chMax val="7"/>
          <dgm:dir val="rev"/>
          <dgm:resizeHandles val="exact"/>
        </dgm:presLayoutVars>
      </dgm:prSet>
      <dgm:spPr/>
    </dgm:pt>
    <dgm:pt modelId="{9D25D25B-812F-46C5-A650-CE1090684A33}" type="pres">
      <dgm:prSet presAssocID="{D96D3FEF-6111-4C84-BDEB-1F27CB13C458}" presName="wedge1" presStyleLbl="node1" presStyleIdx="0" presStyleCnt="5"/>
      <dgm:spPr/>
    </dgm:pt>
    <dgm:pt modelId="{5EA61AFE-26BD-43C0-917D-59E399E2CBF4}" type="pres">
      <dgm:prSet presAssocID="{D96D3FEF-6111-4C84-BDEB-1F27CB13C458}" presName="dummy1a" presStyleCnt="0"/>
      <dgm:spPr/>
    </dgm:pt>
    <dgm:pt modelId="{3F186116-CE02-4FDA-9F83-562E14EFC961}" type="pres">
      <dgm:prSet presAssocID="{D96D3FEF-6111-4C84-BDEB-1F27CB13C458}" presName="dummy1b" presStyleCnt="0"/>
      <dgm:spPr/>
    </dgm:pt>
    <dgm:pt modelId="{CD8E2E29-64A2-4F77-825B-7C92EF3A8791}" type="pres">
      <dgm:prSet presAssocID="{D96D3FEF-6111-4C84-BDEB-1F27CB13C45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2060EBA-E7C6-4A75-957D-79C0969652BF}" type="pres">
      <dgm:prSet presAssocID="{D96D3FEF-6111-4C84-BDEB-1F27CB13C458}" presName="wedge2" presStyleLbl="node1" presStyleIdx="1" presStyleCnt="5"/>
      <dgm:spPr/>
    </dgm:pt>
    <dgm:pt modelId="{881EF0AD-FC73-463D-90C5-BBB3C5C07846}" type="pres">
      <dgm:prSet presAssocID="{D96D3FEF-6111-4C84-BDEB-1F27CB13C458}" presName="dummy2a" presStyleCnt="0"/>
      <dgm:spPr/>
    </dgm:pt>
    <dgm:pt modelId="{D8DC8E14-FC86-444D-8089-5B9F3C132701}" type="pres">
      <dgm:prSet presAssocID="{D96D3FEF-6111-4C84-BDEB-1F27CB13C458}" presName="dummy2b" presStyleCnt="0"/>
      <dgm:spPr/>
    </dgm:pt>
    <dgm:pt modelId="{A15435C9-9C23-48D6-98E7-ABDF54BF2D30}" type="pres">
      <dgm:prSet presAssocID="{D96D3FEF-6111-4C84-BDEB-1F27CB13C45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F902235-54B5-41C5-B3B3-E6C1FE8A367F}" type="pres">
      <dgm:prSet presAssocID="{D96D3FEF-6111-4C84-BDEB-1F27CB13C458}" presName="wedge3" presStyleLbl="node1" presStyleIdx="2" presStyleCnt="5"/>
      <dgm:spPr/>
    </dgm:pt>
    <dgm:pt modelId="{4372E780-94D2-4D87-85B9-7415D76817DB}" type="pres">
      <dgm:prSet presAssocID="{D96D3FEF-6111-4C84-BDEB-1F27CB13C458}" presName="dummy3a" presStyleCnt="0"/>
      <dgm:spPr/>
    </dgm:pt>
    <dgm:pt modelId="{497280E1-AA32-467E-8BD2-10DC5DD7883B}" type="pres">
      <dgm:prSet presAssocID="{D96D3FEF-6111-4C84-BDEB-1F27CB13C458}" presName="dummy3b" presStyleCnt="0"/>
      <dgm:spPr/>
    </dgm:pt>
    <dgm:pt modelId="{D538C340-5A31-4E14-80E3-A7901E35DC72}" type="pres">
      <dgm:prSet presAssocID="{D96D3FEF-6111-4C84-BDEB-1F27CB13C45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C86CC1B-32DA-460B-9DF4-954E777610C2}" type="pres">
      <dgm:prSet presAssocID="{D96D3FEF-6111-4C84-BDEB-1F27CB13C458}" presName="wedge4" presStyleLbl="node1" presStyleIdx="3" presStyleCnt="5"/>
      <dgm:spPr/>
    </dgm:pt>
    <dgm:pt modelId="{B7006E02-E567-4699-87F5-DE7D3F4ABAB5}" type="pres">
      <dgm:prSet presAssocID="{D96D3FEF-6111-4C84-BDEB-1F27CB13C458}" presName="dummy4a" presStyleCnt="0"/>
      <dgm:spPr/>
    </dgm:pt>
    <dgm:pt modelId="{3176EE1E-1353-4529-8A92-1667046DCB81}" type="pres">
      <dgm:prSet presAssocID="{D96D3FEF-6111-4C84-BDEB-1F27CB13C458}" presName="dummy4b" presStyleCnt="0"/>
      <dgm:spPr/>
    </dgm:pt>
    <dgm:pt modelId="{FBFF94FD-0934-4C50-9A3D-CFA178EEBD1F}" type="pres">
      <dgm:prSet presAssocID="{D96D3FEF-6111-4C84-BDEB-1F27CB13C45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7C4FBB-9F2C-422F-B75B-5B84535F8FE6}" type="pres">
      <dgm:prSet presAssocID="{D96D3FEF-6111-4C84-BDEB-1F27CB13C458}" presName="wedge5" presStyleLbl="node1" presStyleIdx="4" presStyleCnt="5"/>
      <dgm:spPr/>
    </dgm:pt>
    <dgm:pt modelId="{49BD3C1A-1696-436A-A0AE-8598FC29FE35}" type="pres">
      <dgm:prSet presAssocID="{D96D3FEF-6111-4C84-BDEB-1F27CB13C458}" presName="dummy5a" presStyleCnt="0"/>
      <dgm:spPr/>
    </dgm:pt>
    <dgm:pt modelId="{FC62BA19-2518-43AF-92B1-F66B8B11CC5A}" type="pres">
      <dgm:prSet presAssocID="{D96D3FEF-6111-4C84-BDEB-1F27CB13C458}" presName="dummy5b" presStyleCnt="0"/>
      <dgm:spPr/>
    </dgm:pt>
    <dgm:pt modelId="{430E69D5-40FF-48F1-82FC-186D3E7A70F5}" type="pres">
      <dgm:prSet presAssocID="{D96D3FEF-6111-4C84-BDEB-1F27CB13C45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01C23682-F2D8-4F68-B639-2C3C7EFC26C2}" type="pres">
      <dgm:prSet presAssocID="{1ECC078E-4196-4EC5-ABDE-2F098F43D029}" presName="arrowWedge1" presStyleLbl="fgSibTrans2D1" presStyleIdx="0" presStyleCnt="5"/>
      <dgm:spPr/>
    </dgm:pt>
    <dgm:pt modelId="{872094B1-9494-428B-9D6F-FCC45C22E1A2}" type="pres">
      <dgm:prSet presAssocID="{18310027-C201-4FF4-A8F9-E1E33B6391DC}" presName="arrowWedge2" presStyleLbl="fgSibTrans2D1" presStyleIdx="1" presStyleCnt="5"/>
      <dgm:spPr/>
    </dgm:pt>
    <dgm:pt modelId="{6250C512-92BC-47C2-9D5F-6F1F5AFC545B}" type="pres">
      <dgm:prSet presAssocID="{2D7273A3-DE01-4A84-AAF6-157C5841D0C5}" presName="arrowWedge3" presStyleLbl="fgSibTrans2D1" presStyleIdx="2" presStyleCnt="5"/>
      <dgm:spPr/>
    </dgm:pt>
    <dgm:pt modelId="{98B146CE-89F8-4B69-9045-6D5A48BC9162}" type="pres">
      <dgm:prSet presAssocID="{AB221F60-E56F-4C32-A901-6AF50D5C4CC1}" presName="arrowWedge4" presStyleLbl="fgSibTrans2D1" presStyleIdx="3" presStyleCnt="5"/>
      <dgm:spPr/>
    </dgm:pt>
    <dgm:pt modelId="{32419560-7F84-40B7-AA30-A92E7E299D92}" type="pres">
      <dgm:prSet presAssocID="{822FDFF2-A38D-4CB5-9665-D2EC082A26AE}" presName="arrowWedge5" presStyleLbl="fgSibTrans2D1" presStyleIdx="4" presStyleCnt="5"/>
      <dgm:spPr/>
    </dgm:pt>
  </dgm:ptLst>
  <dgm:cxnLst>
    <dgm:cxn modelId="{DF58A506-0DCD-4189-9E29-B2F25A1F9E9C}" srcId="{D96D3FEF-6111-4C84-BDEB-1F27CB13C458}" destId="{A29FC684-EAF2-4D4E-843F-A74C9C49151D}" srcOrd="3" destOrd="0" parTransId="{147F7F5A-7A04-4E45-B853-5DBCA2AF3474}" sibTransId="{AB221F60-E56F-4C32-A901-6AF50D5C4CC1}"/>
    <dgm:cxn modelId="{E5C51521-5072-4589-AE3C-F84133606498}" srcId="{D96D3FEF-6111-4C84-BDEB-1F27CB13C458}" destId="{1298FD0C-91F3-460B-9734-989D570BE606}" srcOrd="1" destOrd="0" parTransId="{0ADBC69F-DC49-4861-A02B-F54039A02E40}" sibTransId="{18310027-C201-4FF4-A8F9-E1E33B6391DC}"/>
    <dgm:cxn modelId="{C613F735-AF7D-4C0B-A3F0-BD24BB027EB7}" type="presOf" srcId="{A29FC684-EAF2-4D4E-843F-A74C9C49151D}" destId="{22060EBA-E7C6-4A75-957D-79C0969652BF}" srcOrd="0" destOrd="0" presId="urn:microsoft.com/office/officeart/2005/8/layout/cycle8"/>
    <dgm:cxn modelId="{0B3E9736-B08F-4926-82E3-A354D4D937DC}" type="presOf" srcId="{A29FC684-EAF2-4D4E-843F-A74C9C49151D}" destId="{A15435C9-9C23-48D6-98E7-ABDF54BF2D30}" srcOrd="1" destOrd="0" presId="urn:microsoft.com/office/officeart/2005/8/layout/cycle8"/>
    <dgm:cxn modelId="{D87DE65F-7126-4703-934D-E0A33E9BE38B}" srcId="{D96D3FEF-6111-4C84-BDEB-1F27CB13C458}" destId="{4DD63071-3CCF-4D61-BC5B-2847E9BE0EDB}" srcOrd="4" destOrd="0" parTransId="{02F524E6-A6CD-4BEC-ABA5-107D176B2F2C}" sibTransId="{822FDFF2-A38D-4CB5-9665-D2EC082A26AE}"/>
    <dgm:cxn modelId="{80B5FC60-D27A-4E95-88C7-77456DFB209A}" srcId="{D96D3FEF-6111-4C84-BDEB-1F27CB13C458}" destId="{982B4820-6835-4A01-A59E-D2DC3AB9502D}" srcOrd="0" destOrd="0" parTransId="{4DFD47CF-A22C-49D3-926A-54950564111A}" sibTransId="{1ECC078E-4196-4EC5-ABDE-2F098F43D029}"/>
    <dgm:cxn modelId="{E65FF363-3CB6-42FE-8CCA-DD2D74AF8291}" type="presOf" srcId="{4DD63071-3CCF-4D61-BC5B-2847E9BE0EDB}" destId="{CD8E2E29-64A2-4F77-825B-7C92EF3A8791}" srcOrd="1" destOrd="0" presId="urn:microsoft.com/office/officeart/2005/8/layout/cycle8"/>
    <dgm:cxn modelId="{0C74E665-FB20-4D01-8B5A-7862BE8C0C26}" type="presOf" srcId="{4DD63071-3CCF-4D61-BC5B-2847E9BE0EDB}" destId="{9D25D25B-812F-46C5-A650-CE1090684A33}" srcOrd="0" destOrd="0" presId="urn:microsoft.com/office/officeart/2005/8/layout/cycle8"/>
    <dgm:cxn modelId="{F73C4956-079E-4648-9935-E8B00131F60C}" type="presOf" srcId="{87881F59-EDE7-4AC7-BA82-39704FBEFB35}" destId="{D538C340-5A31-4E14-80E3-A7901E35DC72}" srcOrd="1" destOrd="0" presId="urn:microsoft.com/office/officeart/2005/8/layout/cycle8"/>
    <dgm:cxn modelId="{87B6D87B-FCD3-4B1F-8879-3F118B109EE4}" type="presOf" srcId="{982B4820-6835-4A01-A59E-D2DC3AB9502D}" destId="{430E69D5-40FF-48F1-82FC-186D3E7A70F5}" srcOrd="1" destOrd="0" presId="urn:microsoft.com/office/officeart/2005/8/layout/cycle8"/>
    <dgm:cxn modelId="{A2FEBF9E-F926-4C62-B5E6-21D41C933043}" srcId="{D96D3FEF-6111-4C84-BDEB-1F27CB13C458}" destId="{87881F59-EDE7-4AC7-BA82-39704FBEFB35}" srcOrd="2" destOrd="0" parTransId="{AF95749F-06A4-41CE-882C-17065AF04E6E}" sibTransId="{2D7273A3-DE01-4A84-AAF6-157C5841D0C5}"/>
    <dgm:cxn modelId="{DB3C479F-8BF8-436B-A1D0-64593727E7FC}" type="presOf" srcId="{D96D3FEF-6111-4C84-BDEB-1F27CB13C458}" destId="{327E3D0F-616E-4939-A1FB-F345CA5191F3}" srcOrd="0" destOrd="0" presId="urn:microsoft.com/office/officeart/2005/8/layout/cycle8"/>
    <dgm:cxn modelId="{07638AD9-D695-4D7C-B926-1D6C8D7A0E1B}" type="presOf" srcId="{1298FD0C-91F3-460B-9734-989D570BE606}" destId="{EC86CC1B-32DA-460B-9DF4-954E777610C2}" srcOrd="0" destOrd="0" presId="urn:microsoft.com/office/officeart/2005/8/layout/cycle8"/>
    <dgm:cxn modelId="{F1F810E5-0863-43E2-9DF3-4A007466844D}" type="presOf" srcId="{982B4820-6835-4A01-A59E-D2DC3AB9502D}" destId="{F57C4FBB-9F2C-422F-B75B-5B84535F8FE6}" srcOrd="0" destOrd="0" presId="urn:microsoft.com/office/officeart/2005/8/layout/cycle8"/>
    <dgm:cxn modelId="{622D51F1-A13A-4DC0-9645-533388AFF93B}" type="presOf" srcId="{87881F59-EDE7-4AC7-BA82-39704FBEFB35}" destId="{6F902235-54B5-41C5-B3B3-E6C1FE8A367F}" srcOrd="0" destOrd="0" presId="urn:microsoft.com/office/officeart/2005/8/layout/cycle8"/>
    <dgm:cxn modelId="{B8769FF1-D45C-4ED3-A98A-81263D683BDC}" type="presOf" srcId="{1298FD0C-91F3-460B-9734-989D570BE606}" destId="{FBFF94FD-0934-4C50-9A3D-CFA178EEBD1F}" srcOrd="1" destOrd="0" presId="urn:microsoft.com/office/officeart/2005/8/layout/cycle8"/>
    <dgm:cxn modelId="{D8ABEB04-D993-4E4D-A2E9-B6D2621A44A2}" type="presParOf" srcId="{327E3D0F-616E-4939-A1FB-F345CA5191F3}" destId="{9D25D25B-812F-46C5-A650-CE1090684A33}" srcOrd="0" destOrd="0" presId="urn:microsoft.com/office/officeart/2005/8/layout/cycle8"/>
    <dgm:cxn modelId="{5494FFCF-7450-4002-9FF7-2E47A8306A89}" type="presParOf" srcId="{327E3D0F-616E-4939-A1FB-F345CA5191F3}" destId="{5EA61AFE-26BD-43C0-917D-59E399E2CBF4}" srcOrd="1" destOrd="0" presId="urn:microsoft.com/office/officeart/2005/8/layout/cycle8"/>
    <dgm:cxn modelId="{B936BAA5-CB57-4C4F-A1A8-5DBE04E47554}" type="presParOf" srcId="{327E3D0F-616E-4939-A1FB-F345CA5191F3}" destId="{3F186116-CE02-4FDA-9F83-562E14EFC961}" srcOrd="2" destOrd="0" presId="urn:microsoft.com/office/officeart/2005/8/layout/cycle8"/>
    <dgm:cxn modelId="{5DDE0E81-B85A-40FF-AFFD-76F4AB39A140}" type="presParOf" srcId="{327E3D0F-616E-4939-A1FB-F345CA5191F3}" destId="{CD8E2E29-64A2-4F77-825B-7C92EF3A8791}" srcOrd="3" destOrd="0" presId="urn:microsoft.com/office/officeart/2005/8/layout/cycle8"/>
    <dgm:cxn modelId="{766E6670-B792-4999-8ABF-0C0BD59BFF08}" type="presParOf" srcId="{327E3D0F-616E-4939-A1FB-F345CA5191F3}" destId="{22060EBA-E7C6-4A75-957D-79C0969652BF}" srcOrd="4" destOrd="0" presId="urn:microsoft.com/office/officeart/2005/8/layout/cycle8"/>
    <dgm:cxn modelId="{676760CD-222F-492A-8060-98D797AA37BB}" type="presParOf" srcId="{327E3D0F-616E-4939-A1FB-F345CA5191F3}" destId="{881EF0AD-FC73-463D-90C5-BBB3C5C07846}" srcOrd="5" destOrd="0" presId="urn:microsoft.com/office/officeart/2005/8/layout/cycle8"/>
    <dgm:cxn modelId="{6C0CA93C-512F-4980-8D7B-FD8D95F6EB48}" type="presParOf" srcId="{327E3D0F-616E-4939-A1FB-F345CA5191F3}" destId="{D8DC8E14-FC86-444D-8089-5B9F3C132701}" srcOrd="6" destOrd="0" presId="urn:microsoft.com/office/officeart/2005/8/layout/cycle8"/>
    <dgm:cxn modelId="{F314F5CF-6AD8-4FA8-BB4B-16CA342E4514}" type="presParOf" srcId="{327E3D0F-616E-4939-A1FB-F345CA5191F3}" destId="{A15435C9-9C23-48D6-98E7-ABDF54BF2D30}" srcOrd="7" destOrd="0" presId="urn:microsoft.com/office/officeart/2005/8/layout/cycle8"/>
    <dgm:cxn modelId="{74F64E0A-DB55-46C7-B472-99CB61EEA68E}" type="presParOf" srcId="{327E3D0F-616E-4939-A1FB-F345CA5191F3}" destId="{6F902235-54B5-41C5-B3B3-E6C1FE8A367F}" srcOrd="8" destOrd="0" presId="urn:microsoft.com/office/officeart/2005/8/layout/cycle8"/>
    <dgm:cxn modelId="{4451B459-8887-4C68-97C3-4BB01945C009}" type="presParOf" srcId="{327E3D0F-616E-4939-A1FB-F345CA5191F3}" destId="{4372E780-94D2-4D87-85B9-7415D76817DB}" srcOrd="9" destOrd="0" presId="urn:microsoft.com/office/officeart/2005/8/layout/cycle8"/>
    <dgm:cxn modelId="{C21E723F-F836-4619-A0FC-9C1E3C3FB6D9}" type="presParOf" srcId="{327E3D0F-616E-4939-A1FB-F345CA5191F3}" destId="{497280E1-AA32-467E-8BD2-10DC5DD7883B}" srcOrd="10" destOrd="0" presId="urn:microsoft.com/office/officeart/2005/8/layout/cycle8"/>
    <dgm:cxn modelId="{1EF3764E-B300-4E49-820C-FCFE22BAC73A}" type="presParOf" srcId="{327E3D0F-616E-4939-A1FB-F345CA5191F3}" destId="{D538C340-5A31-4E14-80E3-A7901E35DC72}" srcOrd="11" destOrd="0" presId="urn:microsoft.com/office/officeart/2005/8/layout/cycle8"/>
    <dgm:cxn modelId="{1A9B11C3-5760-400E-AAF2-FCB219A9D80D}" type="presParOf" srcId="{327E3D0F-616E-4939-A1FB-F345CA5191F3}" destId="{EC86CC1B-32DA-460B-9DF4-954E777610C2}" srcOrd="12" destOrd="0" presId="urn:microsoft.com/office/officeart/2005/8/layout/cycle8"/>
    <dgm:cxn modelId="{760FAE2E-3401-47C6-838A-97F8759DDCDF}" type="presParOf" srcId="{327E3D0F-616E-4939-A1FB-F345CA5191F3}" destId="{B7006E02-E567-4699-87F5-DE7D3F4ABAB5}" srcOrd="13" destOrd="0" presId="urn:microsoft.com/office/officeart/2005/8/layout/cycle8"/>
    <dgm:cxn modelId="{5BF28869-E0E6-4BF7-8556-801411939959}" type="presParOf" srcId="{327E3D0F-616E-4939-A1FB-F345CA5191F3}" destId="{3176EE1E-1353-4529-8A92-1667046DCB81}" srcOrd="14" destOrd="0" presId="urn:microsoft.com/office/officeart/2005/8/layout/cycle8"/>
    <dgm:cxn modelId="{93257227-672D-45CA-95A3-AB4ABE4DB140}" type="presParOf" srcId="{327E3D0F-616E-4939-A1FB-F345CA5191F3}" destId="{FBFF94FD-0934-4C50-9A3D-CFA178EEBD1F}" srcOrd="15" destOrd="0" presId="urn:microsoft.com/office/officeart/2005/8/layout/cycle8"/>
    <dgm:cxn modelId="{BEEBA69E-0F56-4AD3-9D12-298A3F1A6976}" type="presParOf" srcId="{327E3D0F-616E-4939-A1FB-F345CA5191F3}" destId="{F57C4FBB-9F2C-422F-B75B-5B84535F8FE6}" srcOrd="16" destOrd="0" presId="urn:microsoft.com/office/officeart/2005/8/layout/cycle8"/>
    <dgm:cxn modelId="{1747108C-EE41-42CA-8420-2F3FA307AC18}" type="presParOf" srcId="{327E3D0F-616E-4939-A1FB-F345CA5191F3}" destId="{49BD3C1A-1696-436A-A0AE-8598FC29FE35}" srcOrd="17" destOrd="0" presId="urn:microsoft.com/office/officeart/2005/8/layout/cycle8"/>
    <dgm:cxn modelId="{DDC9AF28-DFFA-4445-A656-1533DDDCA044}" type="presParOf" srcId="{327E3D0F-616E-4939-A1FB-F345CA5191F3}" destId="{FC62BA19-2518-43AF-92B1-F66B8B11CC5A}" srcOrd="18" destOrd="0" presId="urn:microsoft.com/office/officeart/2005/8/layout/cycle8"/>
    <dgm:cxn modelId="{935045A0-7A97-46C3-853F-4BA7973517E5}" type="presParOf" srcId="{327E3D0F-616E-4939-A1FB-F345CA5191F3}" destId="{430E69D5-40FF-48F1-82FC-186D3E7A70F5}" srcOrd="19" destOrd="0" presId="urn:microsoft.com/office/officeart/2005/8/layout/cycle8"/>
    <dgm:cxn modelId="{BA718CBC-6957-4AF8-AEB6-6A814505536F}" type="presParOf" srcId="{327E3D0F-616E-4939-A1FB-F345CA5191F3}" destId="{01C23682-F2D8-4F68-B639-2C3C7EFC26C2}" srcOrd="20" destOrd="0" presId="urn:microsoft.com/office/officeart/2005/8/layout/cycle8"/>
    <dgm:cxn modelId="{6C49D295-DC14-4FFF-8941-C6B7FBBDD90D}" type="presParOf" srcId="{327E3D0F-616E-4939-A1FB-F345CA5191F3}" destId="{872094B1-9494-428B-9D6F-FCC45C22E1A2}" srcOrd="21" destOrd="0" presId="urn:microsoft.com/office/officeart/2005/8/layout/cycle8"/>
    <dgm:cxn modelId="{51722F2C-E8EF-4216-A544-77BC831D7213}" type="presParOf" srcId="{327E3D0F-616E-4939-A1FB-F345CA5191F3}" destId="{6250C512-92BC-47C2-9D5F-6F1F5AFC545B}" srcOrd="22" destOrd="0" presId="urn:microsoft.com/office/officeart/2005/8/layout/cycle8"/>
    <dgm:cxn modelId="{CF941167-2C75-435A-81C8-A22C13BB6C98}" type="presParOf" srcId="{327E3D0F-616E-4939-A1FB-F345CA5191F3}" destId="{98B146CE-89F8-4B69-9045-6D5A48BC9162}" srcOrd="23" destOrd="0" presId="urn:microsoft.com/office/officeart/2005/8/layout/cycle8"/>
    <dgm:cxn modelId="{8D7E2BA1-47E1-4ABA-B1C9-10F5DB28877B}" type="presParOf" srcId="{327E3D0F-616E-4939-A1FB-F345CA5191F3}" destId="{32419560-7F84-40B7-AA30-A92E7E299D9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5D25B-812F-46C5-A650-CE1090684A33}">
      <dsp:nvSpPr>
        <dsp:cNvPr id="0" name=""/>
        <dsp:cNvSpPr/>
      </dsp:nvSpPr>
      <dsp:spPr>
        <a:xfrm>
          <a:off x="2245646" y="406695"/>
          <a:ext cx="5518963" cy="5518963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Documentación</a:t>
          </a:r>
        </a:p>
      </dsp:txBody>
      <dsp:txXfrm>
        <a:off x="5124705" y="1334406"/>
        <a:ext cx="1773952" cy="1182635"/>
      </dsp:txXfrm>
    </dsp:sp>
    <dsp:sp modelId="{22060EBA-E7C6-4A75-957D-79C0969652BF}">
      <dsp:nvSpPr>
        <dsp:cNvPr id="0" name=""/>
        <dsp:cNvSpPr/>
      </dsp:nvSpPr>
      <dsp:spPr>
        <a:xfrm>
          <a:off x="2292951" y="553867"/>
          <a:ext cx="5518963" cy="5518963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Pruebas</a:t>
          </a:r>
        </a:p>
      </dsp:txBody>
      <dsp:txXfrm>
        <a:off x="5847427" y="3075508"/>
        <a:ext cx="1642548" cy="1314039"/>
      </dsp:txXfrm>
    </dsp:sp>
    <dsp:sp modelId="{6F902235-54B5-41C5-B3B3-E6C1FE8A367F}">
      <dsp:nvSpPr>
        <dsp:cNvPr id="0" name=""/>
        <dsp:cNvSpPr/>
      </dsp:nvSpPr>
      <dsp:spPr>
        <a:xfrm>
          <a:off x="2168118" y="644536"/>
          <a:ext cx="5518963" cy="5518963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Desarrollo</a:t>
          </a:r>
        </a:p>
      </dsp:txBody>
      <dsp:txXfrm>
        <a:off x="4139176" y="4520951"/>
        <a:ext cx="1576846" cy="1445442"/>
      </dsp:txXfrm>
    </dsp:sp>
    <dsp:sp modelId="{EC86CC1B-32DA-460B-9DF4-954E777610C2}">
      <dsp:nvSpPr>
        <dsp:cNvPr id="0" name=""/>
        <dsp:cNvSpPr/>
      </dsp:nvSpPr>
      <dsp:spPr>
        <a:xfrm>
          <a:off x="2043284" y="553867"/>
          <a:ext cx="5518963" cy="5518963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Diseño</a:t>
          </a:r>
        </a:p>
      </dsp:txBody>
      <dsp:txXfrm>
        <a:off x="2365223" y="3075508"/>
        <a:ext cx="1642548" cy="1314039"/>
      </dsp:txXfrm>
    </dsp:sp>
    <dsp:sp modelId="{F57C4FBB-9F2C-422F-B75B-5B84535F8FE6}">
      <dsp:nvSpPr>
        <dsp:cNvPr id="0" name=""/>
        <dsp:cNvSpPr/>
      </dsp:nvSpPr>
      <dsp:spPr>
        <a:xfrm>
          <a:off x="2090589" y="406695"/>
          <a:ext cx="5518963" cy="5518963"/>
        </a:xfrm>
        <a:prstGeom prst="pie">
          <a:avLst>
            <a:gd name="adj1" fmla="val 11880000"/>
            <a:gd name="adj2" fmla="val 1620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Planeación Sprint</a:t>
          </a:r>
        </a:p>
      </dsp:txBody>
      <dsp:txXfrm>
        <a:off x="2956541" y="1334406"/>
        <a:ext cx="1773952" cy="1182635"/>
      </dsp:txXfrm>
    </dsp:sp>
    <dsp:sp modelId="{01C23682-F2D8-4F68-B639-2C3C7EFC26C2}">
      <dsp:nvSpPr>
        <dsp:cNvPr id="0" name=""/>
        <dsp:cNvSpPr/>
      </dsp:nvSpPr>
      <dsp:spPr>
        <a:xfrm>
          <a:off x="1903736" y="65044"/>
          <a:ext cx="6202264" cy="6202264"/>
        </a:xfrm>
        <a:prstGeom prst="leftCircularArrow">
          <a:avLst>
            <a:gd name="adj1" fmla="val 5085"/>
            <a:gd name="adj2" fmla="val 327528"/>
            <a:gd name="adj3" fmla="val 16527852"/>
            <a:gd name="adj4" fmla="val 20519889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2094B1-9494-428B-9D6F-FCC45C22E1A2}">
      <dsp:nvSpPr>
        <dsp:cNvPr id="0" name=""/>
        <dsp:cNvSpPr/>
      </dsp:nvSpPr>
      <dsp:spPr>
        <a:xfrm>
          <a:off x="1951683" y="212168"/>
          <a:ext cx="6202264" cy="6202264"/>
        </a:xfrm>
        <a:prstGeom prst="leftCircularArrow">
          <a:avLst>
            <a:gd name="adj1" fmla="val 5085"/>
            <a:gd name="adj2" fmla="val 327528"/>
            <a:gd name="adj3" fmla="val 20847481"/>
            <a:gd name="adj4" fmla="val 324028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50C512-92BC-47C2-9D5F-6F1F5AFC545B}">
      <dsp:nvSpPr>
        <dsp:cNvPr id="0" name=""/>
        <dsp:cNvSpPr/>
      </dsp:nvSpPr>
      <dsp:spPr>
        <a:xfrm>
          <a:off x="1826467" y="303114"/>
          <a:ext cx="6202264" cy="6202264"/>
        </a:xfrm>
        <a:prstGeom prst="leftCircularArrow">
          <a:avLst>
            <a:gd name="adj1" fmla="val 5085"/>
            <a:gd name="adj2" fmla="val 327528"/>
            <a:gd name="adj3" fmla="val 3567223"/>
            <a:gd name="adj4" fmla="val 756030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B146CE-89F8-4B69-9045-6D5A48BC9162}">
      <dsp:nvSpPr>
        <dsp:cNvPr id="0" name=""/>
        <dsp:cNvSpPr/>
      </dsp:nvSpPr>
      <dsp:spPr>
        <a:xfrm>
          <a:off x="1701252" y="212168"/>
          <a:ext cx="6202264" cy="6202264"/>
        </a:xfrm>
        <a:prstGeom prst="leftCircularArrow">
          <a:avLst>
            <a:gd name="adj1" fmla="val 5085"/>
            <a:gd name="adj2" fmla="val 327528"/>
            <a:gd name="adj3" fmla="val 7887247"/>
            <a:gd name="adj4" fmla="val 1188004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419560-7F84-40B7-AA30-A92E7E299D92}">
      <dsp:nvSpPr>
        <dsp:cNvPr id="0" name=""/>
        <dsp:cNvSpPr/>
      </dsp:nvSpPr>
      <dsp:spPr>
        <a:xfrm>
          <a:off x="1749199" y="65044"/>
          <a:ext cx="6202264" cy="6202264"/>
        </a:xfrm>
        <a:prstGeom prst="leftCircularArrow">
          <a:avLst>
            <a:gd name="adj1" fmla="val 5085"/>
            <a:gd name="adj2" fmla="val 327528"/>
            <a:gd name="adj3" fmla="val 12207639"/>
            <a:gd name="adj4" fmla="val 161996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5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3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0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11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6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27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2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5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3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A67E-7D84-47EF-BEAA-DD98BD832410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5460-0424-43AE-8B3F-A00E090E2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02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0BEEA9-5B4E-4CE4-88CA-2B2429C9D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4" r="24513"/>
          <a:stretch/>
        </p:blipFill>
        <p:spPr>
          <a:xfrm>
            <a:off x="1170358" y="4679323"/>
            <a:ext cx="1008185" cy="21431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20186E8-C99E-420C-B82E-D3B0C1DD1157}"/>
              </a:ext>
            </a:extLst>
          </p:cNvPr>
          <p:cNvSpPr/>
          <p:nvPr/>
        </p:nvSpPr>
        <p:spPr>
          <a:xfrm>
            <a:off x="3892067" y="2849501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Registrar Código Local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6AA3EC-1443-4263-9413-608947F4B633}"/>
              </a:ext>
            </a:extLst>
          </p:cNvPr>
          <p:cNvSpPr/>
          <p:nvPr/>
        </p:nvSpPr>
        <p:spPr>
          <a:xfrm>
            <a:off x="8546114" y="3624413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Búsqueda 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478CB5-76A9-4955-90B4-10928516FAFD}"/>
              </a:ext>
            </a:extLst>
          </p:cNvPr>
          <p:cNvSpPr/>
          <p:nvPr/>
        </p:nvSpPr>
        <p:spPr>
          <a:xfrm>
            <a:off x="8546114" y="4963621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Búsqueda en la Web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85B597-6794-4021-8AC5-BAD4C55A4984}"/>
              </a:ext>
            </a:extLst>
          </p:cNvPr>
          <p:cNvSpPr/>
          <p:nvPr/>
        </p:nvSpPr>
        <p:spPr>
          <a:xfrm>
            <a:off x="3892064" y="8603351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Cambio de configuración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FF9E88-622E-4AA3-AB37-AA99316C48A6}"/>
              </a:ext>
            </a:extLst>
          </p:cNvPr>
          <p:cNvSpPr/>
          <p:nvPr/>
        </p:nvSpPr>
        <p:spPr>
          <a:xfrm>
            <a:off x="3892064" y="4279560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Solicitud a través de voz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C37F80-8CFC-4707-B3A4-D69ADE32EB42}"/>
              </a:ext>
            </a:extLst>
          </p:cNvPr>
          <p:cNvSpPr/>
          <p:nvPr/>
        </p:nvSpPr>
        <p:spPr>
          <a:xfrm>
            <a:off x="3892064" y="5565284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Solicitud a través del teclado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77025F2-525A-407B-8971-9E1E4CE3463D}"/>
              </a:ext>
            </a:extLst>
          </p:cNvPr>
          <p:cNvSpPr/>
          <p:nvPr/>
        </p:nvSpPr>
        <p:spPr>
          <a:xfrm>
            <a:off x="8546115" y="7518966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Cambio de color Interfaz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C9612A1-0ED4-4B6F-8062-33909233E06F}"/>
              </a:ext>
            </a:extLst>
          </p:cNvPr>
          <p:cNvSpPr/>
          <p:nvPr/>
        </p:nvSpPr>
        <p:spPr>
          <a:xfrm>
            <a:off x="8546115" y="8551141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Cambio de velocidad de síntesis de voz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D126921-F1EA-4020-AE96-7FFCC37E3AAA}"/>
              </a:ext>
            </a:extLst>
          </p:cNvPr>
          <p:cNvSpPr/>
          <p:nvPr/>
        </p:nvSpPr>
        <p:spPr>
          <a:xfrm>
            <a:off x="8546115" y="9632049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Cambio de modo de visualización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CA2DB0C-53BB-46A4-A3CE-4F066A50BF6E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178543" y="3283255"/>
            <a:ext cx="1713524" cy="2467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A6AFBBF-CB0A-484E-AF77-32C3A48EBD28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178543" y="4713314"/>
            <a:ext cx="1713521" cy="1037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26DEA6-447D-4BD0-8594-14AA653D31A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178543" y="5750886"/>
            <a:ext cx="1713521" cy="3286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F18629B-15D7-4CA3-8F2B-E3FD43293EE1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178543" y="5750886"/>
            <a:ext cx="1713521" cy="248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3D30B4-7EE8-40E0-8C28-61B86E4F9C9B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7080741" y="4058167"/>
            <a:ext cx="1465373" cy="655147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A00D031-952D-4627-BE04-B07264E1DE7A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7080741" y="4713314"/>
            <a:ext cx="1465373" cy="684061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547A5B8-4DA7-490E-B40A-075F56604C4E}"/>
              </a:ext>
            </a:extLst>
          </p:cNvPr>
          <p:cNvCxnSpPr>
            <a:cxnSpLocks/>
            <a:stCxn id="10" idx="6"/>
            <a:endCxn id="6" idx="3"/>
          </p:cNvCxnSpPr>
          <p:nvPr/>
        </p:nvCxnSpPr>
        <p:spPr>
          <a:xfrm flipV="1">
            <a:off x="7080741" y="4364877"/>
            <a:ext cx="1932344" cy="1634161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3683A96-D0E2-4833-95C5-3B3CA556BC55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7080741" y="5704085"/>
            <a:ext cx="1932344" cy="294953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17AB12E-C8A7-4B31-B57F-2765443A91B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080741" y="7952720"/>
            <a:ext cx="1465374" cy="1084385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2E9F1F2-4F36-4A0E-A978-3C9AB89F473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7080741" y="8984895"/>
            <a:ext cx="1465374" cy="52210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D8F3467-6869-4FB6-9A18-6FF212AE0BCC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7080741" y="9037105"/>
            <a:ext cx="1465374" cy="1028698"/>
          </a:xfrm>
          <a:prstGeom prst="line">
            <a:avLst/>
          </a:prstGeom>
          <a:ln>
            <a:prstDash val="lg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8E810952-7F1A-4C53-ADDC-4223EAE79963}"/>
              </a:ext>
            </a:extLst>
          </p:cNvPr>
          <p:cNvSpPr/>
          <p:nvPr/>
        </p:nvSpPr>
        <p:spPr>
          <a:xfrm>
            <a:off x="3892063" y="1339131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Aplicación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DA8916D-01F6-43D8-8191-D650324B78D1}"/>
              </a:ext>
            </a:extLst>
          </p:cNvPr>
          <p:cNvSpPr/>
          <p:nvPr/>
        </p:nvSpPr>
        <p:spPr>
          <a:xfrm>
            <a:off x="3892062" y="6961328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Respuesta de Solicitud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61F04A4-C832-4D40-BE94-9CB8A5E2A1B0}"/>
              </a:ext>
            </a:extLst>
          </p:cNvPr>
          <p:cNvSpPr/>
          <p:nvPr/>
        </p:nvSpPr>
        <p:spPr>
          <a:xfrm>
            <a:off x="8546116" y="6127835"/>
            <a:ext cx="3188677" cy="86750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a siguiente Coincidencia 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3040CAA-13DE-42D5-A38D-97960D2A8F2C}"/>
              </a:ext>
            </a:extLst>
          </p:cNvPr>
          <p:cNvCxnSpPr>
            <a:cxnSpLocks/>
            <a:stCxn id="4" idx="3"/>
            <a:endCxn id="52" idx="2"/>
          </p:cNvCxnSpPr>
          <p:nvPr/>
        </p:nvCxnSpPr>
        <p:spPr>
          <a:xfrm>
            <a:off x="2178543" y="5750886"/>
            <a:ext cx="1713519" cy="1644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2E32B37-4774-4534-BD85-2F73F8BF1DD0}"/>
              </a:ext>
            </a:extLst>
          </p:cNvPr>
          <p:cNvCxnSpPr>
            <a:cxnSpLocks/>
            <a:stCxn id="52" idx="6"/>
            <a:endCxn id="57" idx="2"/>
          </p:cNvCxnSpPr>
          <p:nvPr/>
        </p:nvCxnSpPr>
        <p:spPr>
          <a:xfrm flipV="1">
            <a:off x="7080739" y="6561589"/>
            <a:ext cx="1465377" cy="833493"/>
          </a:xfrm>
          <a:prstGeom prst="line">
            <a:avLst/>
          </a:prstGeom>
          <a:ln>
            <a:prstDash val="lgDash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CA13A9F-2F81-4DBF-AFA0-CDC401C748E5}"/>
              </a:ext>
            </a:extLst>
          </p:cNvPr>
          <p:cNvCxnSpPr>
            <a:cxnSpLocks/>
            <a:stCxn id="4" idx="3"/>
            <a:endCxn id="51" idx="2"/>
          </p:cNvCxnSpPr>
          <p:nvPr/>
        </p:nvCxnSpPr>
        <p:spPr>
          <a:xfrm flipV="1">
            <a:off x="2178543" y="1772885"/>
            <a:ext cx="1713520" cy="3978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1DD59FB-9DC6-4086-9CB0-F9AA73A44CCB}"/>
              </a:ext>
            </a:extLst>
          </p:cNvPr>
          <p:cNvSpPr txBox="1"/>
          <p:nvPr/>
        </p:nvSpPr>
        <p:spPr>
          <a:xfrm>
            <a:off x="7438287" y="866777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2CAC6CB-A2A3-49BC-9A2B-3F9BED420BA0}"/>
              </a:ext>
            </a:extLst>
          </p:cNvPr>
          <p:cNvSpPr txBox="1"/>
          <p:nvPr/>
        </p:nvSpPr>
        <p:spPr>
          <a:xfrm>
            <a:off x="7438287" y="91976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EAE1604-8367-40B8-ACC4-5DB3E5C94AE3}"/>
              </a:ext>
            </a:extLst>
          </p:cNvPr>
          <p:cNvSpPr txBox="1"/>
          <p:nvPr/>
        </p:nvSpPr>
        <p:spPr>
          <a:xfrm>
            <a:off x="7395611" y="81570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B0EFABFC-2D47-4172-861B-B1DE8EBB2278}"/>
              </a:ext>
            </a:extLst>
          </p:cNvPr>
          <p:cNvSpPr txBox="1"/>
          <p:nvPr/>
        </p:nvSpPr>
        <p:spPr>
          <a:xfrm>
            <a:off x="7319397" y="66951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3DCCF49-CE74-44F2-92FB-55D6715B24B3}"/>
              </a:ext>
            </a:extLst>
          </p:cNvPr>
          <p:cNvSpPr txBox="1"/>
          <p:nvPr/>
        </p:nvSpPr>
        <p:spPr>
          <a:xfrm>
            <a:off x="7319396" y="40438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1553EE1-B292-4E6C-9D5D-68F368038FE6}"/>
              </a:ext>
            </a:extLst>
          </p:cNvPr>
          <p:cNvSpPr txBox="1"/>
          <p:nvPr/>
        </p:nvSpPr>
        <p:spPr>
          <a:xfrm>
            <a:off x="7272527" y="45804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AE5DDDE-4D12-42C2-8E6F-CC8374E90B0A}"/>
              </a:ext>
            </a:extLst>
          </p:cNvPr>
          <p:cNvSpPr txBox="1"/>
          <p:nvPr/>
        </p:nvSpPr>
        <p:spPr>
          <a:xfrm>
            <a:off x="7339905" y="561217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iIclude</a:t>
            </a:r>
            <a:endParaRPr lang="es-MX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5AE9266D-D33A-46E8-9372-77FE9016E458}"/>
              </a:ext>
            </a:extLst>
          </p:cNvPr>
          <p:cNvSpPr txBox="1"/>
          <p:nvPr/>
        </p:nvSpPr>
        <p:spPr>
          <a:xfrm>
            <a:off x="7310620" y="50283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77F77BB-AD55-41EC-9356-D563612F7052}"/>
              </a:ext>
            </a:extLst>
          </p:cNvPr>
          <p:cNvSpPr/>
          <p:nvPr/>
        </p:nvSpPr>
        <p:spPr>
          <a:xfrm>
            <a:off x="3610708" y="592682"/>
            <a:ext cx="6218457" cy="5698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Asistente basado en procesamiento del Lenguaje Natural para aprendizaje del lenguaje de programación Java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96000429-9DCF-43B1-8300-E78BAD126523}"/>
              </a:ext>
            </a:extLst>
          </p:cNvPr>
          <p:cNvSpPr/>
          <p:nvPr/>
        </p:nvSpPr>
        <p:spPr>
          <a:xfrm>
            <a:off x="717358" y="6869839"/>
            <a:ext cx="1863977" cy="433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2812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38BBBA5-5731-4808-BBFA-2E04A4DD3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017906"/>
              </p:ext>
            </p:extLst>
          </p:nvPr>
        </p:nvGraphicFramePr>
        <p:xfrm>
          <a:off x="672123" y="2245559"/>
          <a:ext cx="9855200" cy="657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418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76</Words>
  <Application>Microsoft Office PowerPoint</Application>
  <PresentationFormat>Personalizado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Ponce Camacho</dc:creator>
  <cp:lastModifiedBy>Julio Ponce Camacho</cp:lastModifiedBy>
  <cp:revision>1</cp:revision>
  <dcterms:created xsi:type="dcterms:W3CDTF">2022-04-24T14:33:39Z</dcterms:created>
  <dcterms:modified xsi:type="dcterms:W3CDTF">2022-04-24T19:22:37Z</dcterms:modified>
</cp:coreProperties>
</file>